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drawings/drawing1.xml" ContentType="application/vnd.openxmlformats-officedocument.drawing+xml"/>
  <Override PartName="/xl/customProperty2.bin" ContentType="application/vnd.openxmlformats-officedocument.spreadsheetml.customProperty"/>
  <Override PartName="/xl/customProperty3.bin" ContentType="application/vnd.openxmlformats-officedocument.spreadsheetml.customProperty"/>
  <Override PartName="/xl/drawings/drawing2.xml" ContentType="application/vnd.openxmlformats-officedocument.drawing+xml"/>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customProperty7.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11.bin" ContentType="application/vnd.openxmlformats-officedocument.spreadsheetml.customProperty"/>
  <Override PartName="/xl/customProperty12.bin" ContentType="application/vnd.openxmlformats-officedocument.spreadsheetml.customProperty"/>
  <Override PartName="/xl/customProperty13.bin" ContentType="application/vnd.openxmlformats-officedocument.spreadsheetml.customProperty"/>
  <Override PartName="/xl/customProperty14.bin" ContentType="application/vnd.openxmlformats-officedocument.spreadsheetml.customProperty"/>
  <Override PartName="/xl/customProperty15.bin" ContentType="application/vnd.openxmlformats-officedocument.spreadsheetml.customProperty"/>
  <Override PartName="/xl/customProperty16.bin" ContentType="application/vnd.openxmlformats-officedocument.spreadsheetml.customProperty"/>
  <Override PartName="/xl/customProperty17.bin" ContentType="application/vnd.openxmlformats-officedocument.spreadsheetml.customProperty"/>
  <Override PartName="/xl/customProperty18.bin" ContentType="application/vnd.openxmlformats-officedocument.spreadsheetml.customProperty"/>
  <Override PartName="/xl/customProperty19.bin" ContentType="application/vnd.openxmlformats-officedocument.spreadsheetml.customProperty"/>
  <Override PartName="/xl/customProperty20.bin" ContentType="application/vnd.openxmlformats-officedocument.spreadsheetml.customProperty"/>
  <Override PartName="/xl/customProperty21.bin" ContentType="application/vnd.openxmlformats-officedocument.spreadsheetml.customProperty"/>
  <Override PartName="/xl/customProperty22.bin" ContentType="application/vnd.openxmlformats-officedocument.spreadsheetml.customProperty"/>
  <Override PartName="/xl/customProperty23.bin" ContentType="application/vnd.openxmlformats-officedocument.spreadsheetml.customProperty"/>
  <Override PartName="/xl/customProperty24.bin" ContentType="application/vnd.openxmlformats-officedocument.spreadsheetml.customProperty"/>
  <Override PartName="/xl/customProperty25.bin" ContentType="application/vnd.openxmlformats-officedocument.spreadsheetml.customProperty"/>
  <Override PartName="/xl/customProperty26.bin" ContentType="application/vnd.openxmlformats-officedocument.spreadsheetml.customProperty"/>
  <Override PartName="/xl/customProperty27.bin" ContentType="application/vnd.openxmlformats-officedocument.spreadsheetml.customProperty"/>
  <Override PartName="/xl/customProperty28.bin" ContentType="application/vnd.openxmlformats-officedocument.spreadsheetml.customProperty"/>
  <Override PartName="/xl/customProperty29.bin" ContentType="application/vnd.openxmlformats-officedocument.spreadsheetml.customProperty"/>
  <Override PartName="/xl/customProperty30.bin" ContentType="application/vnd.openxmlformats-officedocument.spreadsheetml.customProperty"/>
  <Override PartName="/xl/customProperty31.bin" ContentType="application/vnd.openxmlformats-officedocument.spreadsheetml.customProperty"/>
  <Override PartName="/xl/customProperty32.bin" ContentType="application/vnd.openxmlformats-officedocument.spreadsheetml.customProperty"/>
  <Override PartName="/xl/customProperty33.bin" ContentType="application/vnd.openxmlformats-officedocument.spreadsheetml.customProperty"/>
  <Override PartName="/xl/customProperty34.bin" ContentType="application/vnd.openxmlformats-officedocument.spreadsheetml.customProperty"/>
  <Override PartName="/xl/customProperty35.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166925"/>
  <mc:AlternateContent xmlns:mc="http://schemas.openxmlformats.org/markup-compatibility/2006">
    <mc:Choice Requires="x15">
      <x15ac:absPath xmlns:x15ac="http://schemas.microsoft.com/office/spreadsheetml/2010/11/ac" url="T:\23110_Budget_Analysis\Shared\EA_General\Earnings Analysis\Financial Supplement\2026\Q1 2026\"/>
    </mc:Choice>
  </mc:AlternateContent>
  <xr:revisionPtr revIDLastSave="0" documentId="13_ncr:1_{A4DCC8AF-4FE4-40A4-A21A-33D255CCDE91}" xr6:coauthVersionLast="47" xr6:coauthVersionMax="47" xr10:uidLastSave="{00000000-0000-0000-0000-000000000000}"/>
  <bookViews>
    <workbookView xWindow="-120" yWindow="-120" windowWidth="29040" windowHeight="15720" tabRatio="731" firstSheet="2" activeTab="2" xr2:uid="{5DB29781-50F2-4CA6-AF6D-E8994F2E0762}"/>
  </bookViews>
  <sheets>
    <sheet name="CrossfireHiddenWorksheet" sheetId="2" state="veryHidden" r:id="rId1"/>
    <sheet name="OfficeConnectCellHighlights" sheetId="3" state="veryHidden" r:id="rId2"/>
    <sheet name="1" sheetId="22" r:id="rId3"/>
    <sheet name="2" sheetId="23" r:id="rId4"/>
    <sheet name="3" sheetId="25" r:id="rId5"/>
    <sheet name="4" sheetId="1" r:id="rId6"/>
    <sheet name="5" sheetId="4" r:id="rId7"/>
    <sheet name="6" sheetId="5" r:id="rId8"/>
    <sheet name="7" sheetId="6" r:id="rId9"/>
    <sheet name="8" sheetId="8" r:id="rId10"/>
    <sheet name="9" sheetId="9" r:id="rId11"/>
    <sheet name="Cognos_Office_Connection_Cache" sheetId="11" state="veryHidden" r:id="rId12"/>
    <sheet name="10" sheetId="10" r:id="rId13"/>
    <sheet name="11" sheetId="12" r:id="rId14"/>
    <sheet name="12" sheetId="14" r:id="rId15"/>
    <sheet name="13" sheetId="15" r:id="rId16"/>
    <sheet name="14" sheetId="16" r:id="rId17"/>
    <sheet name="15" sheetId="17" r:id="rId18"/>
    <sheet name="16" sheetId="19" r:id="rId19"/>
  </sheets>
  <definedNames>
    <definedName name="ID" localSheetId="2" hidden="1">"dc712e19-1137-4c1b-a4ec-5aed5de37699"</definedName>
    <definedName name="ID" localSheetId="12" hidden="1">"38021705-060e-4af1-8abe-910a2f13e3ae"</definedName>
    <definedName name="ID" localSheetId="13" hidden="1">"bf497dfb-f8e2-4111-9954-e4e694186470"</definedName>
    <definedName name="ID" localSheetId="14" hidden="1">"2ad9a02c-925a-4d08-9710-1db79892e8a1"</definedName>
    <definedName name="ID" localSheetId="15" hidden="1">"273b021a-ee68-404d-93ad-39fae6613da4"</definedName>
    <definedName name="ID" localSheetId="16" hidden="1">"93b4ab47-0daf-41f5-a486-91df7c1c6d05"</definedName>
    <definedName name="ID" localSheetId="17" hidden="1">"6c273748-5e00-4dbb-8e43-17ec5247b5b7"</definedName>
    <definedName name="ID" localSheetId="18" hidden="1">"ca52eb23-773e-48c4-a1fb-a50efc24b7d3"</definedName>
    <definedName name="ID" localSheetId="3" hidden="1">"c2277610-40ae-4959-83f3-316385461546"</definedName>
    <definedName name="ID" localSheetId="4" hidden="1">"a795c4ba-1098-4990-a4d0-0a6345433b5d"</definedName>
    <definedName name="ID" localSheetId="5" hidden="1">"19e14e31-adb1-4968-a76a-3d77ca7cceaf"</definedName>
    <definedName name="ID" localSheetId="6" hidden="1">"4d832b5f-eba7-47f9-8194-ce16bd03287b"</definedName>
    <definedName name="ID" localSheetId="7" hidden="1">"ca20f302-c4d9-478e-a059-7819237b0fa6"</definedName>
    <definedName name="ID" localSheetId="8" hidden="1">"4bd266a5-d6c3-4ed6-8dc5-bc5c45bcd034"</definedName>
    <definedName name="ID" localSheetId="9" hidden="1">"4e56ce09-c7e2-40a1-9fca-d80ce79f752b"</definedName>
    <definedName name="ID" localSheetId="10" hidden="1">"20a0063b-b9d4-4efd-aac4-4964140cd95d"</definedName>
    <definedName name="ID" localSheetId="11" hidden="1">"768ffd0a-9f4f-4fc7-90b5-697897f22b4b"</definedName>
    <definedName name="ID" localSheetId="0" hidden="1">"1d690428-236f-4f33-a0ab-b3d7112727dc"</definedName>
    <definedName name="ID" localSheetId="1" hidden="1">"5c3c8c07-a6b2-4d40-be68-84645ae46f3a"</definedName>
    <definedName name="IQ_1_4_CONSTRUCTION_GROSS_LOANS_FFIEC" hidden="1">"c13402"</definedName>
    <definedName name="IQ_1_4_CONSTRUCTION_LL_REC_DOM_FFIEC" hidden="1">"c12899"</definedName>
    <definedName name="IQ_1_4_CONSTRUCTION_LOAN_COMMITMENTS_UNUSED_FFIEC" hidden="1">"c13244"</definedName>
    <definedName name="IQ_1_4_CONSTRUCTION_LOANS_DUE_30_89_FFIEC" hidden="1">"c13257"</definedName>
    <definedName name="IQ_1_4_CONSTRUCTION_LOANS_DUE_90_FFIEC" hidden="1">"c13285"</definedName>
    <definedName name="IQ_1_4_CONSTRUCTION_LOANS_NON_ACCRUAL_FFIEC" hidden="1">"c13311"</definedName>
    <definedName name="IQ_1_4_CONSTRUCTION_RISK_BASED_FFIEC" hidden="1">"c13423"</definedName>
    <definedName name="IQ_1_4_FAMILY_RES_DOM_FFIEC" hidden="1">"c15269"</definedName>
    <definedName name="IQ_30YR_FIXED_MORTGAGE" hidden="1">"c6811"</definedName>
    <definedName name="IQ_30YR_FIXED_MORTGAGE_FC" hidden="1">"c7691"</definedName>
    <definedName name="IQ_30YR_FIXED_MORTGAGE_POP" hidden="1">"c7031"</definedName>
    <definedName name="IQ_30YR_FIXED_MORTGAGE_POP_FC" hidden="1">"c7911"</definedName>
    <definedName name="IQ_30YR_FIXED_MORTGAGE_YOY" hidden="1">"c7251"</definedName>
    <definedName name="IQ_30YR_FIXED_MORTGAGE_YOY_FC" hidden="1">"c8131"</definedName>
    <definedName name="IQ_ABS_AVAIL_SALE_FFIEC" hidden="1">"c12802"</definedName>
    <definedName name="IQ_ABS_FFIEC" hidden="1">"c12788"</definedName>
    <definedName name="IQ_ABS_INVEST_SECURITIES_FFIEC" hidden="1">"c13461"</definedName>
    <definedName name="IQ_ABS_PERIOD" hidden="1">"c13823"</definedName>
    <definedName name="IQ_ABS_PERIOD_EST" hidden="1">"c16122"</definedName>
    <definedName name="IQ_ACCEPTANCES_OTHER_FOREIGN_BANKS_LL_REC_FFIEC" hidden="1">"c15293"</definedName>
    <definedName name="IQ_ACCEPTANCES_OTHER_US_BANKS_LL_REC_FFIEC" hidden="1">"c15292"</definedName>
    <definedName name="IQ_ACCOUNT_CHANGE" hidden="1">"c1449"</definedName>
    <definedName name="IQ_ACCOUNT_CODE_INTEREST_PENALTIES" hidden="1">"c15741"</definedName>
    <definedName name="IQ_ACCOUNTING_FFIEC" hidden="1">"c13054"</definedName>
    <definedName name="IQ_ACCOUNTING_STANDARD" hidden="1">"c4539"</definedName>
    <definedName name="IQ_ACCOUNTING_STANDARD_CIQ" hidden="1">"c5092"</definedName>
    <definedName name="IQ_ACCOUNTS_PAY" hidden="1">"c1343"</definedName>
    <definedName name="IQ_ACCR_INT_PAY" hidden="1">"c1"</definedName>
    <definedName name="IQ_ACCR_INT_PAY_CF" hidden="1">"c2"</definedName>
    <definedName name="IQ_ACCR_INT_RECEIV" hidden="1">"c3"</definedName>
    <definedName name="IQ_ACCR_INT_RECEIV_CF" hidden="1">"c4"</definedName>
    <definedName name="IQ_ACCRUED_EXP" hidden="1">"c1341"</definedName>
    <definedName name="IQ_ACCRUED_INTEREST_RECEIVABLE_FFIEC" hidden="1">"c12842"</definedName>
    <definedName name="IQ_ACCT_RECV_10YR_ANN_CAGR" hidden="1">"c6159"</definedName>
    <definedName name="IQ_ACCT_RECV_10YR_ANN_GROWTH" hidden="1">"c1924"</definedName>
    <definedName name="IQ_ACCT_RECV_1YR_ANN_GROWTH" hidden="1">"c1919"</definedName>
    <definedName name="IQ_ACCT_RECV_2YR_ANN_CAGR" hidden="1">"c6155"</definedName>
    <definedName name="IQ_ACCT_RECV_2YR_ANN_GROWTH" hidden="1">"c1920"</definedName>
    <definedName name="IQ_ACCT_RECV_3YR_ANN_CAGR" hidden="1">"c6156"</definedName>
    <definedName name="IQ_ACCT_RECV_3YR_ANN_GROWTH" hidden="1">"c1921"</definedName>
    <definedName name="IQ_ACCT_RECV_5YR_ANN_CAGR" hidden="1">"c6157"</definedName>
    <definedName name="IQ_ACCT_RECV_5YR_ANN_GROWTH" hidden="1">"c1922"</definedName>
    <definedName name="IQ_ACCT_RECV_7YR_ANN_CAGR" hidden="1">"c6158"</definedName>
    <definedName name="IQ_ACCT_RECV_7YR_ANN_GROWTH" hidden="1">"c1923"</definedName>
    <definedName name="IQ_ACCUM_DEP" hidden="1">"c1340"</definedName>
    <definedName name="IQ_ACCUMULATED_PENSION_OBLIGATION" hidden="1">"c2244"</definedName>
    <definedName name="IQ_ACCUMULATED_PENSION_OBLIGATION_DOMESTIC" hidden="1">"c2657"</definedName>
    <definedName name="IQ_ACCUMULATED_PENSION_OBLIGATION_FOREIGN" hidden="1">"c2665"</definedName>
    <definedName name="IQ_ACQ_COST_SUB" hidden="1">"c16174"</definedName>
    <definedName name="IQ_ACQ_COST_WIRELESS_SUB" hidden="1">"c2125"</definedName>
    <definedName name="IQ_ACQ_COSTS_CAPITALIZED" hidden="1">"c5"</definedName>
    <definedName name="IQ_ACQUIRE_REAL_ESTATE_CF" hidden="1">"c6"</definedName>
    <definedName name="IQ_ACQUISITION_COST_SUB" hidden="1">"c15807"</definedName>
    <definedName name="IQ_ACQUISITION_RE_ASSETS" hidden="1">"c1628"</definedName>
    <definedName name="IQ_ACTUAL_PRODUCTION_ALUM" hidden="1">"c9247"</definedName>
    <definedName name="IQ_ACTUAL_PRODUCTION_CATHODE_COP" hidden="1">"c9192"</definedName>
    <definedName name="IQ_ACTUAL_PRODUCTION_COAL" hidden="1">"c9821"</definedName>
    <definedName name="IQ_ACTUAL_PRODUCTION_COP" hidden="1">"c9191"</definedName>
    <definedName name="IQ_ACTUAL_PRODUCTION_DIAM" hidden="1">"c9671"</definedName>
    <definedName name="IQ_ACTUAL_PRODUCTION_GOLD" hidden="1">"c9032"</definedName>
    <definedName name="IQ_ACTUAL_PRODUCTION_IRON" hidden="1">"c9406"</definedName>
    <definedName name="IQ_ACTUAL_PRODUCTION_LEAD" hidden="1">"c9459"</definedName>
    <definedName name="IQ_ACTUAL_PRODUCTION_MANG" hidden="1">"c9512"</definedName>
    <definedName name="IQ_ACTUAL_PRODUCTION_MET_COAL" hidden="1">"c9761"</definedName>
    <definedName name="IQ_ACTUAL_PRODUCTION_MOLYB" hidden="1">"c9724"</definedName>
    <definedName name="IQ_ACTUAL_PRODUCTION_NICK" hidden="1">"c9300"</definedName>
    <definedName name="IQ_ACTUAL_PRODUCTION_PLAT" hidden="1">"c9138"</definedName>
    <definedName name="IQ_ACTUAL_PRODUCTION_SILVER" hidden="1">"c9085"</definedName>
    <definedName name="IQ_ACTUAL_PRODUCTION_STEAM" hidden="1">"c9791"</definedName>
    <definedName name="IQ_ACTUAL_PRODUCTION_TITAN" hidden="1">"c9565"</definedName>
    <definedName name="IQ_ACTUAL_PRODUCTION_URAN" hidden="1">"c9618"</definedName>
    <definedName name="IQ_ACTUAL_PRODUCTION_ZINC" hidden="1">"c9353"</definedName>
    <definedName name="IQ_AD" hidden="1">"c7"</definedName>
    <definedName name="IQ_ADD_PAID_IN" hidden="1">"c1344"</definedName>
    <definedName name="IQ_ADD_TAX_POSITIONS_CURRENT_YR" hidden="1">"c15733"</definedName>
    <definedName name="IQ_ADD_TAX_POSITIONS_PRIOR_YRS" hidden="1">"c15735"</definedName>
    <definedName name="IQ_ADDITIONS_NON_ACCRUAL_ASSET_DURING_QTR_FFIEC" hidden="1">"c15349"</definedName>
    <definedName name="IQ_ADJ_AVG_BANK_ASSETS" hidden="1">"c2671"</definedName>
    <definedName name="IQ_ADJUSTED_NAV_COVERED" hidden="1">"c9963"</definedName>
    <definedName name="IQ_ADJUSTED_NAV_GROUP" hidden="1">"c9949"</definedName>
    <definedName name="IQ_ADMIN_RATIO" hidden="1">"c2784"</definedName>
    <definedName name="IQ_ADVERTISING" hidden="1">"c2246"</definedName>
    <definedName name="IQ_ADVERTISING_MARKETING" hidden="1">"c1566"</definedName>
    <definedName name="IQ_ADVERTISING_MARKETING_EXPENSES_FFIEC" hidden="1">"c13048"</definedName>
    <definedName name="IQ_AE" hidden="1">"c8"</definedName>
    <definedName name="IQ_AE_BNK" hidden="1">"c9"</definedName>
    <definedName name="IQ_AE_BR" hidden="1">"c10"</definedName>
    <definedName name="IQ_AE_FIN" hidden="1">"c11"</definedName>
    <definedName name="IQ_AE_INS" hidden="1">"c12"</definedName>
    <definedName name="IQ_AE_RE" hidden="1">"c6195"</definedName>
    <definedName name="IQ_AE_REIT" hidden="1">"c13"</definedName>
    <definedName name="IQ_AE_UTI" hidden="1">"c14"</definedName>
    <definedName name="IQ_AFFO" hidden="1">"c8756"</definedName>
    <definedName name="IQ_AFFO_DILUTED" hidden="1">"c16188"</definedName>
    <definedName name="IQ_AFFO_PER_SHARE_BASIC" hidden="1">"c8869"</definedName>
    <definedName name="IQ_AFFO_PER_SHARE_DILUTED" hidden="1">"c8870"</definedName>
    <definedName name="IQ_AFS_INVEST_SECURITIES_FFIEC" hidden="1">"c13456"</definedName>
    <definedName name="IQ_AFS_SECURITIES_TIER_1_FFIEC" hidden="1">"c13343"</definedName>
    <definedName name="IQ_AG_PROD_FARM_LOANS_DOM_QUARTERLY_AVG_FFIEC" hidden="1">"c15477"</definedName>
    <definedName name="IQ_AGENCY" hidden="1">"c8960"</definedName>
    <definedName name="IQ_AGENCY_INVEST_SECURITIES_FFIEC" hidden="1">"c13458"</definedName>
    <definedName name="IQ_AGG_CORPORATE_SHARES" hidden="1">"c13781"</definedName>
    <definedName name="IQ_AGG_CORPORATE_VALUE" hidden="1">"c13774"</definedName>
    <definedName name="IQ_AGG_ESOP_SHARES" hidden="1">"c13782"</definedName>
    <definedName name="IQ_AGG_ESOP_VALUE" hidden="1">"c13775"</definedName>
    <definedName name="IQ_AGG_FOUNDATION_SHARES" hidden="1">"c13783"</definedName>
    <definedName name="IQ_AGG_FOUNDATION_VALUE" hidden="1">"c13776"</definedName>
    <definedName name="IQ_AGG_HEDGEFUND_SHARES" hidden="1">"c13785"</definedName>
    <definedName name="IQ_AGG_HEDGEFUND_VALUE" hidden="1">"c13778"</definedName>
    <definedName name="IQ_AGG_INSIDER_SHARES" hidden="1">"c13780"</definedName>
    <definedName name="IQ_AGG_INSIDER_VALUE" hidden="1">"c13773"</definedName>
    <definedName name="IQ_AGG_INSTITUTIONAL_SHARES" hidden="1">"c13779"</definedName>
    <definedName name="IQ_AGG_INSTITUTIONAL_VALUE" hidden="1">"c13772"</definedName>
    <definedName name="IQ_AGG_OTHER_SHARES" hidden="1">"c13784"</definedName>
    <definedName name="IQ_AGG_OTHER_VALUE" hidden="1">"c13777"</definedName>
    <definedName name="IQ_AGRICULTURAL_GROSS_LOANS_FFIEC" hidden="1">"c13413"</definedName>
    <definedName name="IQ_AGRICULTURAL_LOANS_FOREIGN_FFIEC" hidden="1">"c13481"</definedName>
    <definedName name="IQ_AGRICULTURAL_RISK_BASED_FFIEC" hidden="1">"c13434"</definedName>
    <definedName name="IQ_AH_EARNED" hidden="1">"c2744"</definedName>
    <definedName name="IQ_AH_POLICY_BENEFITS_EXP" hidden="1">"c2789"</definedName>
    <definedName name="IQ_AIR_AIRPLANES_NOT_IN_SERVICE" hidden="1">"c2842"</definedName>
    <definedName name="IQ_AIR_AIRPLANES_SUBLEASED" hidden="1">"c2841"</definedName>
    <definedName name="IQ_AIR_ASK" hidden="1">"c2813"</definedName>
    <definedName name="IQ_AIR_ASK_INCREASE" hidden="1">"c2826"</definedName>
    <definedName name="IQ_AIR_ASM" hidden="1">"c2812"</definedName>
    <definedName name="IQ_AIR_ASM_INCREASE" hidden="1">"c2825"</definedName>
    <definedName name="IQ_AIR_AVG_AGE" hidden="1">"c2843"</definedName>
    <definedName name="IQ_AIR_AVG_PSGR_FARE" hidden="1">"c10029"</definedName>
    <definedName name="IQ_AIR_BREAK_EVEN_FACTOR" hidden="1">"c2822"</definedName>
    <definedName name="IQ_AIR_CAPITAL_LEASE" hidden="1">"c2833"</definedName>
    <definedName name="IQ_AIR_COMPLETION_FACTOR" hidden="1">"c2824"</definedName>
    <definedName name="IQ_AIR_ENPLANED_PSGRS" hidden="1">"c2809"</definedName>
    <definedName name="IQ_AIR_FUEL_CONSUMED" hidden="1">"c2806"</definedName>
    <definedName name="IQ_AIR_FUEL_CONSUMED_L" hidden="1">"c2807"</definedName>
    <definedName name="IQ_AIR_FUEL_COST" hidden="1">"c2803"</definedName>
    <definedName name="IQ_AIR_FUEL_COST_L" hidden="1">"c2804"</definedName>
    <definedName name="IQ_AIR_FUEL_EXP" hidden="1">"c2802"</definedName>
    <definedName name="IQ_AIR_FUEL_EXP_PERCENT" hidden="1">"c2805"</definedName>
    <definedName name="IQ_AIR_LEASED" hidden="1">"c2835"</definedName>
    <definedName name="IQ_AIR_LOAD_FACTOR" hidden="1">"c2823"</definedName>
    <definedName name="IQ_AIR_NEW_AIRPLANES" hidden="1">"c2839"</definedName>
    <definedName name="IQ_AIR_NUMBER_HRS_FLOWN" hidden="1">"c10037"</definedName>
    <definedName name="IQ_AIR_NUMBER_OPERATING_AIRCRAFT_AVG" hidden="1">"c10035"</definedName>
    <definedName name="IQ_AIR_NUMBER_TRIPS_FLOWN" hidden="1">"c10030"</definedName>
    <definedName name="IQ_AIR_OPER_EXP_ASK" hidden="1">"c2821"</definedName>
    <definedName name="IQ_AIR_OPER_EXP_ASM" hidden="1">"c2820"</definedName>
    <definedName name="IQ_AIR_OPER_LEASE" hidden="1">"c2834"</definedName>
    <definedName name="IQ_AIR_OPER_REV_YIELD_ASK" hidden="1">"c2819"</definedName>
    <definedName name="IQ_AIR_OPER_REV_YIELD_ASM" hidden="1">"c2818"</definedName>
    <definedName name="IQ_AIR_OPEX_PER_ASK_EXCL_FUEL" hidden="1">"c10034"</definedName>
    <definedName name="IQ_AIR_OPEX_PER_ASM_EXCL_FUEL" hidden="1">"c10033"</definedName>
    <definedName name="IQ_AIR_OPTIONS" hidden="1">"c2837"</definedName>
    <definedName name="IQ_AIR_ORDERS" hidden="1">"c2836"</definedName>
    <definedName name="IQ_AIR_OWNED" hidden="1">"c2832"</definedName>
    <definedName name="IQ_AIR_PERCENTAGE_SALES_VIA_INTERNET" hidden="1">"c10036"</definedName>
    <definedName name="IQ_AIR_PSGR_HAUL_AVG_LENGTH_KM" hidden="1">"c10032"</definedName>
    <definedName name="IQ_AIR_PSGR_HAUL_AVG_LENGTH_MILES" hidden="1">"c10031"</definedName>
    <definedName name="IQ_AIR_PSGR_REV_YIELD_ASK" hidden="1">"c2817"</definedName>
    <definedName name="IQ_AIR_PSGR_REV_YIELD_ASM" hidden="1">"c2816"</definedName>
    <definedName name="IQ_AIR_PSGR_REV_YIELD_RPK" hidden="1">"c2815"</definedName>
    <definedName name="IQ_AIR_PSGR_REV_YIELD_RPM" hidden="1">"c2814"</definedName>
    <definedName name="IQ_AIR_PURCHASE_RIGHTS" hidden="1">"c2838"</definedName>
    <definedName name="IQ_AIR_RETIRED_AIRPLANES" hidden="1">"c2840"</definedName>
    <definedName name="IQ_AIR_REV_PSGRS_CARRIED" hidden="1">"c2808"</definedName>
    <definedName name="IQ_AIR_REV_SCHEDULED_SERVICE" hidden="1">"c2830"</definedName>
    <definedName name="IQ_AIR_RPK" hidden="1">"c2811"</definedName>
    <definedName name="IQ_AIR_RPM" hidden="1">"c2810"</definedName>
    <definedName name="IQ_AIR_STAGE_LENGTH" hidden="1">"c2828"</definedName>
    <definedName name="IQ_AIR_STAGE_LENGTH_KM" hidden="1">"c2829"</definedName>
    <definedName name="IQ_AIR_TOTAL" hidden="1">"c2831"</definedName>
    <definedName name="IQ_AIR_UTILIZATION" hidden="1">"c2827"</definedName>
    <definedName name="IQ_ALL_OTHER_DEPOSITS_FOREIGN_DEP_FFIEC" hidden="1">"c15347"</definedName>
    <definedName name="IQ_ALL_OTHER_INVEST_UNCONSOL_SUBS_FFIEC" hidden="1">"c15275"</definedName>
    <definedName name="IQ_ALL_OTHER_LEASES_CHARGE_OFFS_FFIEC" hidden="1">"c13185"</definedName>
    <definedName name="IQ_ALL_OTHER_LEASES_RECOV_FFIEC" hidden="1">"c13207"</definedName>
    <definedName name="IQ_ALL_OTHER_LOANS_CHARGE_OFFS_FFIEC" hidden="1">"c13183"</definedName>
    <definedName name="IQ_ALL_OTHER_LOANS_RECOV_FFIEC" hidden="1">"c13205"</definedName>
    <definedName name="IQ_ALL_OTHER_TRADING_LIABILITIES_DOM_FFIEC" hidden="1">"c12942"</definedName>
    <definedName name="IQ_ALLOW_BORROW_CONST" hidden="1">"c15"</definedName>
    <definedName name="IQ_ALLOW_CONST" hidden="1">"c1342"</definedName>
    <definedName name="IQ_ALLOW_DOUBT_ACCT" hidden="1">"c2092"</definedName>
    <definedName name="IQ_ALLOW_EQUITY_CONST" hidden="1">"c16"</definedName>
    <definedName name="IQ_ALLOW_LL" hidden="1">"c17"</definedName>
    <definedName name="IQ_ALLOW_LL_LOSSES_FFIEC" hidden="1">"c12810"</definedName>
    <definedName name="IQ_ALLOWABLE_T2_CAPITAL_FFIEC" hidden="1">"c13150"</definedName>
    <definedName name="IQ_ALLOWANCE_10YR_ANN_CAGR" hidden="1">"c6035"</definedName>
    <definedName name="IQ_ALLOWANCE_10YR_ANN_GROWTH" hidden="1">"c18"</definedName>
    <definedName name="IQ_ALLOWANCE_1YR_ANN_GROWTH" hidden="1">"c19"</definedName>
    <definedName name="IQ_ALLOWANCE_2YR_ANN_CAGR" hidden="1">"c6036"</definedName>
    <definedName name="IQ_ALLOWANCE_2YR_ANN_GROWTH" hidden="1">"c20"</definedName>
    <definedName name="IQ_ALLOWANCE_3YR_ANN_CAGR" hidden="1">"c6037"</definedName>
    <definedName name="IQ_ALLOWANCE_3YR_ANN_GROWTH" hidden="1">"c21"</definedName>
    <definedName name="IQ_ALLOWANCE_5YR_ANN_CAGR" hidden="1">"c6038"</definedName>
    <definedName name="IQ_ALLOWANCE_5YR_ANN_GROWTH" hidden="1">"c22"</definedName>
    <definedName name="IQ_ALLOWANCE_7YR_ANN_CAGR" hidden="1">"c6039"</definedName>
    <definedName name="IQ_ALLOWANCE_7YR_ANN_GROWTH" hidden="1">"c23"</definedName>
    <definedName name="IQ_ALLOWANCE_CHARGE_OFFS" hidden="1">"c24"</definedName>
    <definedName name="IQ_ALLOWANCE_CREDIT_LOSSES_OFF_BS_FFIEC" hidden="1">"c12871"</definedName>
    <definedName name="IQ_ALLOWANCE_LL_LOSSES_T2_FFIEC" hidden="1">"c13146"</definedName>
    <definedName name="IQ_ALLOWANCE_NON_PERF_LOANS" hidden="1">"c25"</definedName>
    <definedName name="IQ_ALLOWANCE_TOTAL_LOANS" hidden="1">"c26"</definedName>
    <definedName name="IQ_AMORT_EXP_IMPAIRMENT_OTHER_INTANGIBLE_ASSETS_FFIEC" hidden="1">"c13026"</definedName>
    <definedName name="IQ_AMORTIZATION" hidden="1">"c1591"</definedName>
    <definedName name="IQ_AMOUNT_FINANCIAL_LOC_CONVEYED_FFIEC" hidden="1">"c13250"</definedName>
    <definedName name="IQ_AMOUNT_PERFORMANCE_LOC_CONVEYED_FFIEC" hidden="1">"c13252"</definedName>
    <definedName name="IQ_AMT_OUT" hidden="1">"c2145"</definedName>
    <definedName name="IQ_ANALYST_DET_EST" hidden="1">"c12043"</definedName>
    <definedName name="IQ_ANALYST_DET_EST_THOM" hidden="1">"c12071"</definedName>
    <definedName name="IQ_ANALYST_EMAIL" hidden="1">"c13738"</definedName>
    <definedName name="IQ_ANALYST_NAME" hidden="1">"c13736"</definedName>
    <definedName name="IQ_ANALYST_NON_PER_DET_EST" hidden="1">"c12755"</definedName>
    <definedName name="IQ_ANALYST_NON_PER_DET_EST_THOM" hidden="1">"c12759"</definedName>
    <definedName name="IQ_ANALYST_PHONE" hidden="1">"c13737"</definedName>
    <definedName name="IQ_ANALYST_START_DATE" hidden="1">"c13740"</definedName>
    <definedName name="IQ_ANNU_DISTRIBUTION_UNIT" hidden="1">"c3004"</definedName>
    <definedName name="IQ_ANNUAL_PREMIUM_EQUIVALENT_NEW_BUSINESS" hidden="1">"c9972"</definedName>
    <definedName name="IQ_ANNUALIZED_DIVIDEND" hidden="1">"c1579"</definedName>
    <definedName name="IQ_ANNUITY_LIAB" hidden="1">"c27"</definedName>
    <definedName name="IQ_ANNUITY_PAY" hidden="1">"c28"</definedName>
    <definedName name="IQ_ANNUITY_POLICY_EXP" hidden="1">"c29"</definedName>
    <definedName name="IQ_ANNUITY_REC" hidden="1">"c30"</definedName>
    <definedName name="IQ_ANNUITY_REV" hidden="1">"c31"</definedName>
    <definedName name="IQ_ANNUITY_SALES_FEES_COMMISSIONS_FFIEC" hidden="1">"c13007"</definedName>
    <definedName name="IQ_AP" hidden="1">"c32"</definedName>
    <definedName name="IQ_AP_BNK" hidden="1">"c33"</definedName>
    <definedName name="IQ_AP_BR" hidden="1">"c34"</definedName>
    <definedName name="IQ_AP_FIN" hidden="1">"c35"</definedName>
    <definedName name="IQ_AP_INS" hidden="1">"c36"</definedName>
    <definedName name="IQ_AP_RE" hidden="1">"c6196"</definedName>
    <definedName name="IQ_AP_REIT" hidden="1">"c37"</definedName>
    <definedName name="IQ_AP_UTI" hidden="1">"c38"</definedName>
    <definedName name="IQ_APIC" hidden="1">"c39"</definedName>
    <definedName name="IQ_APPLICABLE_INCOME_TAXES_FTE_FFIEC" hidden="1">"c13853"</definedName>
    <definedName name="IQ_AR" hidden="1">"c40"</definedName>
    <definedName name="IQ_AR_BR" hidden="1">"c41"</definedName>
    <definedName name="IQ_AR_LT" hidden="1">"c42"</definedName>
    <definedName name="IQ_AR_RE" hidden="1">"c6197"</definedName>
    <definedName name="IQ_AR_REIT" hidden="1">"c43"</definedName>
    <definedName name="IQ_AR_TURNS" hidden="1">"c44"</definedName>
    <definedName name="IQ_AR_UTI" hidden="1">"c45"</definedName>
    <definedName name="IQ_ARPU" hidden="1">"c16134"</definedName>
    <definedName name="IQ_ARPU_ANALOG_CABLE" hidden="1">"c2864"</definedName>
    <definedName name="IQ_ARPU_BASIC_CABLE" hidden="1">"c2866"</definedName>
    <definedName name="IQ_ARPU_BBAND" hidden="1">"c2867"</definedName>
    <definedName name="IQ_ARPU_DIG_CABLE" hidden="1">"c2865"</definedName>
    <definedName name="IQ_ARPU_PHONE" hidden="1">"c2868"</definedName>
    <definedName name="IQ_ARPU_POSTPAID_WIRELESS" hidden="1">"c15758"</definedName>
    <definedName name="IQ_ARPU_PREPAID_WIRELESS" hidden="1">"c15759"</definedName>
    <definedName name="IQ_ARPU_RETAIL_WIRELESS" hidden="1">"c15760"</definedName>
    <definedName name="IQ_ARPU_SATELLITE" hidden="1">"c15790"</definedName>
    <definedName name="IQ_ARPU_TOTAL" hidden="1">"c2869"</definedName>
    <definedName name="IQ_ARPU_WHOLESALE_WIRELESS" hidden="1">"c15761"</definedName>
    <definedName name="IQ_ARPU_WIRELESS" hidden="1">"c2126"</definedName>
    <definedName name="IQ_ASSET_MGMT_FEE" hidden="1">"c46"</definedName>
    <definedName name="IQ_ASSET_TURNS" hidden="1">"c47"</definedName>
    <definedName name="IQ_ASSET_WRITEDOWN" hidden="1">"c48"</definedName>
    <definedName name="IQ_ASSET_WRITEDOWN_BNK" hidden="1">"c49"</definedName>
    <definedName name="IQ_ASSET_WRITEDOWN_BR" hidden="1">"c50"</definedName>
    <definedName name="IQ_ASSET_WRITEDOWN_CF" hidden="1">"c51"</definedName>
    <definedName name="IQ_ASSET_WRITEDOWN_CF_BNK" hidden="1">"c52"</definedName>
    <definedName name="IQ_ASSET_WRITEDOWN_CF_BR" hidden="1">"c53"</definedName>
    <definedName name="IQ_ASSET_WRITEDOWN_CF_FIN" hidden="1">"c54"</definedName>
    <definedName name="IQ_ASSET_WRITEDOWN_CF_INS" hidden="1">"c55"</definedName>
    <definedName name="IQ_ASSET_WRITEDOWN_CF_RE" hidden="1">"c6198"</definedName>
    <definedName name="IQ_ASSET_WRITEDOWN_CF_REIT" hidden="1">"c56"</definedName>
    <definedName name="IQ_ASSET_WRITEDOWN_CF_UTI" hidden="1">"c57"</definedName>
    <definedName name="IQ_ASSET_WRITEDOWN_FIN" hidden="1">"c58"</definedName>
    <definedName name="IQ_ASSET_WRITEDOWN_INS" hidden="1">"c59"</definedName>
    <definedName name="IQ_ASSET_WRITEDOWN_RE" hidden="1">"c6199"</definedName>
    <definedName name="IQ_ASSET_WRITEDOWN_REIT" hidden="1">"c60"</definedName>
    <definedName name="IQ_ASSET_WRITEDOWN_SUPPLE" hidden="1">"c13812"</definedName>
    <definedName name="IQ_ASSET_WRITEDOWN_UTI" hidden="1">"c61"</definedName>
    <definedName name="IQ_ASSETS_AP" hidden="1">"c8883"</definedName>
    <definedName name="IQ_ASSETS_AP_ABS" hidden="1">"c8902"</definedName>
    <definedName name="IQ_ASSETS_CAP_LEASE_DEPR" hidden="1">"c2068"</definedName>
    <definedName name="IQ_ASSETS_CAP_LEASE_GROSS" hidden="1">"c2069"</definedName>
    <definedName name="IQ_ASSETS_FAIR_VALUE" hidden="1">"c13843"</definedName>
    <definedName name="IQ_ASSETS_LEVEL_1" hidden="1">"c13839"</definedName>
    <definedName name="IQ_ASSETS_LEVEL_2" hidden="1">"c13840"</definedName>
    <definedName name="IQ_ASSETS_LEVEL_3" hidden="1">"c13841"</definedName>
    <definedName name="IQ_ASSETS_NAME_AP" hidden="1">"c8921"</definedName>
    <definedName name="IQ_ASSETS_NAME_AP_ABS" hidden="1">"c8940"</definedName>
    <definedName name="IQ_ASSETS_NETTING_OTHER_ADJUSTMENTS" hidden="1">"c13842"</definedName>
    <definedName name="IQ_ASSETS_OPER_LEASE_DEPR" hidden="1">"c2070"</definedName>
    <definedName name="IQ_ASSETS_OPER_LEASE_GROSS" hidden="1">"c2071"</definedName>
    <definedName name="IQ_ASSETS_REPRICE_ASSETS_TOT_FFIEC" hidden="1">"c13454"</definedName>
    <definedName name="IQ_ASSIGNED_RESERVES_COAL" hidden="1">"c15912"</definedName>
    <definedName name="IQ_ASSIGNED_RESERVES_TO_TOTAL_RESERVES_COAL" hidden="1">"c15955"</definedName>
    <definedName name="IQ_ASSUMED_AH_EARNED" hidden="1">"c2741"</definedName>
    <definedName name="IQ_ASSUMED_EARNED" hidden="1">"c2731"</definedName>
    <definedName name="IQ_ASSUMED_LIFE_EARNED" hidden="1">"c2736"</definedName>
    <definedName name="IQ_ASSUMED_LIFE_IN_FORCE" hidden="1">"c2766"</definedName>
    <definedName name="IQ_ASSUMED_LOSSES" hidden="1">"c15870"</definedName>
    <definedName name="IQ_ASSUMED_PC_EARNED" hidden="1">"c2746"</definedName>
    <definedName name="IQ_ASSUMED_PREMIUMS_EARNED_GROSS_PREMIUMS_EARNED" hidden="1">"c15886"</definedName>
    <definedName name="IQ_ASSUMED_PREMIUMS_WRITTEN_GROSS_PREMIUMS_WRITTEN" hidden="1">"c15884"</definedName>
    <definedName name="IQ_ASSUMED_WRITTEN" hidden="1">"c2725"</definedName>
    <definedName name="IQ_ATM_FEES_FFIEC" hidden="1">"c13042"</definedName>
    <definedName name="IQ_ATM_INTERCHANGE_EXPENSES_FFIEC" hidden="1">"c13056"</definedName>
    <definedName name="IQ_AUDITOR_NAME" hidden="1">"c1539"</definedName>
    <definedName name="IQ_AUDITOR_OPINION" hidden="1">"c1540"</definedName>
    <definedName name="IQ_AUM" hidden="1">"c10043"</definedName>
    <definedName name="IQ_AUM_EQUITY_FUNDS" hidden="1">"c10039"</definedName>
    <definedName name="IQ_AUM_FIXED_INCOME_FUNDS" hidden="1">"c10040"</definedName>
    <definedName name="IQ_AUM_MONEY_MARKET_FUNDS" hidden="1">"c10041"</definedName>
    <definedName name="IQ_AUM_OTHER" hidden="1">"c10042"</definedName>
    <definedName name="IQ_AUTO_LOANS_TOTAL_LOANS" hidden="1">"c15713"</definedName>
    <definedName name="IQ_AUTO_REGIST_NEW" hidden="1">"c6923"</definedName>
    <definedName name="IQ_AUTO_REGIST_NEW_APR" hidden="1">"c7583"</definedName>
    <definedName name="IQ_AUTO_REGIST_NEW_APR_FC" hidden="1">"c8463"</definedName>
    <definedName name="IQ_AUTO_REGIST_NEW_FC" hidden="1">"c7803"</definedName>
    <definedName name="IQ_AUTO_REGIST_NEW_POP" hidden="1">"c7143"</definedName>
    <definedName name="IQ_AUTO_REGIST_NEW_POP_FC" hidden="1">"c8023"</definedName>
    <definedName name="IQ_AUTO_REGIST_NEW_YOY" hidden="1">"c7363"</definedName>
    <definedName name="IQ_AUTO_REGIST_NEW_YOY_FC" hidden="1">"c8243"</definedName>
    <definedName name="IQ_AUTO_SALES_DOM" hidden="1">"c6852"</definedName>
    <definedName name="IQ_AUTO_SALES_DOM_APR" hidden="1">"c7512"</definedName>
    <definedName name="IQ_AUTO_SALES_DOM_APR_FC" hidden="1">"c8392"</definedName>
    <definedName name="IQ_AUTO_SALES_DOM_FC" hidden="1">"c7732"</definedName>
    <definedName name="IQ_AUTO_SALES_DOM_POP" hidden="1">"c7072"</definedName>
    <definedName name="IQ_AUTO_SALES_DOM_POP_FC" hidden="1">"c7952"</definedName>
    <definedName name="IQ_AUTO_SALES_DOM_YOY" hidden="1">"c7292"</definedName>
    <definedName name="IQ_AUTO_SALES_DOM_YOY_FC" hidden="1">"c8172"</definedName>
    <definedName name="IQ_AUTO_SALES_FOREIGN" hidden="1">"c6873"</definedName>
    <definedName name="IQ_AUTO_SALES_FOREIGN_APR" hidden="1">"c7533"</definedName>
    <definedName name="IQ_AUTO_SALES_FOREIGN_APR_FC" hidden="1">"c8413"</definedName>
    <definedName name="IQ_AUTO_SALES_FOREIGN_FC" hidden="1">"c7753"</definedName>
    <definedName name="IQ_AUTO_SALES_FOREIGN_POP" hidden="1">"c7093"</definedName>
    <definedName name="IQ_AUTO_SALES_FOREIGN_POP_FC" hidden="1">"c7973"</definedName>
    <definedName name="IQ_AUTO_SALES_FOREIGN_YOY" hidden="1">"c7313"</definedName>
    <definedName name="IQ_AUTO_SALES_FOREIGN_YOY_FC" hidden="1">"c8193"</definedName>
    <definedName name="IQ_AUTO_WRITTEN" hidden="1">"c62"</definedName>
    <definedName name="IQ_AVAIL_FOR_SALE_FAIR_VALUE_TOT_FFIEC" hidden="1">"c15399"</definedName>
    <definedName name="IQ_AVAIL_FOR_SALE_LEVEL_1_FFIEC" hidden="1">"c15421"</definedName>
    <definedName name="IQ_AVAIL_FOR_SALE_LEVEL_2_FFIEC" hidden="1">"c15434"</definedName>
    <definedName name="IQ_AVAIL_FOR_SALE_LEVEL_3_FFIEC" hidden="1">"c15447"</definedName>
    <definedName name="IQ_AVAILABLE_SALE_SEC_FFIEC" hidden="1">"c12791"</definedName>
    <definedName name="IQ_AVERAGE_DEPOSITS" hidden="1">"c15256"</definedName>
    <definedName name="IQ_AVERAGE_INTEREST_BEARING_DEPOSITS" hidden="1">"c15254"</definedName>
    <definedName name="IQ_AVERAGE_LOANS_HFI" hidden="1">"c15251"</definedName>
    <definedName name="IQ_AVERAGE_LOANS_HFS" hidden="1">"c15252"</definedName>
    <definedName name="IQ_AVERAGE_NON_INTEREST_BEARING_DEPOSITS" hidden="1">"c15255"</definedName>
    <definedName name="IQ_AVG_BANK_ASSETS" hidden="1">"c2072"</definedName>
    <definedName name="IQ_AVG_BANK_LOANS" hidden="1">"c2073"</definedName>
    <definedName name="IQ_AVG_BROKER_REC" hidden="1">"c63"</definedName>
    <definedName name="IQ_AVG_BROKER_REC_CIQ" hidden="1">"c3612"</definedName>
    <definedName name="IQ_AVG_BROKER_REC_NO" hidden="1">"c64"</definedName>
    <definedName name="IQ_AVG_BROKER_REC_NO_CIQ" hidden="1">"c4657"</definedName>
    <definedName name="IQ_AVG_BROKER_REC_NO_REUT" hidden="1">"c5315"</definedName>
    <definedName name="IQ_AVG_BROKER_REC_NO_THOM" hidden="1">"c5094"</definedName>
    <definedName name="IQ_AVG_BROKER_REC_REUT" hidden="1">"c3630"</definedName>
    <definedName name="IQ_AVG_BROKER_REC_THOM" hidden="1">"c3648"</definedName>
    <definedName name="IQ_AVG_CALORIFIC_VALUE_COAL" hidden="1">"c9828"</definedName>
    <definedName name="IQ_AVG_CALORIFIC_VALUE_MET_COAL" hidden="1">"c9764"</definedName>
    <definedName name="IQ_AVG_CALORIFIC_VALUE_STEAM" hidden="1">"c9794"</definedName>
    <definedName name="IQ_AVG_DAILY_VOL" hidden="1">"c65"</definedName>
    <definedName name="IQ_AVG_EMPLOYEES" hidden="1">"c6019"</definedName>
    <definedName name="IQ_AVG_GRADE_ALUM" hidden="1">"c9254"</definedName>
    <definedName name="IQ_AVG_GRADE_COP" hidden="1">"c9201"</definedName>
    <definedName name="IQ_AVG_GRADE_DIAM" hidden="1">"c9678"</definedName>
    <definedName name="IQ_AVG_GRADE_GOLD" hidden="1">"c9039"</definedName>
    <definedName name="IQ_AVG_GRADE_IRON" hidden="1">"c9413"</definedName>
    <definedName name="IQ_AVG_GRADE_LEAD" hidden="1">"c9466"</definedName>
    <definedName name="IQ_AVG_GRADE_MANG" hidden="1">"c9519"</definedName>
    <definedName name="IQ_AVG_GRADE_MOLYB" hidden="1">"c9731"</definedName>
    <definedName name="IQ_AVG_GRADE_NICK" hidden="1">"c9307"</definedName>
    <definedName name="IQ_AVG_GRADE_PLAT" hidden="1">"c9145"</definedName>
    <definedName name="IQ_AVG_GRADE_SILVER" hidden="1">"c9092"</definedName>
    <definedName name="IQ_AVG_GRADE_TITAN" hidden="1">"c9572"</definedName>
    <definedName name="IQ_AVG_GRADE_URAN" hidden="1">"c9625"</definedName>
    <definedName name="IQ_AVG_GRADE_ZINC" hidden="1">"c9360"</definedName>
    <definedName name="IQ_AVG_INDUSTRY_REC" hidden="1">"c4455"</definedName>
    <definedName name="IQ_AVG_INDUSTRY_REC_CIQ" hidden="1">"c4984"</definedName>
    <definedName name="IQ_AVG_INDUSTRY_REC_NO" hidden="1">"c4454"</definedName>
    <definedName name="IQ_AVG_INDUSTRY_REC_NO_CIQ" hidden="1">"c4983"</definedName>
    <definedName name="IQ_AVG_INT_BEAR_LIAB" hidden="1">"c66"</definedName>
    <definedName name="IQ_AVG_INT_BEAR_LIAB_10YR_ANN_CAGR" hidden="1">"c6040"</definedName>
    <definedName name="IQ_AVG_INT_BEAR_LIAB_10YR_ANN_GROWTH" hidden="1">"c67"</definedName>
    <definedName name="IQ_AVG_INT_BEAR_LIAB_1YR_ANN_GROWTH" hidden="1">"c68"</definedName>
    <definedName name="IQ_AVG_INT_BEAR_LIAB_2YR_ANN_CAGR" hidden="1">"c6041"</definedName>
    <definedName name="IQ_AVG_INT_BEAR_LIAB_2YR_ANN_GROWTH" hidden="1">"c69"</definedName>
    <definedName name="IQ_AVG_INT_BEAR_LIAB_3YR_ANN_CAGR" hidden="1">"c6042"</definedName>
    <definedName name="IQ_AVG_INT_BEAR_LIAB_3YR_ANN_GROWTH" hidden="1">"c70"</definedName>
    <definedName name="IQ_AVG_INT_BEAR_LIAB_5YR_ANN_CAGR" hidden="1">"c6043"</definedName>
    <definedName name="IQ_AVG_INT_BEAR_LIAB_5YR_ANN_GROWTH" hidden="1">"c71"</definedName>
    <definedName name="IQ_AVG_INT_BEAR_LIAB_7YR_ANN_CAGR" hidden="1">"c6044"</definedName>
    <definedName name="IQ_AVG_INT_BEAR_LIAB_7YR_ANN_GROWTH" hidden="1">"c72"</definedName>
    <definedName name="IQ_AVG_INT_EARN_ASSETS" hidden="1">"c73"</definedName>
    <definedName name="IQ_AVG_INT_EARN_ASSETS_10YR_ANN_CAGR" hidden="1">"c6045"</definedName>
    <definedName name="IQ_AVG_INT_EARN_ASSETS_10YR_ANN_GROWTH" hidden="1">"c74"</definedName>
    <definedName name="IQ_AVG_INT_EARN_ASSETS_1YR_ANN_GROWTH" hidden="1">"c75"</definedName>
    <definedName name="IQ_AVG_INT_EARN_ASSETS_2YR_ANN_CAGR" hidden="1">"c6046"</definedName>
    <definedName name="IQ_AVG_INT_EARN_ASSETS_2YR_ANN_GROWTH" hidden="1">"c76"</definedName>
    <definedName name="IQ_AVG_INT_EARN_ASSETS_3YR_ANN_CAGR" hidden="1">"c6047"</definedName>
    <definedName name="IQ_AVG_INT_EARN_ASSETS_3YR_ANN_GROWTH" hidden="1">"c77"</definedName>
    <definedName name="IQ_AVG_INT_EARN_ASSETS_5YR_ANN_CAGR" hidden="1">"c6048"</definedName>
    <definedName name="IQ_AVG_INT_EARN_ASSETS_5YR_ANN_GROWTH" hidden="1">"c78"</definedName>
    <definedName name="IQ_AVG_INT_EARN_ASSETS_7YR_ANN_CAGR" hidden="1">"c6049"</definedName>
    <definedName name="IQ_AVG_INT_EARN_ASSETS_7YR_ANN_GROWTH" hidden="1">"c79"</definedName>
    <definedName name="IQ_AVG_INV_HOMEBUILDING" hidden="1">"c15812"</definedName>
    <definedName name="IQ_AVG_INV_HOMES" hidden="1">"c15810"</definedName>
    <definedName name="IQ_AVG_INV_LAND_LOTS" hidden="1">"c15811"</definedName>
    <definedName name="IQ_AVG_MKTCAP" hidden="1">"c80"</definedName>
    <definedName name="IQ_AVG_PRICE" hidden="1">"c81"</definedName>
    <definedName name="IQ_AVG_PRODUCTION_PER_MINE_ALUM" hidden="1">"c9249"</definedName>
    <definedName name="IQ_AVG_PRODUCTION_PER_MINE_COAL" hidden="1">"c9823"</definedName>
    <definedName name="IQ_AVG_PRODUCTION_PER_MINE_COP" hidden="1">"c9194"</definedName>
    <definedName name="IQ_AVG_PRODUCTION_PER_MINE_DIAM" hidden="1">"c9673"</definedName>
    <definedName name="IQ_AVG_PRODUCTION_PER_MINE_GOLD" hidden="1">"c9034"</definedName>
    <definedName name="IQ_AVG_PRODUCTION_PER_MINE_IRON" hidden="1">"c9408"</definedName>
    <definedName name="IQ_AVG_PRODUCTION_PER_MINE_LEAD" hidden="1">"c9461"</definedName>
    <definedName name="IQ_AVG_PRODUCTION_PER_MINE_MANG" hidden="1">"c9514"</definedName>
    <definedName name="IQ_AVG_PRODUCTION_PER_MINE_MOLYB" hidden="1">"c9726"</definedName>
    <definedName name="IQ_AVG_PRODUCTION_PER_MINE_NICK" hidden="1">"c9302"</definedName>
    <definedName name="IQ_AVG_PRODUCTION_PER_MINE_PLAT" hidden="1">"c9140"</definedName>
    <definedName name="IQ_AVG_PRODUCTION_PER_MINE_SILVER" hidden="1">"c9087"</definedName>
    <definedName name="IQ_AVG_PRODUCTION_PER_MINE_TITAN" hidden="1">"c9567"</definedName>
    <definedName name="IQ_AVG_PRODUCTION_PER_MINE_URAN" hidden="1">"c9620"</definedName>
    <definedName name="IQ_AVG_PRODUCTION_PER_MINE_ZINC" hidden="1">"c9355"</definedName>
    <definedName name="IQ_AVG_REAL_PRICE_POST_TREAT_REFINING_ALUM" hidden="1">"c9259"</definedName>
    <definedName name="IQ_AVG_REAL_PRICE_POST_TREAT_REFINING_COP" hidden="1">"c9206"</definedName>
    <definedName name="IQ_AVG_REAL_PRICE_POST_TREAT_REFINING_DIAM" hidden="1">"c9683"</definedName>
    <definedName name="IQ_AVG_REAL_PRICE_POST_TREAT_REFINING_GOLD" hidden="1">"c9044"</definedName>
    <definedName name="IQ_AVG_REAL_PRICE_POST_TREAT_REFINING_IRON" hidden="1">"c9418"</definedName>
    <definedName name="IQ_AVG_REAL_PRICE_POST_TREAT_REFINING_LEAD" hidden="1">"c9471"</definedName>
    <definedName name="IQ_AVG_REAL_PRICE_POST_TREAT_REFINING_MANG" hidden="1">"c9524"</definedName>
    <definedName name="IQ_AVG_REAL_PRICE_POST_TREAT_REFINING_MOLYB" hidden="1">"c9736"</definedName>
    <definedName name="IQ_AVG_REAL_PRICE_POST_TREAT_REFINING_NICK" hidden="1">"c9311"</definedName>
    <definedName name="IQ_AVG_REAL_PRICE_POST_TREAT_REFINING_PLAT" hidden="1">"c9150"</definedName>
    <definedName name="IQ_AVG_REAL_PRICE_POST_TREAT_REFINING_SILVER" hidden="1">"c9097"</definedName>
    <definedName name="IQ_AVG_REAL_PRICE_POST_TREAT_REFINING_TITAN" hidden="1">"c9577"</definedName>
    <definedName name="IQ_AVG_REAL_PRICE_POST_TREAT_REFINING_URAN" hidden="1">"c9630"</definedName>
    <definedName name="IQ_AVG_REAL_PRICE_POST_TREAT_REFINING_ZINC" hidden="1">"c9365"</definedName>
    <definedName name="IQ_AVG_REAL_PRICE_PRE_TREAT_REFINING_ALUM" hidden="1">"c9258"</definedName>
    <definedName name="IQ_AVG_REAL_PRICE_PRE_TREAT_REFINING_COP" hidden="1">"c9205"</definedName>
    <definedName name="IQ_AVG_REAL_PRICE_PRE_TREAT_REFINING_DIAM" hidden="1">"c9682"</definedName>
    <definedName name="IQ_AVG_REAL_PRICE_PRE_TREAT_REFINING_GOLD" hidden="1">"c9043"</definedName>
    <definedName name="IQ_AVG_REAL_PRICE_PRE_TREAT_REFINING_IRON" hidden="1">"c9417"</definedName>
    <definedName name="IQ_AVG_REAL_PRICE_PRE_TREAT_REFINING_LEAD" hidden="1">"c9470"</definedName>
    <definedName name="IQ_AVG_REAL_PRICE_PRE_TREAT_REFINING_MANG" hidden="1">"c9523"</definedName>
    <definedName name="IQ_AVG_REAL_PRICE_PRE_TREAT_REFINING_MOLYB" hidden="1">"c9735"</definedName>
    <definedName name="IQ_AVG_REAL_PRICE_PRE_TREAT_REFINING_NICK" hidden="1">"c9312"</definedName>
    <definedName name="IQ_AVG_REAL_PRICE_PRE_TREAT_REFINING_PLAT" hidden="1">"c9149"</definedName>
    <definedName name="IQ_AVG_REAL_PRICE_PRE_TREAT_REFINING_SILVER" hidden="1">"c9096"</definedName>
    <definedName name="IQ_AVG_REAL_PRICE_PRE_TREAT_REFINING_TITAN" hidden="1">"c9576"</definedName>
    <definedName name="IQ_AVG_REAL_PRICE_PRE_TREAT_REFINING_URAN" hidden="1">"c9629"</definedName>
    <definedName name="IQ_AVG_REAL_PRICE_PRE_TREAT_REFINING_ZINC" hidden="1">"c9364"</definedName>
    <definedName name="IQ_AVG_REALIZED_PRICE_AFTER_HEDGING_ALUM" hidden="1">"c9257"</definedName>
    <definedName name="IQ_AVG_REALIZED_PRICE_AFTER_HEDGING_COAL" hidden="1">"c9830"</definedName>
    <definedName name="IQ_AVG_REALIZED_PRICE_AFTER_HEDGING_COP" hidden="1">"c9204"</definedName>
    <definedName name="IQ_AVG_REALIZED_PRICE_AFTER_HEDGING_DIAM" hidden="1">"c9681"</definedName>
    <definedName name="IQ_AVG_REALIZED_PRICE_AFTER_HEDGING_GOLD" hidden="1">"c9042"</definedName>
    <definedName name="IQ_AVG_REALIZED_PRICE_AFTER_HEDGING_IRON" hidden="1">"c9416"</definedName>
    <definedName name="IQ_AVG_REALIZED_PRICE_AFTER_HEDGING_LEAD" hidden="1">"c9469"</definedName>
    <definedName name="IQ_AVG_REALIZED_PRICE_AFTER_HEDGING_MANG" hidden="1">"c9522"</definedName>
    <definedName name="IQ_AVG_REALIZED_PRICE_AFTER_HEDGING_MET_COAL" hidden="1">"c9766"</definedName>
    <definedName name="IQ_AVG_REALIZED_PRICE_AFTER_HEDGING_MOLYB" hidden="1">"c9734"</definedName>
    <definedName name="IQ_AVG_REALIZED_PRICE_AFTER_HEDGING_NICK" hidden="1">"c9310"</definedName>
    <definedName name="IQ_AVG_REALIZED_PRICE_AFTER_HEDGING_PLAT" hidden="1">"c9148"</definedName>
    <definedName name="IQ_AVG_REALIZED_PRICE_AFTER_HEDGING_SILVER" hidden="1">"c9095"</definedName>
    <definedName name="IQ_AVG_REALIZED_PRICE_AFTER_HEDGING_STEAM" hidden="1">"c9796"</definedName>
    <definedName name="IQ_AVG_REALIZED_PRICE_AFTER_HEDGING_TITAN" hidden="1">"c9575"</definedName>
    <definedName name="IQ_AVG_REALIZED_PRICE_AFTER_HEDGING_URAN" hidden="1">"c9628"</definedName>
    <definedName name="IQ_AVG_REALIZED_PRICE_AFTER_HEDGING_ZINC" hidden="1">"c9363"</definedName>
    <definedName name="IQ_AVG_REALIZED_PRICE_BEFORE_HEDGING_ALUM" hidden="1">"c9256"</definedName>
    <definedName name="IQ_AVG_REALIZED_PRICE_BEFORE_HEDGING_COAL" hidden="1">"c9829"</definedName>
    <definedName name="IQ_AVG_REALIZED_PRICE_BEFORE_HEDGING_COP" hidden="1">"c9203"</definedName>
    <definedName name="IQ_AVG_REALIZED_PRICE_BEFORE_HEDGING_DIAM" hidden="1">"c9680"</definedName>
    <definedName name="IQ_AVG_REALIZED_PRICE_BEFORE_HEDGING_GOLD" hidden="1">"c9041"</definedName>
    <definedName name="IQ_AVG_REALIZED_PRICE_BEFORE_HEDGING_IRON" hidden="1">"c9415"</definedName>
    <definedName name="IQ_AVG_REALIZED_PRICE_BEFORE_HEDGING_LEAD" hidden="1">"c9468"</definedName>
    <definedName name="IQ_AVG_REALIZED_PRICE_BEFORE_HEDGING_MANG" hidden="1">"c9521"</definedName>
    <definedName name="IQ_AVG_REALIZED_PRICE_BEFORE_HEDGING_MET_COAL" hidden="1">"c9765"</definedName>
    <definedName name="IQ_AVG_REALIZED_PRICE_BEFORE_HEDGING_MOLYB" hidden="1">"c9733"</definedName>
    <definedName name="IQ_AVG_REALIZED_PRICE_BEFORE_HEDGING_NICK" hidden="1">"c9309"</definedName>
    <definedName name="IQ_AVG_REALIZED_PRICE_BEFORE_HEDGING_PLAT" hidden="1">"c9147"</definedName>
    <definedName name="IQ_AVG_REALIZED_PRICE_BEFORE_HEDGING_SILVER" hidden="1">"c9094"</definedName>
    <definedName name="IQ_AVG_REALIZED_PRICE_BEFORE_HEDGING_STEAM" hidden="1">"c9795"</definedName>
    <definedName name="IQ_AVG_REALIZED_PRICE_BEFORE_HEDGING_TITAN" hidden="1">"c9574"</definedName>
    <definedName name="IQ_AVG_REALIZED_PRICE_BEFORE_HEDGING_URAN" hidden="1">"c9627"</definedName>
    <definedName name="IQ_AVG_REALIZED_PRICE_BEFORE_HEDGING_ZINC" hidden="1">"c9362"</definedName>
    <definedName name="IQ_AVG_SHAREOUTSTANDING" hidden="1">"c83"</definedName>
    <definedName name="IQ_AVG_TEMP_EMPLOYEES" hidden="1">"c6020"</definedName>
    <definedName name="IQ_AVG_TEV" hidden="1">"c84"</definedName>
    <definedName name="IQ_AVG_TOTAL_ASSETS_LEVERAGE_CAPITAL_FFIEC" hidden="1">"c13159"</definedName>
    <definedName name="IQ_AVG_TOTAL_ASSETS_LEVERAGE_RATIO_FFIEC" hidden="1">"c13154"</definedName>
    <definedName name="IQ_AVG_VOLUME" hidden="1">"c1346"</definedName>
    <definedName name="IQ_AVG_WAGES" hidden="1">"c6812"</definedName>
    <definedName name="IQ_AVG_WAGES_APR" hidden="1">"c7472"</definedName>
    <definedName name="IQ_AVG_WAGES_APR_FC" hidden="1">"c8352"</definedName>
    <definedName name="IQ_AVG_WAGES_FC" hidden="1">"c7692"</definedName>
    <definedName name="IQ_AVG_WAGES_POP" hidden="1">"c7032"</definedName>
    <definedName name="IQ_AVG_WAGES_POP_FC" hidden="1">"c7912"</definedName>
    <definedName name="IQ_AVG_WAGES_YOY" hidden="1">"c7252"</definedName>
    <definedName name="IQ_AVG_WAGES_YOY_FC" hidden="1">"c8132"</definedName>
    <definedName name="IQ_BALANCE_GOODS_APR_FC_UNUSED" hidden="1">"c8353"</definedName>
    <definedName name="IQ_BALANCE_GOODS_APR_UNUSED" hidden="1">"c7473"</definedName>
    <definedName name="IQ_BALANCE_GOODS_FC_UNUSED" hidden="1">"c7693"</definedName>
    <definedName name="IQ_BALANCE_GOODS_POP_FC_UNUSED" hidden="1">"c7913"</definedName>
    <definedName name="IQ_BALANCE_GOODS_POP_UNUSED" hidden="1">"c7033"</definedName>
    <definedName name="IQ_BALANCE_GOODS_REAL" hidden="1">"c6952"</definedName>
    <definedName name="IQ_BALANCE_GOODS_REAL_APR" hidden="1">"c7612"</definedName>
    <definedName name="IQ_BALANCE_GOODS_REAL_APR_FC" hidden="1">"c8492"</definedName>
    <definedName name="IQ_BALANCE_GOODS_REAL_FC" hidden="1">"c7832"</definedName>
    <definedName name="IQ_BALANCE_GOODS_REAL_POP" hidden="1">"c7172"</definedName>
    <definedName name="IQ_BALANCE_GOODS_REAL_POP_FC" hidden="1">"c8052"</definedName>
    <definedName name="IQ_BALANCE_GOODS_REAL_SAAR" hidden="1">"c6953"</definedName>
    <definedName name="IQ_BALANCE_GOODS_REAL_SAAR_APR" hidden="1">"c7613"</definedName>
    <definedName name="IQ_BALANCE_GOODS_REAL_SAAR_APR_FC" hidden="1">"c8493"</definedName>
    <definedName name="IQ_BALANCE_GOODS_REAL_SAAR_FC" hidden="1">"c7833"</definedName>
    <definedName name="IQ_BALANCE_GOODS_REAL_SAAR_POP" hidden="1">"c7173"</definedName>
    <definedName name="IQ_BALANCE_GOODS_REAL_SAAR_POP_FC" hidden="1">"c8053"</definedName>
    <definedName name="IQ_BALANCE_GOODS_REAL_SAAR_USD_APR_FC" hidden="1">"c11893"</definedName>
    <definedName name="IQ_BALANCE_GOODS_REAL_SAAR_USD_FC" hidden="1">"c11890"</definedName>
    <definedName name="IQ_BALANCE_GOODS_REAL_SAAR_USD_POP_FC" hidden="1">"c11891"</definedName>
    <definedName name="IQ_BALANCE_GOODS_REAL_SAAR_USD_YOY_FC" hidden="1">"c11892"</definedName>
    <definedName name="IQ_BALANCE_GOODS_REAL_SAAR_YOY" hidden="1">"c7393"</definedName>
    <definedName name="IQ_BALANCE_GOODS_REAL_SAAR_YOY_FC" hidden="1">"c8273"</definedName>
    <definedName name="IQ_BALANCE_GOODS_REAL_USD_APR_FC" hidden="1">"c11889"</definedName>
    <definedName name="IQ_BALANCE_GOODS_REAL_USD_FC" hidden="1">"c11886"</definedName>
    <definedName name="IQ_BALANCE_GOODS_REAL_USD_POP_FC" hidden="1">"c11887"</definedName>
    <definedName name="IQ_BALANCE_GOODS_REAL_USD_YOY_FC" hidden="1">"c11888"</definedName>
    <definedName name="IQ_BALANCE_GOODS_REAL_YOY" hidden="1">"c7392"</definedName>
    <definedName name="IQ_BALANCE_GOODS_REAL_YOY_FC" hidden="1">"c8272"</definedName>
    <definedName name="IQ_BALANCE_GOODS_SAAR" hidden="1">"c6814"</definedName>
    <definedName name="IQ_BALANCE_GOODS_SAAR_APR" hidden="1">"c7474"</definedName>
    <definedName name="IQ_BALANCE_GOODS_SAAR_APR_FC" hidden="1">"c8354"</definedName>
    <definedName name="IQ_BALANCE_GOODS_SAAR_FC" hidden="1">"c7694"</definedName>
    <definedName name="IQ_BALANCE_GOODS_SAAR_POP" hidden="1">"c7034"</definedName>
    <definedName name="IQ_BALANCE_GOODS_SAAR_POP_FC" hidden="1">"c7914"</definedName>
    <definedName name="IQ_BALANCE_GOODS_SAAR_USD_APR_FC" hidden="1">"c11762"</definedName>
    <definedName name="IQ_BALANCE_GOODS_SAAR_USD_FC" hidden="1">"c11759"</definedName>
    <definedName name="IQ_BALANCE_GOODS_SAAR_USD_POP_FC" hidden="1">"c11760"</definedName>
    <definedName name="IQ_BALANCE_GOODS_SAAR_USD_YOY_FC" hidden="1">"c11761"</definedName>
    <definedName name="IQ_BALANCE_GOODS_SAAR_YOY" hidden="1">"c7254"</definedName>
    <definedName name="IQ_BALANCE_GOODS_SAAR_YOY_FC" hidden="1">"c8134"</definedName>
    <definedName name="IQ_BALANCE_GOODS_UNUSED" hidden="1">"c6813"</definedName>
    <definedName name="IQ_BALANCE_GOODS_USD_APR_FC" hidden="1">"c11758"</definedName>
    <definedName name="IQ_BALANCE_GOODS_USD_FC" hidden="1">"c11755"</definedName>
    <definedName name="IQ_BALANCE_GOODS_USD_POP_FC" hidden="1">"c11756"</definedName>
    <definedName name="IQ_BALANCE_GOODS_USD_YOY_FC" hidden="1">"c11757"</definedName>
    <definedName name="IQ_BALANCE_GOODS_YOY_FC_UNUSED" hidden="1">"c8133"</definedName>
    <definedName name="IQ_BALANCE_GOODS_YOY_UNUSED" hidden="1">"c7253"</definedName>
    <definedName name="IQ_BALANCE_SERV_APR_FC_UNUSED" hidden="1">"c8355"</definedName>
    <definedName name="IQ_BALANCE_SERV_APR_UNUSED" hidden="1">"c7475"</definedName>
    <definedName name="IQ_BALANCE_SERV_FC_UNUSED" hidden="1">"c7695"</definedName>
    <definedName name="IQ_BALANCE_SERV_POP_FC_UNUSED" hidden="1">"c7915"</definedName>
    <definedName name="IQ_BALANCE_SERV_POP_UNUSED" hidden="1">"c7035"</definedName>
    <definedName name="IQ_BALANCE_SERV_SAAR" hidden="1">"c6816"</definedName>
    <definedName name="IQ_BALANCE_SERV_SAAR_APR" hidden="1">"c7476"</definedName>
    <definedName name="IQ_BALANCE_SERV_SAAR_APR_FC" hidden="1">"c8356"</definedName>
    <definedName name="IQ_BALANCE_SERV_SAAR_FC" hidden="1">"c7696"</definedName>
    <definedName name="IQ_BALANCE_SERV_SAAR_POP" hidden="1">"c7036"</definedName>
    <definedName name="IQ_BALANCE_SERV_SAAR_POP_FC" hidden="1">"c7916"</definedName>
    <definedName name="IQ_BALANCE_SERV_SAAR_YOY" hidden="1">"c7256"</definedName>
    <definedName name="IQ_BALANCE_SERV_SAAR_YOY_FC" hidden="1">"c8136"</definedName>
    <definedName name="IQ_BALANCE_SERV_UNUSED" hidden="1">"c6815"</definedName>
    <definedName name="IQ_BALANCE_SERV_USD_APR_FC" hidden="1">"c11766"</definedName>
    <definedName name="IQ_BALANCE_SERV_USD_FC" hidden="1">"c11763"</definedName>
    <definedName name="IQ_BALANCE_SERV_USD_POP_FC" hidden="1">"c11764"</definedName>
    <definedName name="IQ_BALANCE_SERV_USD_YOY_FC" hidden="1">"c11765"</definedName>
    <definedName name="IQ_BALANCE_SERV_YOY_FC_UNUSED" hidden="1">"c8135"</definedName>
    <definedName name="IQ_BALANCE_SERV_YOY_UNUSED" hidden="1">"c7255"</definedName>
    <definedName name="IQ_BALANCE_SERVICES_REAL" hidden="1">"c6954"</definedName>
    <definedName name="IQ_BALANCE_SERVICES_REAL_APR" hidden="1">"c7614"</definedName>
    <definedName name="IQ_BALANCE_SERVICES_REAL_APR_FC" hidden="1">"c8494"</definedName>
    <definedName name="IQ_BALANCE_SERVICES_REAL_FC" hidden="1">"c7834"</definedName>
    <definedName name="IQ_BALANCE_SERVICES_REAL_POP" hidden="1">"c7174"</definedName>
    <definedName name="IQ_BALANCE_SERVICES_REAL_POP_FC" hidden="1">"c8054"</definedName>
    <definedName name="IQ_BALANCE_SERVICES_REAL_SAAR" hidden="1">"c6955"</definedName>
    <definedName name="IQ_BALANCE_SERVICES_REAL_SAAR_APR" hidden="1">"c7615"</definedName>
    <definedName name="IQ_BALANCE_SERVICES_REAL_SAAR_APR_FC" hidden="1">"c8495"</definedName>
    <definedName name="IQ_BALANCE_SERVICES_REAL_SAAR_FC" hidden="1">"c7835"</definedName>
    <definedName name="IQ_BALANCE_SERVICES_REAL_SAAR_POP" hidden="1">"c7175"</definedName>
    <definedName name="IQ_BALANCE_SERVICES_REAL_SAAR_POP_FC" hidden="1">"c8055"</definedName>
    <definedName name="IQ_BALANCE_SERVICES_REAL_SAAR_YOY" hidden="1">"c7395"</definedName>
    <definedName name="IQ_BALANCE_SERVICES_REAL_SAAR_YOY_FC" hidden="1">"c8275"</definedName>
    <definedName name="IQ_BALANCE_SERVICES_REAL_USD_APR_FC" hidden="1">"c11897"</definedName>
    <definedName name="IQ_BALANCE_SERVICES_REAL_USD_FC" hidden="1">"c11894"</definedName>
    <definedName name="IQ_BALANCE_SERVICES_REAL_USD_POP_FC" hidden="1">"c11895"</definedName>
    <definedName name="IQ_BALANCE_SERVICES_REAL_USD_YOY_FC" hidden="1">"c11896"</definedName>
    <definedName name="IQ_BALANCE_SERVICES_REAL_YOY" hidden="1">"c7394"</definedName>
    <definedName name="IQ_BALANCE_SERVICES_REAL_YOY_FC" hidden="1">"c8274"</definedName>
    <definedName name="IQ_BALANCE_TRADE_APR_FC_UNUSED" hidden="1">"c8357"</definedName>
    <definedName name="IQ_BALANCE_TRADE_APR_UNUSED" hidden="1">"c7477"</definedName>
    <definedName name="IQ_BALANCE_TRADE_FC_UNUSED" hidden="1">"c7697"</definedName>
    <definedName name="IQ_BALANCE_TRADE_POP_FC_UNUSED" hidden="1">"c7917"</definedName>
    <definedName name="IQ_BALANCE_TRADE_POP_UNUSED" hidden="1">"c7037"</definedName>
    <definedName name="IQ_BALANCE_TRADE_REAL" hidden="1">"c6956"</definedName>
    <definedName name="IQ_BALANCE_TRADE_REAL_APR" hidden="1">"c7616"</definedName>
    <definedName name="IQ_BALANCE_TRADE_REAL_APR_FC" hidden="1">"c8496"</definedName>
    <definedName name="IQ_BALANCE_TRADE_REAL_FC" hidden="1">"c7836"</definedName>
    <definedName name="IQ_BALANCE_TRADE_REAL_POP" hidden="1">"c7176"</definedName>
    <definedName name="IQ_BALANCE_TRADE_REAL_POP_FC" hidden="1">"c8056"</definedName>
    <definedName name="IQ_BALANCE_TRADE_REAL_SAAR" hidden="1">"c6957"</definedName>
    <definedName name="IQ_BALANCE_TRADE_REAL_SAAR_APR" hidden="1">"c7617"</definedName>
    <definedName name="IQ_BALANCE_TRADE_REAL_SAAR_APR_FC" hidden="1">"c8497"</definedName>
    <definedName name="IQ_BALANCE_TRADE_REAL_SAAR_FC" hidden="1">"c7837"</definedName>
    <definedName name="IQ_BALANCE_TRADE_REAL_SAAR_POP" hidden="1">"c7177"</definedName>
    <definedName name="IQ_BALANCE_TRADE_REAL_SAAR_POP_FC" hidden="1">"c8057"</definedName>
    <definedName name="IQ_BALANCE_TRADE_REAL_SAAR_USD_APR_FC" hidden="1">"c11905"</definedName>
    <definedName name="IQ_BALANCE_TRADE_REAL_SAAR_USD_FC" hidden="1">"c11902"</definedName>
    <definedName name="IQ_BALANCE_TRADE_REAL_SAAR_USD_POP_FC" hidden="1">"c11903"</definedName>
    <definedName name="IQ_BALANCE_TRADE_REAL_SAAR_USD_YOY_FC" hidden="1">"c11904"</definedName>
    <definedName name="IQ_BALANCE_TRADE_REAL_SAAR_YOY" hidden="1">"c7397"</definedName>
    <definedName name="IQ_BALANCE_TRADE_REAL_SAAR_YOY_FC" hidden="1">"c8277"</definedName>
    <definedName name="IQ_BALANCE_TRADE_REAL_USD_APR_FC" hidden="1">"c11901"</definedName>
    <definedName name="IQ_BALANCE_TRADE_REAL_USD_FC" hidden="1">"c11898"</definedName>
    <definedName name="IQ_BALANCE_TRADE_REAL_USD_POP_FC" hidden="1">"c11899"</definedName>
    <definedName name="IQ_BALANCE_TRADE_REAL_USD_YOY_FC" hidden="1">"c11900"</definedName>
    <definedName name="IQ_BALANCE_TRADE_REAL_YOY" hidden="1">"c7396"</definedName>
    <definedName name="IQ_BALANCE_TRADE_REAL_YOY_FC" hidden="1">"c8276"</definedName>
    <definedName name="IQ_BALANCE_TRADE_SAAR" hidden="1">"c6818"</definedName>
    <definedName name="IQ_BALANCE_TRADE_SAAR_APR" hidden="1">"c7478"</definedName>
    <definedName name="IQ_BALANCE_TRADE_SAAR_APR_FC" hidden="1">"c8358"</definedName>
    <definedName name="IQ_BALANCE_TRADE_SAAR_FC" hidden="1">"c7698"</definedName>
    <definedName name="IQ_BALANCE_TRADE_SAAR_POP" hidden="1">"c7038"</definedName>
    <definedName name="IQ_BALANCE_TRADE_SAAR_POP_FC" hidden="1">"c7918"</definedName>
    <definedName name="IQ_BALANCE_TRADE_SAAR_USD_APR_FC" hidden="1">"c11774"</definedName>
    <definedName name="IQ_BALANCE_TRADE_SAAR_USD_FC" hidden="1">"c11771"</definedName>
    <definedName name="IQ_BALANCE_TRADE_SAAR_USD_POP_FC" hidden="1">"c11772"</definedName>
    <definedName name="IQ_BALANCE_TRADE_SAAR_USD_YOY_FC" hidden="1">"c11773"</definedName>
    <definedName name="IQ_BALANCE_TRADE_SAAR_YOY" hidden="1">"c7258"</definedName>
    <definedName name="IQ_BALANCE_TRADE_SAAR_YOY_FC" hidden="1">"c8138"</definedName>
    <definedName name="IQ_BALANCE_TRADE_UNUSED" hidden="1">"c6817"</definedName>
    <definedName name="IQ_BALANCE_TRADE_USD_APR_FC" hidden="1">"c11770"</definedName>
    <definedName name="IQ_BALANCE_TRADE_USD_FC" hidden="1">"c11767"</definedName>
    <definedName name="IQ_BALANCE_TRADE_USD_POP_FC" hidden="1">"c11768"</definedName>
    <definedName name="IQ_BALANCE_TRADE_USD_YOY_FC" hidden="1">"c11769"</definedName>
    <definedName name="IQ_BALANCE_TRADE_YOY_FC_UNUSED" hidden="1">"c8137"</definedName>
    <definedName name="IQ_BALANCE_TRADE_YOY_UNUSED" hidden="1">"c7257"</definedName>
    <definedName name="IQ_BANK_DEBT" hidden="1">"c2544"</definedName>
    <definedName name="IQ_BANK_DEBT_PCT" hidden="1">"c2545"</definedName>
    <definedName name="IQ_BANK_LOAN_LIST" hidden="1">"c13507"</definedName>
    <definedName name="IQ_BANKING_FEES_OPERATING_INC_FFIEC" hidden="1">"c13386"</definedName>
    <definedName name="IQ_BANKS_FOREIGN_COUNTRIES_NON_TRANS_ACCTS_FFIEC" hidden="1">"c15326"</definedName>
    <definedName name="IQ_BANKS_FOREIGN_COUNTRIES_TRANS_ACCTS_FFIEC" hidden="1">"c15318"</definedName>
    <definedName name="IQ_BASE_RENT" hidden="1">"c16017"</definedName>
    <definedName name="IQ_BASE_RENT_OPERATING_LEASE_EXPIRING_AFTER_FIVE" hidden="1">"c16107"</definedName>
    <definedName name="IQ_BASE_RENT_OPERATING_LEASE_EXPIRING_CY" hidden="1">"c16101"</definedName>
    <definedName name="IQ_BASE_RENT_OPERATING_LEASE_EXPIRING_CY1" hidden="1">"c16102"</definedName>
    <definedName name="IQ_BASE_RENT_OPERATING_LEASE_EXPIRING_CY2" hidden="1">"c16103"</definedName>
    <definedName name="IQ_BASE_RENT_OPERATING_LEASE_EXPIRING_CY3" hidden="1">"c16104"</definedName>
    <definedName name="IQ_BASE_RENT_OPERATING_LEASE_EXPIRING_CY4" hidden="1">"c16105"</definedName>
    <definedName name="IQ_BASE_RENT_OPERATING_LEASE_EXPIRING_NEXT_FIVE" hidden="1">"c16106"</definedName>
    <definedName name="IQ_BASE_RENT_OPERATING_LEASE_EXPIRING_TOTAL" hidden="1">"c16108"</definedName>
    <definedName name="IQ_BASE_RENT_RENTAL_REVENUE" hidden="1">"c16062"</definedName>
    <definedName name="IQ_BASIC_EPS_EXCL" hidden="1">"c85"</definedName>
    <definedName name="IQ_BASIC_EPS_INCL" hidden="1">"c86"</definedName>
    <definedName name="IQ_BASIC_NAV_SHARES" hidden="1">"c16012"</definedName>
    <definedName name="IQ_BASIC_NORMAL_EPS" hidden="1">"c1592"</definedName>
    <definedName name="IQ_BASIC_OUTSTANDING_CURRENT_EST" hidden="1">"c4128"</definedName>
    <definedName name="IQ_BASIC_OUTSTANDING_CURRENT_EST_CIQ" hidden="1">"c4541"</definedName>
    <definedName name="IQ_BASIC_OUTSTANDING_CURRENT_HIGH_EST" hidden="1">"c4129"</definedName>
    <definedName name="IQ_BASIC_OUTSTANDING_CURRENT_HIGH_EST_CIQ" hidden="1">"c4542"</definedName>
    <definedName name="IQ_BASIC_OUTSTANDING_CURRENT_LOW_EST" hidden="1">"c4130"</definedName>
    <definedName name="IQ_BASIC_OUTSTANDING_CURRENT_LOW_EST_CIQ" hidden="1">"c4543"</definedName>
    <definedName name="IQ_BASIC_OUTSTANDING_CURRENT_MEDIAN_EST" hidden="1">"c4131"</definedName>
    <definedName name="IQ_BASIC_OUTSTANDING_CURRENT_MEDIAN_EST_CIQ" hidden="1">"c4544"</definedName>
    <definedName name="IQ_BASIC_OUTSTANDING_CURRENT_NUM_EST" hidden="1">"c4132"</definedName>
    <definedName name="IQ_BASIC_OUTSTANDING_CURRENT_NUM_EST_CIQ" hidden="1">"c4545"</definedName>
    <definedName name="IQ_BASIC_OUTSTANDING_CURRENT_STDDEV_EST" hidden="1">"c4133"</definedName>
    <definedName name="IQ_BASIC_OUTSTANDING_CURRENT_STDDEV_EST_CIQ" hidden="1">"c4546"</definedName>
    <definedName name="IQ_BASIC_OUTSTANDING_EST" hidden="1">"c4134"</definedName>
    <definedName name="IQ_BASIC_OUTSTANDING_EST_CIQ" hidden="1">"c4547"</definedName>
    <definedName name="IQ_BASIC_OUTSTANDING_HIGH_EST" hidden="1">"c4135"</definedName>
    <definedName name="IQ_BASIC_OUTSTANDING_HIGH_EST_CIQ" hidden="1">"c4548"</definedName>
    <definedName name="IQ_BASIC_OUTSTANDING_LOW_EST" hidden="1">"c4136"</definedName>
    <definedName name="IQ_BASIC_OUTSTANDING_LOW_EST_CIQ" hidden="1">"c4549"</definedName>
    <definedName name="IQ_BASIC_OUTSTANDING_MEDIAN_EST" hidden="1">"c4137"</definedName>
    <definedName name="IQ_BASIC_OUTSTANDING_MEDIAN_EST_CIQ" hidden="1">"c4550"</definedName>
    <definedName name="IQ_BASIC_OUTSTANDING_NUM_EST" hidden="1">"c4138"</definedName>
    <definedName name="IQ_BASIC_OUTSTANDING_NUM_EST_CIQ" hidden="1">"c4551"</definedName>
    <definedName name="IQ_BASIC_OUTSTANDING_STDDEV_EST" hidden="1">"c4139"</definedName>
    <definedName name="IQ_BASIC_OUTSTANDING_STDDEV_EST_CIQ" hidden="1">"c4552"</definedName>
    <definedName name="IQ_BASIC_WEIGHT" hidden="1">"c87"</definedName>
    <definedName name="IQ_BASIC_WEIGHT_EST" hidden="1">"c4140"</definedName>
    <definedName name="IQ_BASIC_WEIGHT_EST_CIQ" hidden="1">"c4553"</definedName>
    <definedName name="IQ_BASIC_WEIGHT_GUIDANCE" hidden="1">"c4141"</definedName>
    <definedName name="IQ_BASIC_WEIGHT_HIGH_EST" hidden="1">"c4142"</definedName>
    <definedName name="IQ_BASIC_WEIGHT_HIGH_EST_CIQ" hidden="1">"c4554"</definedName>
    <definedName name="IQ_BASIC_WEIGHT_LOW_EST" hidden="1">"c4143"</definedName>
    <definedName name="IQ_BASIC_WEIGHT_LOW_EST_CIQ" hidden="1">"c4555"</definedName>
    <definedName name="IQ_BASIC_WEIGHT_MEDIAN_EST" hidden="1">"c4144"</definedName>
    <definedName name="IQ_BASIC_WEIGHT_MEDIAN_EST_CIQ" hidden="1">"c4556"</definedName>
    <definedName name="IQ_BASIC_WEIGHT_NUM_EST" hidden="1">"c4145"</definedName>
    <definedName name="IQ_BASIC_WEIGHT_NUM_EST_CIQ" hidden="1">"c4557"</definedName>
    <definedName name="IQ_BASIC_WEIGHT_STDDEV_EST" hidden="1">"c4146"</definedName>
    <definedName name="IQ_BASIC_WEIGHT_STDDEV_EST_CIQ" hidden="1">"c4558"</definedName>
    <definedName name="IQ_BENCHMARK_SECURITY" hidden="1">"c2154"</definedName>
    <definedName name="IQ_BENCHMARK_SPRD" hidden="1">"c2153"</definedName>
    <definedName name="IQ_BENCHMARK_YIELD" hidden="1">"c8955"</definedName>
    <definedName name="IQ_BETA" hidden="1">"c2133"</definedName>
    <definedName name="IQ_BETA_1YR" hidden="1">"c1966"</definedName>
    <definedName name="IQ_BETA_1YR_RSQ" hidden="1">"c2132"</definedName>
    <definedName name="IQ_BETA_2YR" hidden="1">"c1965"</definedName>
    <definedName name="IQ_BETA_2YR_RSQ" hidden="1">"c2131"</definedName>
    <definedName name="IQ_BETA_5YR" hidden="1">"c88"</definedName>
    <definedName name="IQ_BETA_5YR_RSQ" hidden="1">"c2130"</definedName>
    <definedName name="IQ_BIG_INT_BEAR_CD" hidden="1">"c11749"</definedName>
    <definedName name="IQ_BOARD_MEMBER" hidden="1">"c96"</definedName>
    <definedName name="IQ_BOARD_MEMBER_ALL_OTHER_COMP" hidden="1">"c18992"</definedName>
    <definedName name="IQ_BOARD_MEMBER_ANNUAL_CASH_COMP" hidden="1">"c18993"</definedName>
    <definedName name="IQ_BOARD_MEMBER_AS_REPORTED_COMP" hidden="1">"c18997"</definedName>
    <definedName name="IQ_BOARD_MEMBER_AS_REPORTED_DIRECTOR_COMP" hidden="1">"c19009"</definedName>
    <definedName name="IQ_BOARD_MEMBER_ASSISTANT_EMAIL" hidden="1">"c15179"</definedName>
    <definedName name="IQ_BOARD_MEMBER_ASSISTANT_FAX" hidden="1">"c15181"</definedName>
    <definedName name="IQ_BOARD_MEMBER_ASSISTANT_NAME" hidden="1">"c15178"</definedName>
    <definedName name="IQ_BOARD_MEMBER_ASSISTANT_PHONE" hidden="1">"c15180"</definedName>
    <definedName name="IQ_BOARD_MEMBER_BACKGROUND" hidden="1">"c2101"</definedName>
    <definedName name="IQ_BOARD_MEMBER_BONUS" hidden="1">"c18988"</definedName>
    <definedName name="IQ_BOARD_MEMBER_CALCULATED_COMP" hidden="1">"c18995"</definedName>
    <definedName name="IQ_BOARD_MEMBER_CHANGE_PENSION" hidden="1">"c19010"</definedName>
    <definedName name="IQ_BOARD_MEMBER_DIRECT_FAX" hidden="1">"c15176"</definedName>
    <definedName name="IQ_BOARD_MEMBER_DIRECT_PHONE" hidden="1">"c15175"</definedName>
    <definedName name="IQ_BOARD_MEMBER_DIRECTOR_BONUS" hidden="1">"c19004"</definedName>
    <definedName name="IQ_BOARD_MEMBER_DIRECTOR_CHANGE_PENSION" hidden="1">"c19005"</definedName>
    <definedName name="IQ_BOARD_MEMBER_DIRECTOR_FEE" hidden="1">"c19001"</definedName>
    <definedName name="IQ_BOARD_MEMBER_DIRECTOR_NON_EQUITY_COMP" hidden="1">"c19006"</definedName>
    <definedName name="IQ_BOARD_MEMBER_DIRECTOR_OPTION_AWARDS" hidden="1">"c19002"</definedName>
    <definedName name="IQ_BOARD_MEMBER_DIRECTOR_OTHER" hidden="1">"c19003"</definedName>
    <definedName name="IQ_BOARD_MEMBER_DIRECTOR_STOCK_AWARDS" hidden="1">"c19007"</definedName>
    <definedName name="IQ_BOARD_MEMBER_DIRECTOR_STOCK_GRANTS" hidden="1">"c19034"</definedName>
    <definedName name="IQ_BOARD_MEMBER_DIRECTOR_STOCK_OPTIONS" hidden="1">"c19008"</definedName>
    <definedName name="IQ_BOARD_MEMBER_EMAIL" hidden="1">"c15177"</definedName>
    <definedName name="IQ_BOARD_MEMBER_EQUITY_INCENTIVE" hidden="1">"c19030"</definedName>
    <definedName name="IQ_BOARD_MEMBER_EST_PAYMENTS_CHANGE_CONTROL" hidden="1">"c18999"</definedName>
    <definedName name="IQ_BOARD_MEMBER_EST_PAYMENTS_TERMINATION" hidden="1">"c19011"</definedName>
    <definedName name="IQ_BOARD_MEMBER_EXERCISABLE_OPTIONS" hidden="1">"c19014"</definedName>
    <definedName name="IQ_BOARD_MEMBER_EXERCISABLE_VALUES" hidden="1">"c19015"</definedName>
    <definedName name="IQ_BOARD_MEMBER_EXERCISED_OPTIONS" hidden="1">"c19012"</definedName>
    <definedName name="IQ_BOARD_MEMBER_EXERCISED_VALUES" hidden="1">"c19013"</definedName>
    <definedName name="IQ_BOARD_MEMBER_ID" hidden="1">"c13756"</definedName>
    <definedName name="IQ_BOARD_MEMBER_LT_INCENTIVE" hidden="1">"c18991"</definedName>
    <definedName name="IQ_BOARD_MEMBER_MAIN_FAX" hidden="1">"c15174"</definedName>
    <definedName name="IQ_BOARD_MEMBER_MAIN_PHONE" hidden="1">"c15173"</definedName>
    <definedName name="IQ_BOARD_MEMBER_MARKET_VALUE_SHARES_NOT_VESTED" hidden="1">"c19029"</definedName>
    <definedName name="IQ_BOARD_MEMBER_NON_EQUITY_INCENTIVE" hidden="1">"c19000"</definedName>
    <definedName name="IQ_BOARD_MEMBER_NUM_SHARED_NOT_VESTED" hidden="1">"c19028"</definedName>
    <definedName name="IQ_BOARD_MEMBER_NUM_SHARES_ACQUIRED" hidden="1">"c19026"</definedName>
    <definedName name="IQ_BOARD_MEMBER_OFFICE_ADDRESS" hidden="1">"c15172"</definedName>
    <definedName name="IQ_BOARD_MEMBER_OPTION_AWARDS" hidden="1">"c18996"</definedName>
    <definedName name="IQ_BOARD_MEMBER_OPTION_MARKET_PRICE" hidden="1">"c19025"</definedName>
    <definedName name="IQ_BOARD_MEMBER_OPTION_PRICE" hidden="1">"c19024"</definedName>
    <definedName name="IQ_BOARD_MEMBER_OTHER_ANNUAL_COMP" hidden="1">"c18989"</definedName>
    <definedName name="IQ_BOARD_MEMBER_OTHER_COMP" hidden="1">"c18998"</definedName>
    <definedName name="IQ_BOARD_MEMBER_RESTRICTED_STOCK_COMP" hidden="1">"c18990"</definedName>
    <definedName name="IQ_BOARD_MEMBER_SALARY" hidden="1">"c18987"</definedName>
    <definedName name="IQ_BOARD_MEMBER_ST_COMP" hidden="1">"c18994"</definedName>
    <definedName name="IQ_BOARD_MEMBER_TITLE" hidden="1">"c97"</definedName>
    <definedName name="IQ_BOARD_MEMBER_TOTAL_NUM_STOCK_AWARDS" hidden="1">"c19033"</definedName>
    <definedName name="IQ_BOARD_MEMBER_TOTAL_OPTIONS" hidden="1">"c19022"</definedName>
    <definedName name="IQ_BOARD_MEMBER_TOTAL_STOCK_VALUE" hidden="1">"c19032"</definedName>
    <definedName name="IQ_BOARD_MEMBER_TOTAL_VALUE_OPTIONS" hidden="1">"c19023"</definedName>
    <definedName name="IQ_BOARD_MEMBER_UNCLASSIFIED_OPTIONS" hidden="1">"c19018"</definedName>
    <definedName name="IQ_BOARD_MEMBER_UNCLASSIFIED_OPTIONS_VALUE" hidden="1">"c19019"</definedName>
    <definedName name="IQ_BOARD_MEMBER_UNEARNED_STOCK_VALUE" hidden="1">"c19031"</definedName>
    <definedName name="IQ_BOARD_MEMBER_UNEXERCISABLE_OPTIONS" hidden="1">"c19016"</definedName>
    <definedName name="IQ_BOARD_MEMBER_UNEXERCISABLE_VALUES" hidden="1">"c19017"</definedName>
    <definedName name="IQ_BOARD_MEMBER_UNEXERCISED_UNEARNED_OPTIONS" hidden="1">"c19020"</definedName>
    <definedName name="IQ_BOARD_MEMBER_UNEXERCISED_UNEARNED_OPTIONS_VALUE" hidden="1">"c19021"</definedName>
    <definedName name="IQ_BOARD_MEMBER_VALUE_VESTING" hidden="1">"c19027"</definedName>
    <definedName name="IQ_BOND_COUPON" hidden="1">"c2183"</definedName>
    <definedName name="IQ_BOND_COUPON_TYPE" hidden="1">"c2184"</definedName>
    <definedName name="IQ_BOND_LIST" hidden="1">"c13505"</definedName>
    <definedName name="IQ_BOND_PRICE" hidden="1">"c2162"</definedName>
    <definedName name="IQ_BORROWED_MONEY_QUARTERLY_AVG_FFIEC" hidden="1">"c13091"</definedName>
    <definedName name="IQ_BORROWINGS_LESS_1YR_ASSETS_TOT_FFIEC" hidden="1">"c13450"</definedName>
    <definedName name="IQ_BR_FILING_DATE" hidden="1">"c16223"</definedName>
    <definedName name="IQ_BR_FILING_TYPE" hidden="1">"c16224"</definedName>
    <definedName name="IQ_BR_PLAN_APPROVE_DATE" hidden="1">"c16226"</definedName>
    <definedName name="IQ_BR_PLAN_CONFIRM" hidden="1">"c16225"</definedName>
    <definedName name="IQ_BROK_COMISSION" hidden="1">"c98"</definedName>
    <definedName name="IQ_BROK_COMMISSION" hidden="1">"c3514"</definedName>
    <definedName name="IQ_BROKER_DEPOSIT_LESS_THAN_100000_1_YR_LESS_FFIEC" hidden="1">"c15307"</definedName>
    <definedName name="IQ_BROKER_DEPOSIT_LESS_THAN_100000_1_YR_MORE_FFIEC" hidden="1">"c15308"</definedName>
    <definedName name="IQ_BROKER_DEPOSIT_LESS_THAN_100000_FFIEC" hidden="1">"c15306"</definedName>
    <definedName name="IQ_BROKER_DEPOSIT_MORE_THAN_100000_1_YR_LESS_FFIEC" hidden="1">"c15310"</definedName>
    <definedName name="IQ_BROKER_DEPOSIT_MORE_THAN_100000_1_YR_MORE_FFIEC" hidden="1">"c15311"</definedName>
    <definedName name="IQ_BROKER_DEPOSIT_MORE_THAN_100000_FFIEC" hidden="1">"c15309"</definedName>
    <definedName name="IQ_BUDGET_BALANCE_APR_FC_UNUSED" hidden="1">"c8359"</definedName>
    <definedName name="IQ_BUDGET_BALANCE_APR_UNUSED" hidden="1">"c7479"</definedName>
    <definedName name="IQ_BUDGET_BALANCE_FC_UNUSED" hidden="1">"c7699"</definedName>
    <definedName name="IQ_BUDGET_BALANCE_POP_FC_UNUSED" hidden="1">"c7919"</definedName>
    <definedName name="IQ_BUDGET_BALANCE_POP_UNUSED" hidden="1">"c7039"</definedName>
    <definedName name="IQ_BUDGET_BALANCE_SAAR" hidden="1">"c6820"</definedName>
    <definedName name="IQ_BUDGET_BALANCE_SAAR_APR" hidden="1">"c7480"</definedName>
    <definedName name="IQ_BUDGET_BALANCE_SAAR_APR_FC" hidden="1">"c8360"</definedName>
    <definedName name="IQ_BUDGET_BALANCE_SAAR_FC" hidden="1">"c7700"</definedName>
    <definedName name="IQ_BUDGET_BALANCE_SAAR_POP" hidden="1">"c7040"</definedName>
    <definedName name="IQ_BUDGET_BALANCE_SAAR_POP_FC" hidden="1">"c7920"</definedName>
    <definedName name="IQ_BUDGET_BALANCE_SAAR_YOY" hidden="1">"c7260"</definedName>
    <definedName name="IQ_BUDGET_BALANCE_SAAR_YOY_FC" hidden="1">"c8140"</definedName>
    <definedName name="IQ_BUDGET_BALANCE_UNUSED" hidden="1">"c6819"</definedName>
    <definedName name="IQ_BUDGET_BALANCE_YOY_FC_UNUSED" hidden="1">"c8139"</definedName>
    <definedName name="IQ_BUDGET_BALANCE_YOY_UNUSED" hidden="1">"c7259"</definedName>
    <definedName name="IQ_BUDGET_RECEIPTS_APR_FC_UNUSED" hidden="1">"c8361"</definedName>
    <definedName name="IQ_BUDGET_RECEIPTS_APR_UNUSED" hidden="1">"c7481"</definedName>
    <definedName name="IQ_BUDGET_RECEIPTS_FC_UNUSED" hidden="1">"c7701"</definedName>
    <definedName name="IQ_BUDGET_RECEIPTS_POP_FC_UNUSED" hidden="1">"c7921"</definedName>
    <definedName name="IQ_BUDGET_RECEIPTS_POP_UNUSED" hidden="1">"c7041"</definedName>
    <definedName name="IQ_BUDGET_RECEIPTS_UNUSED" hidden="1">"c6821"</definedName>
    <definedName name="IQ_BUDGET_RECEIPTS_YOY_FC_UNUSED" hidden="1">"c8141"</definedName>
    <definedName name="IQ_BUDGET_RECEIPTS_YOY_UNUSED" hidden="1">"c7261"</definedName>
    <definedName name="IQ_BUDGET_SPENDING" hidden="1">"c6822"</definedName>
    <definedName name="IQ_BUDGET_SPENDING_APR" hidden="1">"c7482"</definedName>
    <definedName name="IQ_BUDGET_SPENDING_APR_FC" hidden="1">"c8362"</definedName>
    <definedName name="IQ_BUDGET_SPENDING_FC" hidden="1">"c7702"</definedName>
    <definedName name="IQ_BUDGET_SPENDING_POP" hidden="1">"c7042"</definedName>
    <definedName name="IQ_BUDGET_SPENDING_POP_FC" hidden="1">"c7922"</definedName>
    <definedName name="IQ_BUDGET_SPENDING_REAL" hidden="1">"c6958"</definedName>
    <definedName name="IQ_BUDGET_SPENDING_REAL_APR" hidden="1">"c7618"</definedName>
    <definedName name="IQ_BUDGET_SPENDING_REAL_APR_FC" hidden="1">"c8498"</definedName>
    <definedName name="IQ_BUDGET_SPENDING_REAL_FC" hidden="1">"c7838"</definedName>
    <definedName name="IQ_BUDGET_SPENDING_REAL_POP" hidden="1">"c7178"</definedName>
    <definedName name="IQ_BUDGET_SPENDING_REAL_POP_FC" hidden="1">"c8058"</definedName>
    <definedName name="IQ_BUDGET_SPENDING_REAL_SAAR" hidden="1">"c6959"</definedName>
    <definedName name="IQ_BUDGET_SPENDING_REAL_SAAR_APR" hidden="1">"c7619"</definedName>
    <definedName name="IQ_BUDGET_SPENDING_REAL_SAAR_APR_FC" hidden="1">"c8499"</definedName>
    <definedName name="IQ_BUDGET_SPENDING_REAL_SAAR_FC" hidden="1">"c7839"</definedName>
    <definedName name="IQ_BUDGET_SPENDING_REAL_SAAR_POP" hidden="1">"c7179"</definedName>
    <definedName name="IQ_BUDGET_SPENDING_REAL_SAAR_POP_FC" hidden="1">"c8059"</definedName>
    <definedName name="IQ_BUDGET_SPENDING_REAL_SAAR_USD" hidden="1">"c11906"</definedName>
    <definedName name="IQ_BUDGET_SPENDING_REAL_SAAR_USD_APR" hidden="1">"c11909"</definedName>
    <definedName name="IQ_BUDGET_SPENDING_REAL_SAAR_USD_POP" hidden="1">"c11907"</definedName>
    <definedName name="IQ_BUDGET_SPENDING_REAL_SAAR_USD_YOY" hidden="1">"c11908"</definedName>
    <definedName name="IQ_BUDGET_SPENDING_REAL_SAAR_YOY" hidden="1">"c7399"</definedName>
    <definedName name="IQ_BUDGET_SPENDING_REAL_SAAR_YOY_FC" hidden="1">"c8279"</definedName>
    <definedName name="IQ_BUDGET_SPENDING_REAL_YOY" hidden="1">"c7398"</definedName>
    <definedName name="IQ_BUDGET_SPENDING_REAL_YOY_FC" hidden="1">"c8278"</definedName>
    <definedName name="IQ_BUDGET_SPENDING_SAAR" hidden="1">"c6823"</definedName>
    <definedName name="IQ_BUDGET_SPENDING_SAAR_APR" hidden="1">"c7483"</definedName>
    <definedName name="IQ_BUDGET_SPENDING_SAAR_APR_FC" hidden="1">"c8363"</definedName>
    <definedName name="IQ_BUDGET_SPENDING_SAAR_FC" hidden="1">"c7703"</definedName>
    <definedName name="IQ_BUDGET_SPENDING_SAAR_POP" hidden="1">"c7043"</definedName>
    <definedName name="IQ_BUDGET_SPENDING_SAAR_POP_FC" hidden="1">"c7923"</definedName>
    <definedName name="IQ_BUDGET_SPENDING_SAAR_USD_APR_FC" hidden="1">"c11782"</definedName>
    <definedName name="IQ_BUDGET_SPENDING_SAAR_USD_FC" hidden="1">"c11779"</definedName>
    <definedName name="IQ_BUDGET_SPENDING_SAAR_USD_POP_FC" hidden="1">"c11780"</definedName>
    <definedName name="IQ_BUDGET_SPENDING_SAAR_USD_YOY_FC" hidden="1">"c11781"</definedName>
    <definedName name="IQ_BUDGET_SPENDING_SAAR_YOY" hidden="1">"c7263"</definedName>
    <definedName name="IQ_BUDGET_SPENDING_SAAR_YOY_FC" hidden="1">"c8143"</definedName>
    <definedName name="IQ_BUDGET_SPENDING_USD_APR_FC" hidden="1">"c11778"</definedName>
    <definedName name="IQ_BUDGET_SPENDING_USD_FC" hidden="1">"c11775"</definedName>
    <definedName name="IQ_BUDGET_SPENDING_USD_POP_FC" hidden="1">"c11776"</definedName>
    <definedName name="IQ_BUDGET_SPENDING_USD_YOY_FC" hidden="1">"c11777"</definedName>
    <definedName name="IQ_BUDGET_SPENDING_YOY" hidden="1">"c7262"</definedName>
    <definedName name="IQ_BUDGET_SPENDING_YOY_FC" hidden="1">"c8142"</definedName>
    <definedName name="IQ_BUILDINGS" hidden="1">"c99"</definedName>
    <definedName name="IQ_BUS_SEG_ASSETS" hidden="1">"c4067"</definedName>
    <definedName name="IQ_BUS_SEG_ASSETS_ABS" hidden="1">"c4089"</definedName>
    <definedName name="IQ_BUS_SEG_ASSETS_TOTAL" hidden="1">"c4112"</definedName>
    <definedName name="IQ_BUS_SEG_CAPEX" hidden="1">"c4079"</definedName>
    <definedName name="IQ_BUS_SEG_CAPEX_ABS" hidden="1">"c4101"</definedName>
    <definedName name="IQ_BUS_SEG_CAPEX_TOTAL" hidden="1">"c4116"</definedName>
    <definedName name="IQ_BUS_SEG_DA" hidden="1">"c4078"</definedName>
    <definedName name="IQ_BUS_SEG_DA_ABS" hidden="1">"c4100"</definedName>
    <definedName name="IQ_BUS_SEG_DA_TOTAL" hidden="1">"c4115"</definedName>
    <definedName name="IQ_BUS_SEG_DESCRIPTION" hidden="1">"c15589"</definedName>
    <definedName name="IQ_BUS_SEG_DESCRIPTION_ABS" hidden="1">"c15577"</definedName>
    <definedName name="IQ_BUS_SEG_EARNINGS_OP" hidden="1">"c4063"</definedName>
    <definedName name="IQ_BUS_SEG_EARNINGS_OP_ABS" hidden="1">"c4085"</definedName>
    <definedName name="IQ_BUS_SEG_EARNINGS_OP_TOTAL" hidden="1">"c4108"</definedName>
    <definedName name="IQ_BUS_SEG_EBT" hidden="1">"c4064"</definedName>
    <definedName name="IQ_BUS_SEG_EBT_ABS" hidden="1">"c4086"</definedName>
    <definedName name="IQ_BUS_SEG_EBT_TOTAL" hidden="1">"c4110"</definedName>
    <definedName name="IQ_BUS_SEG_GP" hidden="1">"c4066"</definedName>
    <definedName name="IQ_BUS_SEG_GP_ABS" hidden="1">"c4088"</definedName>
    <definedName name="IQ_BUS_SEG_GP_TOTAL" hidden="1">"c4109"</definedName>
    <definedName name="IQ_BUS_SEG_INC_TAX" hidden="1">"c4077"</definedName>
    <definedName name="IQ_BUS_SEG_INC_TAX_ABS" hidden="1">"c4099"</definedName>
    <definedName name="IQ_BUS_SEG_INC_TAX_TOTAL" hidden="1">"c4114"</definedName>
    <definedName name="IQ_BUS_SEG_INTEREST_EXP" hidden="1">"c4076"</definedName>
    <definedName name="IQ_BUS_SEG_INTEREST_EXP_ABS" hidden="1">"c4098"</definedName>
    <definedName name="IQ_BUS_SEG_INTEREST_EXP_TOTAL" hidden="1">"c4113"</definedName>
    <definedName name="IQ_BUS_SEG_NAIC" hidden="1">"c15588"</definedName>
    <definedName name="IQ_BUS_SEG_NAIC_ABS" hidden="1">"c15576"</definedName>
    <definedName name="IQ_BUS_SEG_NAME" hidden="1">"c5482"</definedName>
    <definedName name="IQ_BUS_SEG_NAME_ABS" hidden="1">"c5483"</definedName>
    <definedName name="IQ_BUS_SEG_NI" hidden="1">"c4065"</definedName>
    <definedName name="IQ_BUS_SEG_NI_ABS" hidden="1">"c4087"</definedName>
    <definedName name="IQ_BUS_SEG_NI_TOTAL" hidden="1">"c4111"</definedName>
    <definedName name="IQ_BUS_SEG_OPER_INC" hidden="1">"c4062"</definedName>
    <definedName name="IQ_BUS_SEG_OPER_INC_ABS" hidden="1">"c4084"</definedName>
    <definedName name="IQ_BUS_SEG_OPER_INC_TOTAL" hidden="1">"c4107"</definedName>
    <definedName name="IQ_BUS_SEG_PRIMARY_GIC" hidden="1">"c15584"</definedName>
    <definedName name="IQ_BUS_SEG_PRIMARY_GIC_ABS" hidden="1">"c15572"</definedName>
    <definedName name="IQ_BUS_SEG_PRIMARY_SIC" hidden="1">"c15586"</definedName>
    <definedName name="IQ_BUS_SEG_PRIMARY_SIC_ABS" hidden="1">"c15574"</definedName>
    <definedName name="IQ_BUS_SEG_REV" hidden="1">"c4068"</definedName>
    <definedName name="IQ_BUS_SEG_REV_ABS" hidden="1">"c4090"</definedName>
    <definedName name="IQ_BUS_SEG_REV_TOTAL" hidden="1">"c4106"</definedName>
    <definedName name="IQ_BUS_SEG_SECONDARY_GIC" hidden="1">"c15585"</definedName>
    <definedName name="IQ_BUS_SEG_SECONDARY_GIC_ABS" hidden="1">"c15573"</definedName>
    <definedName name="IQ_BUS_SEG_SECONDARY_SIC" hidden="1">"c15587"</definedName>
    <definedName name="IQ_BUS_SEG_SECONDARY_SIC_ABS" hidden="1">"c15575"</definedName>
    <definedName name="IQ_BUSINESS_COMBINATIONS_FFIEC" hidden="1">"c12967"</definedName>
    <definedName name="IQ_BUSINESS_DESCRIPTION" hidden="1">"c322"</definedName>
    <definedName name="IQ_BV_ACT_OR_EST_CIQ" hidden="1">"c5068"</definedName>
    <definedName name="IQ_BV_EST" hidden="1">"c5624"</definedName>
    <definedName name="IQ_BV_EST_CIQ" hidden="1">"c4737"</definedName>
    <definedName name="IQ_BV_HIGH_EST" hidden="1">"c5626"</definedName>
    <definedName name="IQ_BV_HIGH_EST_CIQ" hidden="1">"c4739"</definedName>
    <definedName name="IQ_BV_LOW_EST" hidden="1">"c5627"</definedName>
    <definedName name="IQ_BV_LOW_EST_CIQ" hidden="1">"c4740"</definedName>
    <definedName name="IQ_BV_MEDIAN_EST" hidden="1">"c5625"</definedName>
    <definedName name="IQ_BV_MEDIAN_EST_CIQ" hidden="1">"c4738"</definedName>
    <definedName name="IQ_BV_NUM_EST" hidden="1">"c5628"</definedName>
    <definedName name="IQ_BV_NUM_EST_CIQ" hidden="1">"c4741"</definedName>
    <definedName name="IQ_BV_OVER_SHARES" hidden="1">"c1349"</definedName>
    <definedName name="IQ_BV_SHARE" hidden="1">"c100"</definedName>
    <definedName name="IQ_BV_SHARE_ACT_OR_EST" hidden="1">"c3587"</definedName>
    <definedName name="IQ_BV_SHARE_ACT_OR_EST_CIQ" hidden="1">"c5072"</definedName>
    <definedName name="IQ_BV_SHARE_ACT_OR_EST_REUT" hidden="1">"c5477"</definedName>
    <definedName name="IQ_BV_SHARE_ACT_OR_EST_THOM" hidden="1">"c5312"</definedName>
    <definedName name="IQ_BV_SHARE_DET_EST" hidden="1">"c12047"</definedName>
    <definedName name="IQ_BV_SHARE_DET_EST_CURRENCY" hidden="1">"c12456"</definedName>
    <definedName name="IQ_BV_SHARE_DET_EST_CURRENCY_THOM" hidden="1">"c12476"</definedName>
    <definedName name="IQ_BV_SHARE_DET_EST_DATE" hidden="1">"c12200"</definedName>
    <definedName name="IQ_BV_SHARE_DET_EST_DATE_THOM" hidden="1">"c12225"</definedName>
    <definedName name="IQ_BV_SHARE_DET_EST_INCL" hidden="1">"c12339"</definedName>
    <definedName name="IQ_BV_SHARE_DET_EST_INCL_THOM" hidden="1">"c12359"</definedName>
    <definedName name="IQ_BV_SHARE_DET_EST_ORIGIN" hidden="1">"c12573"</definedName>
    <definedName name="IQ_BV_SHARE_DET_EST_ORIGIN_THOM" hidden="1">"c12595"</definedName>
    <definedName name="IQ_BV_SHARE_DET_EST_THOM" hidden="1">"c12075"</definedName>
    <definedName name="IQ_BV_SHARE_EST" hidden="1">"c3541"</definedName>
    <definedName name="IQ_BV_SHARE_EST_CIQ" hidden="1">"c3800"</definedName>
    <definedName name="IQ_BV_SHARE_EST_REUT" hidden="1">"c5439"</definedName>
    <definedName name="IQ_BV_SHARE_EST_THOM" hidden="1">"c4020"</definedName>
    <definedName name="IQ_BV_SHARE_HIGH_EST" hidden="1">"c3542"</definedName>
    <definedName name="IQ_BV_SHARE_HIGH_EST_CIQ" hidden="1">"c3802"</definedName>
    <definedName name="IQ_BV_SHARE_HIGH_EST_REUT" hidden="1">"c5441"</definedName>
    <definedName name="IQ_BV_SHARE_HIGH_EST_THOM" hidden="1">"c4022"</definedName>
    <definedName name="IQ_BV_SHARE_LOW_EST" hidden="1">"c3543"</definedName>
    <definedName name="IQ_BV_SHARE_LOW_EST_CIQ" hidden="1">"c3803"</definedName>
    <definedName name="IQ_BV_SHARE_LOW_EST_REUT" hidden="1">"c5442"</definedName>
    <definedName name="IQ_BV_SHARE_LOW_EST_THOM" hidden="1">"c4023"</definedName>
    <definedName name="IQ_BV_SHARE_MEDIAN_EST" hidden="1">"c3544"</definedName>
    <definedName name="IQ_BV_SHARE_MEDIAN_EST_CIQ" hidden="1">"c3801"</definedName>
    <definedName name="IQ_BV_SHARE_MEDIAN_EST_REUT" hidden="1">"c5440"</definedName>
    <definedName name="IQ_BV_SHARE_MEDIAN_EST_THOM" hidden="1">"c4021"</definedName>
    <definedName name="IQ_BV_SHARE_NUM_EST" hidden="1">"c3539"</definedName>
    <definedName name="IQ_BV_SHARE_NUM_EST_CIQ" hidden="1">"c3804"</definedName>
    <definedName name="IQ_BV_SHARE_NUM_EST_REUT" hidden="1">"c5443"</definedName>
    <definedName name="IQ_BV_SHARE_NUM_EST_THOM" hidden="1">"c4024"</definedName>
    <definedName name="IQ_BV_SHARE_STDDEV_EST" hidden="1">"c3540"</definedName>
    <definedName name="IQ_BV_SHARE_STDDEV_EST_CIQ" hidden="1">"c3805"</definedName>
    <definedName name="IQ_BV_SHARE_STDDEV_EST_REUT" hidden="1">"c5444"</definedName>
    <definedName name="IQ_BV_SHARE_STDDEV_EST_THOM" hidden="1">"c4025"</definedName>
    <definedName name="IQ_BV_STDDEV_EST" hidden="1">"c5629"</definedName>
    <definedName name="IQ_BV_STDDEV_EST_CIQ" hidden="1">"c4742"</definedName>
    <definedName name="IQ_CA_AP" hidden="1">"c8881"</definedName>
    <definedName name="IQ_CA_AP_ABS" hidden="1">"c8900"</definedName>
    <definedName name="IQ_CA_NAME_AP" hidden="1">"c8919"</definedName>
    <definedName name="IQ_CA_NAME_AP_ABS" hidden="1">"c8938"</definedName>
    <definedName name="IQ_CABLE_ARPU" hidden="1">"c16151"</definedName>
    <definedName name="IQ_CABLE_ARPU_ANALOG" hidden="1">"c16146"</definedName>
    <definedName name="IQ_CABLE_ARPU_BASIC" hidden="1">"c16148"</definedName>
    <definedName name="IQ_CABLE_ARPU_BBAND" hidden="1">"c16150"</definedName>
    <definedName name="IQ_CABLE_ARPU_DIG" hidden="1">"c16147"</definedName>
    <definedName name="IQ_CABLE_ARPU_PHONE" hidden="1">"c16149"</definedName>
    <definedName name="IQ_CABLE_BASIC_PENETRATION" hidden="1">"c16130"</definedName>
    <definedName name="IQ_CABLE_BBAND_PENETRATION" hidden="1">"c16131"</definedName>
    <definedName name="IQ_CABLE_BBAND_PENETRATION_THP" hidden="1">"c16132"</definedName>
    <definedName name="IQ_CABLE_CHURN" hidden="1">"c16156"</definedName>
    <definedName name="IQ_CABLE_CHURN_BASIC" hidden="1">"c16153"</definedName>
    <definedName name="IQ_CABLE_CHURN_BBAND" hidden="1">"c16155"</definedName>
    <definedName name="IQ_CABLE_CHURN_DIG" hidden="1">"c16152"</definedName>
    <definedName name="IQ_CABLE_CHURN_PHONE" hidden="1">"c16154"</definedName>
    <definedName name="IQ_CABLE_HOMES_PER_MILE" hidden="1">"c2849"</definedName>
    <definedName name="IQ_CABLE_HP_BBAND" hidden="1">"c2845"</definedName>
    <definedName name="IQ_CABLE_HP_DIG" hidden="1">"c2844"</definedName>
    <definedName name="IQ_CABLE_HP_PHONE" hidden="1">"c2846"</definedName>
    <definedName name="IQ_CABLE_MILES_PASSED" hidden="1">"c16145"</definedName>
    <definedName name="IQ_CABLE_OTHER_REV" hidden="1">"c16164"</definedName>
    <definedName name="IQ_CABLE_PHONE_PENETRATION" hidden="1">"c16133"</definedName>
    <definedName name="IQ_CABLE_PROGRAMMING_COSTS" hidden="1">"c16144"</definedName>
    <definedName name="IQ_CABLE_REV_ADVERT" hidden="1">"c16162"</definedName>
    <definedName name="IQ_CABLE_REV_ANALOG" hidden="1">"c16157"</definedName>
    <definedName name="IQ_CABLE_REV_BASIC" hidden="1">"c16159"</definedName>
    <definedName name="IQ_CABLE_REV_BBAND" hidden="1">"c16160"</definedName>
    <definedName name="IQ_CABLE_REV_COMMERCIAL" hidden="1">"c16163"</definedName>
    <definedName name="IQ_CABLE_REV_DIG" hidden="1">"c16158"</definedName>
    <definedName name="IQ_CABLE_REV_PHONE" hidden="1">"c16161"</definedName>
    <definedName name="IQ_CABLE_RGU" hidden="1">"c16143"</definedName>
    <definedName name="IQ_CABLE_SUBS_ANALOG" hidden="1">"c16135"</definedName>
    <definedName name="IQ_CABLE_SUBS_BASIC" hidden="1">"c16137"</definedName>
    <definedName name="IQ_CABLE_SUBS_BBAND" hidden="1">"c16138"</definedName>
    <definedName name="IQ_CABLE_SUBS_BUNDLED" hidden="1">"c16141"</definedName>
    <definedName name="IQ_CABLE_SUBS_BUS_PHONE" hidden="1">"c15773"</definedName>
    <definedName name="IQ_CABLE_SUBS_DIG" hidden="1">"c16136"</definedName>
    <definedName name="IQ_CABLE_SUBS_LONG_DIST_PHONE" hidden="1">"c15775"</definedName>
    <definedName name="IQ_CABLE_SUBS_NON_VIDEO" hidden="1">"c16140"</definedName>
    <definedName name="IQ_CABLE_SUBS_PHONE" hidden="1">"c16139"</definedName>
    <definedName name="IQ_CABLE_SUBS_RES_PHONE" hidden="1">"c15772"</definedName>
    <definedName name="IQ_CABLE_SUBS_SATELITE" hidden="1">"c15771"</definedName>
    <definedName name="IQ_CABLE_SUBS_TOTAL" hidden="1">"c16142"</definedName>
    <definedName name="IQ_CABLE_SUBS_WHOLE_PHONE" hidden="1">"c15774"</definedName>
    <definedName name="IQ_CABLE_THP" hidden="1">"c2847"</definedName>
    <definedName name="IQ_CABLE_TOTAL_PENETRATION" hidden="1">"c2854"</definedName>
    <definedName name="IQ_CABLE_TOTAL_REV" hidden="1">"c16165"</definedName>
    <definedName name="IQ_CAL_Q" hidden="1">"c101"</definedName>
    <definedName name="IQ_CAL_Q_EST" hidden="1">"c6796"</definedName>
    <definedName name="IQ_CAL_Q_EST_CIQ" hidden="1">"c6808"</definedName>
    <definedName name="IQ_CAL_Q_EST_REUT" hidden="1">"c6800"</definedName>
    <definedName name="IQ_CAL_Q_EST_THOM" hidden="1">"c6804"</definedName>
    <definedName name="IQ_CAL_Y" hidden="1">"c102"</definedName>
    <definedName name="IQ_CAL_Y_EST" hidden="1">"c6797"</definedName>
    <definedName name="IQ_CAL_Y_EST_CIQ" hidden="1">"c6809"</definedName>
    <definedName name="IQ_CAL_Y_EST_REUT" hidden="1">"c6801"</definedName>
    <definedName name="IQ_CAL_Y_EST_THOM" hidden="1">"c6805"</definedName>
    <definedName name="IQ_CALC_TYPE_BS" hidden="1">"c3086"</definedName>
    <definedName name="IQ_CALC_TYPE_CF" hidden="1">"c3085"</definedName>
    <definedName name="IQ_CALC_TYPE_IS" hidden="1">"c3084"</definedName>
    <definedName name="IQ_CALL_DATE_SCHEDULE" hidden="1">"c2481"</definedName>
    <definedName name="IQ_CALL_FEATURE" hidden="1">"c2197"</definedName>
    <definedName name="IQ_CALL_PRICE_SCHEDULE" hidden="1">"c2482"</definedName>
    <definedName name="IQ_CALLABLE" hidden="1">"c2196"</definedName>
    <definedName name="IQ_CAP_INVEST_CABLE" hidden="1">"c15794"</definedName>
    <definedName name="IQ_CAP_INVEST_COMMERCIAL" hidden="1">"c15800"</definedName>
    <definedName name="IQ_CAP_INVEST_CUST_PREMISE_EQUIP" hidden="1">"c15795"</definedName>
    <definedName name="IQ_CAP_INVEST_LINE_EXTENSIONS" hidden="1">"c15797"</definedName>
    <definedName name="IQ_CAP_INVEST_SCALABLE_INFRASTRUCTURE" hidden="1">"c15796"</definedName>
    <definedName name="IQ_CAP_INVEST_SUPPORT" hidden="1">"c15799"</definedName>
    <definedName name="IQ_CAP_INVEST_UPGRADE_REBUILD" hidden="1">"c15798"</definedName>
    <definedName name="IQ_CAP_LOSS_CF_1YR" hidden="1">"c3474"</definedName>
    <definedName name="IQ_CAP_LOSS_CF_2YR" hidden="1">"c3475"</definedName>
    <definedName name="IQ_CAP_LOSS_CF_3YR" hidden="1">"c3476"</definedName>
    <definedName name="IQ_CAP_LOSS_CF_4YR" hidden="1">"c3477"</definedName>
    <definedName name="IQ_CAP_LOSS_CF_5YR" hidden="1">"c3478"</definedName>
    <definedName name="IQ_CAP_LOSS_CF_AFTER_FIVE" hidden="1">"c3479"</definedName>
    <definedName name="IQ_CAP_LOSS_CF_MAX_YEAR" hidden="1">"c3482"</definedName>
    <definedName name="IQ_CAP_LOSS_CF_NO_EXP" hidden="1">"c3480"</definedName>
    <definedName name="IQ_CAP_LOSS_CF_TOTAL" hidden="1">"c3481"</definedName>
    <definedName name="IQ_CAP_UTIL_RATE" hidden="1">"c6824"</definedName>
    <definedName name="IQ_CAP_UTIL_RATE_POP" hidden="1">"c7044"</definedName>
    <definedName name="IQ_CAP_UTIL_RATE_YOY" hidden="1">"c7264"</definedName>
    <definedName name="IQ_CAPEX" hidden="1">"c103"</definedName>
    <definedName name="IQ_CAPEX_10YR_ANN_CAGR" hidden="1">"c6050"</definedName>
    <definedName name="IQ_CAPEX_10YR_ANN_GROWTH" hidden="1">"c104"</definedName>
    <definedName name="IQ_CAPEX_1YR_ANN_GROWTH" hidden="1">"c105"</definedName>
    <definedName name="IQ_CAPEX_2YR_ANN_CAGR" hidden="1">"c6051"</definedName>
    <definedName name="IQ_CAPEX_2YR_ANN_GROWTH" hidden="1">"c106"</definedName>
    <definedName name="IQ_CAPEX_3YR_ANN_CAGR" hidden="1">"c6052"</definedName>
    <definedName name="IQ_CAPEX_3YR_ANN_GROWTH" hidden="1">"c107"</definedName>
    <definedName name="IQ_CAPEX_5YR_ANN_CAGR" hidden="1">"c6053"</definedName>
    <definedName name="IQ_CAPEX_5YR_ANN_GROWTH" hidden="1">"c108"</definedName>
    <definedName name="IQ_CAPEX_7YR_ANN_CAGR" hidden="1">"c6054"</definedName>
    <definedName name="IQ_CAPEX_7YR_ANN_GROWTH" hidden="1">"c109"</definedName>
    <definedName name="IQ_CAPEX_ACT_OR_EST" hidden="1">"c3584"</definedName>
    <definedName name="IQ_CAPEX_ACT_OR_EST_CIQ" hidden="1">"c5071"</definedName>
    <definedName name="IQ_CAPEX_ACT_OR_EST_REUT" hidden="1">"c5474"</definedName>
    <definedName name="IQ_CAPEX_ACT_OR_EST_THOM" hidden="1">"c5546"</definedName>
    <definedName name="IQ_CAPEX_BNK" hidden="1">"c110"</definedName>
    <definedName name="IQ_CAPEX_BR" hidden="1">"c111"</definedName>
    <definedName name="IQ_CAPEX_DET_EST" hidden="1">"c12048"</definedName>
    <definedName name="IQ_CAPEX_DET_EST_CURRENCY" hidden="1">"c12457"</definedName>
    <definedName name="IQ_CAPEX_DET_EST_CURRENCY_THOM" hidden="1">"c12477"</definedName>
    <definedName name="IQ_CAPEX_DET_EST_DATE" hidden="1">"c12201"</definedName>
    <definedName name="IQ_CAPEX_DET_EST_DATE_THOM" hidden="1">"c12226"</definedName>
    <definedName name="IQ_CAPEX_DET_EST_INCL" hidden="1">"c12340"</definedName>
    <definedName name="IQ_CAPEX_DET_EST_INCL_THOM" hidden="1">"c12360"</definedName>
    <definedName name="IQ_CAPEX_DET_EST_ORIGIN" hidden="1">"c12765"</definedName>
    <definedName name="IQ_CAPEX_DET_EST_ORIGIN_THOM" hidden="1">"c12596"</definedName>
    <definedName name="IQ_CAPEX_DET_EST_THOM" hidden="1">"c12076"</definedName>
    <definedName name="IQ_CAPEX_EST" hidden="1">"c3523"</definedName>
    <definedName name="IQ_CAPEX_EST_CIQ" hidden="1">"c3807"</definedName>
    <definedName name="IQ_CAPEX_EST_REUT" hidden="1">"c3969"</definedName>
    <definedName name="IQ_CAPEX_EST_THOM" hidden="1">"c5502"</definedName>
    <definedName name="IQ_CAPEX_FIN" hidden="1">"c112"</definedName>
    <definedName name="IQ_CAPEX_GUIDANCE" hidden="1">"c4150"</definedName>
    <definedName name="IQ_CAPEX_GUIDANCE_CIQ" hidden="1">"c4562"</definedName>
    <definedName name="IQ_CAPEX_GUIDANCE_CIQ_COL" hidden="1">"c11211"</definedName>
    <definedName name="IQ_CAPEX_HIGH_EST" hidden="1">"c3524"</definedName>
    <definedName name="IQ_CAPEX_HIGH_EST_CIQ" hidden="1">"c3809"</definedName>
    <definedName name="IQ_CAPEX_HIGH_EST_REUT" hidden="1">"c3971"</definedName>
    <definedName name="IQ_CAPEX_HIGH_EST_THOM" hidden="1">"c5504"</definedName>
    <definedName name="IQ_CAPEX_HIGH_GUIDANCE" hidden="1">"c4180"</definedName>
    <definedName name="IQ_CAPEX_HIGH_GUIDANCE_CIQ" hidden="1">"c4592"</definedName>
    <definedName name="IQ_CAPEX_HIGH_GUIDANCE_CIQ_COL" hidden="1">"c11241"</definedName>
    <definedName name="IQ_CAPEX_INS" hidden="1">"c113"</definedName>
    <definedName name="IQ_CAPEX_LOW_EST" hidden="1">"c3525"</definedName>
    <definedName name="IQ_CAPEX_LOW_EST_CIQ" hidden="1">"c3810"</definedName>
    <definedName name="IQ_CAPEX_LOW_EST_REUT" hidden="1">"c3972"</definedName>
    <definedName name="IQ_CAPEX_LOW_EST_THOM" hidden="1">"c5505"</definedName>
    <definedName name="IQ_CAPEX_LOW_GUIDANCE" hidden="1">"c4220"</definedName>
    <definedName name="IQ_CAPEX_LOW_GUIDANCE_CIQ" hidden="1">"c4632"</definedName>
    <definedName name="IQ_CAPEX_LOW_GUIDANCE_CIQ_COL" hidden="1">"c11281"</definedName>
    <definedName name="IQ_CAPEX_MEDIAN_EST" hidden="1">"c3526"</definedName>
    <definedName name="IQ_CAPEX_MEDIAN_EST_CIQ" hidden="1">"c3808"</definedName>
    <definedName name="IQ_CAPEX_MEDIAN_EST_REUT" hidden="1">"c3970"</definedName>
    <definedName name="IQ_CAPEX_MEDIAN_EST_THOM" hidden="1">"c5503"</definedName>
    <definedName name="IQ_CAPEX_NUM_EST" hidden="1">"c3521"</definedName>
    <definedName name="IQ_CAPEX_NUM_EST_CIQ" hidden="1">"c3811"</definedName>
    <definedName name="IQ_CAPEX_NUM_EST_REUT" hidden="1">"c3973"</definedName>
    <definedName name="IQ_CAPEX_NUM_EST_THOM" hidden="1">"c5506"</definedName>
    <definedName name="IQ_CAPEX_PCT_REV" hidden="1">"c19144"</definedName>
    <definedName name="IQ_CAPEX_STDDEV_EST" hidden="1">"c3522"</definedName>
    <definedName name="IQ_CAPEX_STDDEV_EST_CIQ" hidden="1">"c3812"</definedName>
    <definedName name="IQ_CAPEX_STDDEV_EST_REUT" hidden="1">"c3974"</definedName>
    <definedName name="IQ_CAPEX_STDDEV_EST_THOM" hidden="1">"c5507"</definedName>
    <definedName name="IQ_CAPEX_UTI" hidden="1">"c114"</definedName>
    <definedName name="IQ_CAPITAL_ALLOCATION_ADJUSTMENT_FOREIGN_FFIEC" hidden="1">"c15389"</definedName>
    <definedName name="IQ_CAPITAL_LEASE" hidden="1">"c1350"</definedName>
    <definedName name="IQ_CAPITAL_LEASES" hidden="1">"c115"</definedName>
    <definedName name="IQ_CAPITAL_LEASES_TOTAL" hidden="1">"c3031"</definedName>
    <definedName name="IQ_CAPITAL_LEASES_TOTAL_PCT" hidden="1">"c2506"</definedName>
    <definedName name="IQ_CAPITAL_RAISED_PERIOD_COVERED" hidden="1">"c9959"</definedName>
    <definedName name="IQ_CAPITAL_RAISED_PERIOD_GROUP" hidden="1">"c9945"</definedName>
    <definedName name="IQ_CAPITAL_UNDER_MANAGE" hidden="1">"c18929"</definedName>
    <definedName name="IQ_CAPITAL_UNDER_MANAGE_CURRENCY" hidden="1">"c19171"</definedName>
    <definedName name="IQ_CAPITAL_UNDER_MANAGE_DATE" hidden="1">"c18930"</definedName>
    <definedName name="IQ_CAPITALIZED_INTEREST" hidden="1">"c2076"</definedName>
    <definedName name="IQ_CAPITALIZED_INTEREST_BOP" hidden="1">"c3459"</definedName>
    <definedName name="IQ_CAPITALIZED_INTEREST_EOP" hidden="1">"c3464"</definedName>
    <definedName name="IQ_CAPITALIZED_INTEREST_EXP" hidden="1">"c3461"</definedName>
    <definedName name="IQ_CAPITALIZED_INTEREST_OTHER_ADJ" hidden="1">"c3463"</definedName>
    <definedName name="IQ_CAPITALIZED_INTEREST_WRITE_OFF" hidden="1">"c3462"</definedName>
    <definedName name="IQ_CASH" hidden="1">"c1458"</definedName>
    <definedName name="IQ_CASH_ACQUIRE_CF" hidden="1">"c116"</definedName>
    <definedName name="IQ_CASH_BALANCES_DUE_FFIEC" hidden="1">"c12773"</definedName>
    <definedName name="IQ_CASH_BANKS_FOREIGN_COUNTRIES_DOM_FFIEC" hidden="1">"c15289"</definedName>
    <definedName name="IQ_CASH_COLLECTION_UNPOSTED_DEBITS_CURRENCY_FFIEC" hidden="1">"c15279"</definedName>
    <definedName name="IQ_CASH_COLLECTION_UNPOSTED_DEBITS_DOM_FFIEC" hidden="1">"c15286"</definedName>
    <definedName name="IQ_CASH_CONVERSION" hidden="1">"c117"</definedName>
    <definedName name="IQ_CASH_COST_ALUM" hidden="1">"c9252"</definedName>
    <definedName name="IQ_CASH_COST_COAL" hidden="1">"c9825"</definedName>
    <definedName name="IQ_CASH_COST_COP" hidden="1">"c9199"</definedName>
    <definedName name="IQ_CASH_COST_DIAM" hidden="1">"c9676"</definedName>
    <definedName name="IQ_CASH_COST_GOLD" hidden="1">"c9037"</definedName>
    <definedName name="IQ_CASH_COST_IRON" hidden="1">"c9411"</definedName>
    <definedName name="IQ_CASH_COST_LEAD" hidden="1">"c9464"</definedName>
    <definedName name="IQ_CASH_COST_MANG" hidden="1">"c9517"</definedName>
    <definedName name="IQ_CASH_COST_MET_COAL" hidden="1">"c9762"</definedName>
    <definedName name="IQ_CASH_COST_MOLYB" hidden="1">"c9729"</definedName>
    <definedName name="IQ_CASH_COST_NICK" hidden="1">"c9305"</definedName>
    <definedName name="IQ_CASH_COST_PER_SUB" hidden="1">"c15763"</definedName>
    <definedName name="IQ_CASH_COST_PLAT" hidden="1">"c9143"</definedName>
    <definedName name="IQ_CASH_COST_SILVER" hidden="1">"c9090"</definedName>
    <definedName name="IQ_CASH_COST_STEAM" hidden="1">"c9792"</definedName>
    <definedName name="IQ_CASH_COST_TITAN" hidden="1">"c9570"</definedName>
    <definedName name="IQ_CASH_COST_URAN" hidden="1">"c9623"</definedName>
    <definedName name="IQ_CASH_COST_ZINC" hidden="1">"c9358"</definedName>
    <definedName name="IQ_CASH_DEPOSITORY_INSTIT_US_DOM_FFIEC" hidden="1">"c15288"</definedName>
    <definedName name="IQ_CASH_DUE_BANKS" hidden="1">"c1351"</definedName>
    <definedName name="IQ_CASH_DUE_OTHER_FED_RESERVE_BANKS_DOM_FFIEC" hidden="1">"c15290"</definedName>
    <definedName name="IQ_CASH_DUE_OTHER_FED_RESERVE_BANKS_FFIEC" hidden="1">"c15284"</definedName>
    <definedName name="IQ_CASH_DUE_US_BRANCH_FOREIGN_BANK_FFIEC" hidden="1">"c15280"</definedName>
    <definedName name="IQ_CASH_EPS_ACT_OR_EST" hidden="1">"c5638"</definedName>
    <definedName name="IQ_CASH_EPS_ACT_OR_EST_THOM" hidden="1">"c5646"</definedName>
    <definedName name="IQ_CASH_EPS_DET_EST_CURRENCY_THOM" hidden="1">"c12478"</definedName>
    <definedName name="IQ_CASH_EPS_DET_EST_DATE_THOM" hidden="1">"c12227"</definedName>
    <definedName name="IQ_CASH_EPS_DET_EST_INCL_THOM" hidden="1">"c12361"</definedName>
    <definedName name="IQ_CASH_EPS_DET_EST_ORIGIN_THOM" hidden="1">"c12597"</definedName>
    <definedName name="IQ_CASH_EPS_DET_EST_THOM" hidden="1">"c12077"</definedName>
    <definedName name="IQ_CASH_EPS_EST" hidden="1">"c5631"</definedName>
    <definedName name="IQ_CASH_EPS_EST_THOM" hidden="1">"c5639"</definedName>
    <definedName name="IQ_CASH_EPS_HIGH_EST" hidden="1">"c5633"</definedName>
    <definedName name="IQ_CASH_EPS_HIGH_EST_THOM" hidden="1">"c5641"</definedName>
    <definedName name="IQ_CASH_EPS_LOW_EST" hidden="1">"c5634"</definedName>
    <definedName name="IQ_CASH_EPS_LOW_EST_THOM" hidden="1">"c5642"</definedName>
    <definedName name="IQ_CASH_EPS_MEDIAN_EST" hidden="1">"c5632"</definedName>
    <definedName name="IQ_CASH_EPS_MEDIAN_EST_THOM" hidden="1">"c5640"</definedName>
    <definedName name="IQ_CASH_EPS_NUM_EST" hidden="1">"c5635"</definedName>
    <definedName name="IQ_CASH_EPS_NUM_EST_THOM" hidden="1">"c5643"</definedName>
    <definedName name="IQ_CASH_EPS_STDDEV_EST" hidden="1">"c5636"</definedName>
    <definedName name="IQ_CASH_EPS_STDDEV_EST_THOM" hidden="1">"c5644"</definedName>
    <definedName name="IQ_CASH_EQUIV" hidden="1">"c118"</definedName>
    <definedName name="IQ_CASH_FINAN" hidden="1">"c119"</definedName>
    <definedName name="IQ_CASH_FINAN_AP" hidden="1">"c8890"</definedName>
    <definedName name="IQ_CASH_FINAN_AP_ABS" hidden="1">"c8909"</definedName>
    <definedName name="IQ_CASH_FINAN_NAME_AP" hidden="1">"c8928"</definedName>
    <definedName name="IQ_CASH_FINAN_NAME_AP_ABS" hidden="1">"c8947"</definedName>
    <definedName name="IQ_CASH_FINAN_SUBTOTAL_AP" hidden="1">"c10111"</definedName>
    <definedName name="IQ_CASH_FLOW_ACT_OR_EST" hidden="1">"c4154"</definedName>
    <definedName name="IQ_CASH_FLOW_ACT_OR_EST_CIQ" hidden="1">"c4566"</definedName>
    <definedName name="IQ_CASH_FLOW_EST" hidden="1">"c4153"</definedName>
    <definedName name="IQ_CASH_FLOW_EST_CIQ" hidden="1">"c4565"</definedName>
    <definedName name="IQ_CASH_FLOW_GUIDANCE" hidden="1">"c4155"</definedName>
    <definedName name="IQ_CASH_FLOW_GUIDANCE_CIQ" hidden="1">"c4567"</definedName>
    <definedName name="IQ_CASH_FLOW_GUIDANCE_CIQ_COL" hidden="1">"c11216"</definedName>
    <definedName name="IQ_CASH_FLOW_HIGH_EST" hidden="1">"c4156"</definedName>
    <definedName name="IQ_CASH_FLOW_HIGH_EST_CIQ" hidden="1">"c4568"</definedName>
    <definedName name="IQ_CASH_FLOW_HIGH_GUIDANCE" hidden="1">"c4201"</definedName>
    <definedName name="IQ_CASH_FLOW_HIGH_GUIDANCE_CIQ" hidden="1">"c4613"</definedName>
    <definedName name="IQ_CASH_FLOW_HIGH_GUIDANCE_CIQ_COL" hidden="1">"c11262"</definedName>
    <definedName name="IQ_CASH_FLOW_LOW_EST" hidden="1">"c4157"</definedName>
    <definedName name="IQ_CASH_FLOW_LOW_EST_CIQ" hidden="1">"c4569"</definedName>
    <definedName name="IQ_CASH_FLOW_LOW_GUIDANCE" hidden="1">"c4241"</definedName>
    <definedName name="IQ_CASH_FLOW_LOW_GUIDANCE_CIQ" hidden="1">"c4653"</definedName>
    <definedName name="IQ_CASH_FLOW_LOW_GUIDANCE_CIQ_COL" hidden="1">"c11302"</definedName>
    <definedName name="IQ_CASH_FLOW_MEDIAN_EST" hidden="1">"c4158"</definedName>
    <definedName name="IQ_CASH_FLOW_MEDIAN_EST_CIQ" hidden="1">"c4570"</definedName>
    <definedName name="IQ_CASH_FLOW_NUM_EST" hidden="1">"c4159"</definedName>
    <definedName name="IQ_CASH_FLOW_NUM_EST_CIQ" hidden="1">"c4571"</definedName>
    <definedName name="IQ_CASH_FLOW_STDDEV_EST" hidden="1">"c4160"</definedName>
    <definedName name="IQ_CASH_FLOW_STDDEV_EST_CIQ" hidden="1">"c4572"</definedName>
    <definedName name="IQ_CASH_FOREIGN_BRANCH_OTHER_US_BANKS_FFIEC" hidden="1">"c15282"</definedName>
    <definedName name="IQ_CASH_INTEREST" hidden="1">"c120"</definedName>
    <definedName name="IQ_CASH_INTEREST_FINAN" hidden="1">"c6295"</definedName>
    <definedName name="IQ_CASH_INTEREST_INVEST" hidden="1">"c6294"</definedName>
    <definedName name="IQ_CASH_INTEREST_NET" hidden="1">"c12753"</definedName>
    <definedName name="IQ_CASH_INTEREST_OPER" hidden="1">"c6293"</definedName>
    <definedName name="IQ_CASH_INTEREST_RECEIVED" hidden="1">"c12754"</definedName>
    <definedName name="IQ_CASH_INVEST" hidden="1">"c121"</definedName>
    <definedName name="IQ_CASH_INVEST_AP" hidden="1">"c8889"</definedName>
    <definedName name="IQ_CASH_INVEST_AP_ABS" hidden="1">"c8908"</definedName>
    <definedName name="IQ_CASH_INVEST_NAME_AP" hidden="1">"c8927"</definedName>
    <definedName name="IQ_CASH_INVEST_NAME_AP_ABS" hidden="1">"c8946"</definedName>
    <definedName name="IQ_CASH_INVEST_SUBTOTAL_AP" hidden="1">"c8991"</definedName>
    <definedName name="IQ_CASH_OPER" hidden="1">"c122"</definedName>
    <definedName name="IQ_CASH_OPER_ACT_OR_EST" hidden="1">"c4164"</definedName>
    <definedName name="IQ_CASH_OPER_ACT_OR_EST_CIQ" hidden="1">"c4576"</definedName>
    <definedName name="IQ_CASH_OPER_AP" hidden="1">"c8888"</definedName>
    <definedName name="IQ_CASH_OPER_AP_ABS" hidden="1">"c8907"</definedName>
    <definedName name="IQ_CASH_OPER_EST" hidden="1">"c4163"</definedName>
    <definedName name="IQ_CASH_OPER_EST_CIQ" hidden="1">"c4575"</definedName>
    <definedName name="IQ_CASH_OPER_GUIDANCE" hidden="1">"c4165"</definedName>
    <definedName name="IQ_CASH_OPER_GUIDANCE_CIQ" hidden="1">"c4577"</definedName>
    <definedName name="IQ_CASH_OPER_GUIDANCE_CIQ_COL" hidden="1">"c11226"</definedName>
    <definedName name="IQ_CASH_OPER_HIGH_EST" hidden="1">"c4166"</definedName>
    <definedName name="IQ_CASH_OPER_HIGH_EST_CIQ" hidden="1">"c4578"</definedName>
    <definedName name="IQ_CASH_OPER_HIGH_GUIDANCE" hidden="1">"c4185"</definedName>
    <definedName name="IQ_CASH_OPER_HIGH_GUIDANCE_CIQ" hidden="1">"c4597"</definedName>
    <definedName name="IQ_CASH_OPER_HIGH_GUIDANCE_CIQ_COL" hidden="1">"c11246"</definedName>
    <definedName name="IQ_CASH_OPER_LOW_EST" hidden="1">"c4244"</definedName>
    <definedName name="IQ_CASH_OPER_LOW_EST_CIQ" hidden="1">"c4768"</definedName>
    <definedName name="IQ_CASH_OPER_LOW_GUIDANCE" hidden="1">"c4225"</definedName>
    <definedName name="IQ_CASH_OPER_LOW_GUIDANCE_CIQ" hidden="1">"c4637"</definedName>
    <definedName name="IQ_CASH_OPER_LOW_GUIDANCE_CIQ_COL" hidden="1">"c11286"</definedName>
    <definedName name="IQ_CASH_OPER_MEDIAN_EST" hidden="1">"c4245"</definedName>
    <definedName name="IQ_CASH_OPER_MEDIAN_EST_CIQ" hidden="1">"c4771"</definedName>
    <definedName name="IQ_CASH_OPER_NAME_AP" hidden="1">"c8926"</definedName>
    <definedName name="IQ_CASH_OPER_NAME_AP_ABS" hidden="1">"c8945"</definedName>
    <definedName name="IQ_CASH_OPER_NUM_EST" hidden="1">"c4246"</definedName>
    <definedName name="IQ_CASH_OPER_NUM_EST_CIQ" hidden="1">"c4772"</definedName>
    <definedName name="IQ_CASH_OPER_STDDEV_EST" hidden="1">"c4247"</definedName>
    <definedName name="IQ_CASH_OPER_STDDEV_EST_CIQ" hidden="1">"c4773"</definedName>
    <definedName name="IQ_CASH_OPER_SUBTOTAL_AP" hidden="1">"c8990"</definedName>
    <definedName name="IQ_CASH_OTHER_ADJ_AP" hidden="1">"c8891"</definedName>
    <definedName name="IQ_CASH_OTHER_ADJ_AP_ABS" hidden="1">"c8910"</definedName>
    <definedName name="IQ_CASH_OTHER_ADJ_NAME_AP" hidden="1">"c8929"</definedName>
    <definedName name="IQ_CASH_OTHER_ADJ_NAME_AP_ABS" hidden="1">"c8948"</definedName>
    <definedName name="IQ_CASH_OTHER_BANKS_FOREIGN_COUNTRIES_FFIEC" hidden="1">"c15283"</definedName>
    <definedName name="IQ_CASH_OTHER_US_COMM_BANK_DEP_INSTIT_FFIEC" hidden="1">"c15281"</definedName>
    <definedName name="IQ_CASH_SEGREG" hidden="1">"c123"</definedName>
    <definedName name="IQ_CASH_SHARE" hidden="1">"c1911"</definedName>
    <definedName name="IQ_CASH_ST" hidden="1">"c1355"</definedName>
    <definedName name="IQ_CASH_ST_INVEST" hidden="1">"c124"</definedName>
    <definedName name="IQ_CASH_ST_INVEST_EST" hidden="1">"c4249"</definedName>
    <definedName name="IQ_CASH_ST_INVEST_EST_CIQ" hidden="1">"c4775"</definedName>
    <definedName name="IQ_CASH_ST_INVEST_GUIDANCE" hidden="1">"c4250"</definedName>
    <definedName name="IQ_CASH_ST_INVEST_GUIDANCE_CIQ" hidden="1">"c4776"</definedName>
    <definedName name="IQ_CASH_ST_INVEST_GUIDANCE_CIQ_COL" hidden="1">"c11423"</definedName>
    <definedName name="IQ_CASH_ST_INVEST_HIGH_EST" hidden="1">"c4251"</definedName>
    <definedName name="IQ_CASH_ST_INVEST_HIGH_EST_CIQ" hidden="1">"c4777"</definedName>
    <definedName name="IQ_CASH_ST_INVEST_HIGH_GUIDANCE" hidden="1">"c4195"</definedName>
    <definedName name="IQ_CASH_ST_INVEST_HIGH_GUIDANCE_CIQ" hidden="1">"c4607"</definedName>
    <definedName name="IQ_CASH_ST_INVEST_HIGH_GUIDANCE_CIQ_COL" hidden="1">"c11256"</definedName>
    <definedName name="IQ_CASH_ST_INVEST_LOW_EST" hidden="1">"c4252"</definedName>
    <definedName name="IQ_CASH_ST_INVEST_LOW_EST_CIQ" hidden="1">"c4778"</definedName>
    <definedName name="IQ_CASH_ST_INVEST_LOW_GUIDANCE" hidden="1">"c4235"</definedName>
    <definedName name="IQ_CASH_ST_INVEST_LOW_GUIDANCE_CIQ" hidden="1">"c4647"</definedName>
    <definedName name="IQ_CASH_ST_INVEST_LOW_GUIDANCE_CIQ_COL" hidden="1">"c11296"</definedName>
    <definedName name="IQ_CASH_ST_INVEST_MEDIAN_EST" hidden="1">"c4253"</definedName>
    <definedName name="IQ_CASH_ST_INVEST_MEDIAN_EST_CIQ" hidden="1">"c4779"</definedName>
    <definedName name="IQ_CASH_ST_INVEST_NUM_EST" hidden="1">"c4254"</definedName>
    <definedName name="IQ_CASH_ST_INVEST_NUM_EST_CIQ" hidden="1">"c4780"</definedName>
    <definedName name="IQ_CASH_ST_INVEST_STDDEV_EST" hidden="1">"c4255"</definedName>
    <definedName name="IQ_CASH_ST_INVEST_STDDEV_EST_CIQ" hidden="1">"c4781"</definedName>
    <definedName name="IQ_CASH_STRUCTURED_PRODUCTS_AVAIL_SALE_FFIEC" hidden="1">"c15263"</definedName>
    <definedName name="IQ_CASH_STRUCTURED_PRODUCTS_FFIEC" hidden="1">"c15260"</definedName>
    <definedName name="IQ_CASH_TAXES" hidden="1">"c125"</definedName>
    <definedName name="IQ_CASH_TAXES_FINAN" hidden="1">"c6292"</definedName>
    <definedName name="IQ_CASH_TAXES_INVEST" hidden="1">"c6291"</definedName>
    <definedName name="IQ_CASH_TAXES_OPER" hidden="1">"c6290"</definedName>
    <definedName name="IQ_CATASTROPHIC_LOSS_RATIO" hidden="1">"c15881"</definedName>
    <definedName name="IQ_CDS_5YR_CIQID" hidden="1">"c11751"</definedName>
    <definedName name="IQ_CDS_ASK" hidden="1">"c6027"</definedName>
    <definedName name="IQ_CDS_BID" hidden="1">"c6026"</definedName>
    <definedName name="IQ_CDS_COUPON" hidden="1">"c15234"</definedName>
    <definedName name="IQ_CDS_CURRENCY" hidden="1">"c6031"</definedName>
    <definedName name="IQ_CDS_DERIVATIVES_BENEFICIARY_FFIEC" hidden="1">"c13119"</definedName>
    <definedName name="IQ_CDS_DERIVATIVES_GUARANTOR_FFIEC" hidden="1">"c13112"</definedName>
    <definedName name="IQ_CDS_EVAL_DATE" hidden="1">"c6029"</definedName>
    <definedName name="IQ_CDS_LIST" hidden="1">"c13510"</definedName>
    <definedName name="IQ_CDS_LOAN_LIST" hidden="1">"c13518"</definedName>
    <definedName name="IQ_CDS_MID" hidden="1">"c6028"</definedName>
    <definedName name="IQ_CDS_NAME" hidden="1">"c6034"</definedName>
    <definedName name="IQ_CDS_NEXT_SERIES_ID" hidden="1">"c15231"</definedName>
    <definedName name="IQ_CDS_PREV_SERIES_ID" hidden="1">"c15232"</definedName>
    <definedName name="IQ_CDS_PRICE_TYPE" hidden="1">"c15233"</definedName>
    <definedName name="IQ_CDS_SENIOR_LIST" hidden="1">"c13508"</definedName>
    <definedName name="IQ_CDS_SUB_LIST" hidden="1">"c13509"</definedName>
    <definedName name="IQ_CDS_TERM" hidden="1">"c6030"</definedName>
    <definedName name="IQ_CDS_TYPE" hidden="1">"c6025"</definedName>
    <definedName name="IQ_CEDED_AH_EARNED" hidden="1">"c2743"</definedName>
    <definedName name="IQ_CEDED_CLAIM_ADJ_EXP_RESERVE_BOP" hidden="1">"c15875"</definedName>
    <definedName name="IQ_CEDED_CLAIM_EXP_INCUR" hidden="1">"c2756"</definedName>
    <definedName name="IQ_CEDED_CLAIM_EXP_PAID" hidden="1">"c2759"</definedName>
    <definedName name="IQ_CEDED_CLAIM_EXP_RES" hidden="1">"c2753"</definedName>
    <definedName name="IQ_CEDED_EARNED" hidden="1">"c2733"</definedName>
    <definedName name="IQ_CEDED_LIFE_EARNED" hidden="1">"c2738"</definedName>
    <definedName name="IQ_CEDED_LIFE_IN_FORCE" hidden="1">"c2768"</definedName>
    <definedName name="IQ_CEDED_LOSSES" hidden="1">"c15872"</definedName>
    <definedName name="IQ_CEDED_PC_EARNED" hidden="1">"c2748"</definedName>
    <definedName name="IQ_CEDED_PREMIUMS_EARNED_GROSS_PREMIUMS_EARNED" hidden="1">"c15887"</definedName>
    <definedName name="IQ_CEDED_PREMIUMS_WRITTEN_GROSS_PREMIUMS_WRITTEN" hidden="1">"c15885"</definedName>
    <definedName name="IQ_CEDED_WRITTEN" hidden="1">"c2727"</definedName>
    <definedName name="IQ_CEO_ID" hidden="1">"c15210"</definedName>
    <definedName name="IQ_CEO_NAME" hidden="1">"c15209"</definedName>
    <definedName name="IQ_CERTIFIED_OFFICIAL_CHECKS_TRANS_ACCTS_FFIEC" hidden="1">"c15320"</definedName>
    <definedName name="IQ_CFO_10YR_ANN_CAGR" hidden="1">"c6055"</definedName>
    <definedName name="IQ_CFO_10YR_ANN_GROWTH" hidden="1">"c126"</definedName>
    <definedName name="IQ_CFO_1YR_ANN_GROWTH" hidden="1">"c127"</definedName>
    <definedName name="IQ_CFO_2YR_ANN_CAGR" hidden="1">"c6056"</definedName>
    <definedName name="IQ_CFO_2YR_ANN_GROWTH" hidden="1">"c128"</definedName>
    <definedName name="IQ_CFO_3YR_ANN_CAGR" hidden="1">"c6057"</definedName>
    <definedName name="IQ_CFO_3YR_ANN_GROWTH" hidden="1">"c129"</definedName>
    <definedName name="IQ_CFO_5YR_ANN_CAGR" hidden="1">"c6058"</definedName>
    <definedName name="IQ_CFO_5YR_ANN_GROWTH" hidden="1">"c130"</definedName>
    <definedName name="IQ_CFO_7YR_ANN_CAGR" hidden="1">"c6059"</definedName>
    <definedName name="IQ_CFO_7YR_ANN_GROWTH" hidden="1">"c131"</definedName>
    <definedName name="IQ_CFO_CURRENT_LIAB" hidden="1">"c132"</definedName>
    <definedName name="IQ_CFO_ID" hidden="1">"c15212"</definedName>
    <definedName name="IQ_CFO_NAME" hidden="1">"c15211"</definedName>
    <definedName name="IQ_CFPS_ACT_OR_EST" hidden="1">"c2217"</definedName>
    <definedName name="IQ_CFPS_ACT_OR_EST_CIQ" hidden="1">"c5061"</definedName>
    <definedName name="IQ_CFPS_ACT_OR_EST_REUT" hidden="1">"c5463"</definedName>
    <definedName name="IQ_CFPS_ACT_OR_EST_THOM" hidden="1">"c5301"</definedName>
    <definedName name="IQ_CFPS_DET_EST" hidden="1">"c12049"</definedName>
    <definedName name="IQ_CFPS_DET_EST_CURRENCY" hidden="1">"c12458"</definedName>
    <definedName name="IQ_CFPS_DET_EST_CURRENCY_THOM" hidden="1">"c12479"</definedName>
    <definedName name="IQ_CFPS_DET_EST_DATE" hidden="1">"c12202"</definedName>
    <definedName name="IQ_CFPS_DET_EST_DATE_THOM" hidden="1">"c12228"</definedName>
    <definedName name="IQ_CFPS_DET_EST_INCL" hidden="1">"c12341"</definedName>
    <definedName name="IQ_CFPS_DET_EST_INCL_THOM" hidden="1">"c12362"</definedName>
    <definedName name="IQ_CFPS_DET_EST_ORIGIN" hidden="1">"c12575"</definedName>
    <definedName name="IQ_CFPS_DET_EST_ORIGIN_THOM" hidden="1">"c12598"</definedName>
    <definedName name="IQ_CFPS_DET_EST_THOM" hidden="1">"c12078"</definedName>
    <definedName name="IQ_CFPS_EST" hidden="1">"c1667"</definedName>
    <definedName name="IQ_CFPS_EST_CIQ" hidden="1">"c3675"</definedName>
    <definedName name="IQ_CFPS_EST_REUT" hidden="1">"c3844"</definedName>
    <definedName name="IQ_CFPS_EST_THOM" hidden="1">"c4006"</definedName>
    <definedName name="IQ_CFPS_GUIDANCE" hidden="1">"c4256"</definedName>
    <definedName name="IQ_CFPS_GUIDANCE_CIQ" hidden="1">"c4782"</definedName>
    <definedName name="IQ_CFPS_GUIDANCE_CIQ_COL" hidden="1">"c11429"</definedName>
    <definedName name="IQ_CFPS_HIGH_EST" hidden="1">"c1669"</definedName>
    <definedName name="IQ_CFPS_HIGH_EST_CIQ" hidden="1">"c3677"</definedName>
    <definedName name="IQ_CFPS_HIGH_EST_REUT" hidden="1">"c3846"</definedName>
    <definedName name="IQ_CFPS_HIGH_EST_THOM" hidden="1">"c4008"</definedName>
    <definedName name="IQ_CFPS_HIGH_GUIDANCE" hidden="1">"c4167"</definedName>
    <definedName name="IQ_CFPS_HIGH_GUIDANCE_CIQ" hidden="1">"c4579"</definedName>
    <definedName name="IQ_CFPS_HIGH_GUIDANCE_CIQ_COL" hidden="1">"c11228"</definedName>
    <definedName name="IQ_CFPS_LOW_EST" hidden="1">"c1670"</definedName>
    <definedName name="IQ_CFPS_LOW_EST_CIQ" hidden="1">"c3678"</definedName>
    <definedName name="IQ_CFPS_LOW_EST_REUT" hidden="1">"c3847"</definedName>
    <definedName name="IQ_CFPS_LOW_EST_THOM" hidden="1">"c4009"</definedName>
    <definedName name="IQ_CFPS_LOW_GUIDANCE" hidden="1">"c4207"</definedName>
    <definedName name="IQ_CFPS_LOW_GUIDANCE_CIQ" hidden="1">"c4619"</definedName>
    <definedName name="IQ_CFPS_LOW_GUIDANCE_CIQ_COL" hidden="1">"c11268"</definedName>
    <definedName name="IQ_CFPS_MEDIAN_EST" hidden="1">"c1668"</definedName>
    <definedName name="IQ_CFPS_MEDIAN_EST_CIQ" hidden="1">"c3676"</definedName>
    <definedName name="IQ_CFPS_MEDIAN_EST_REUT" hidden="1">"c3845"</definedName>
    <definedName name="IQ_CFPS_MEDIAN_EST_THOM" hidden="1">"c4007"</definedName>
    <definedName name="IQ_CFPS_NUM_EST" hidden="1">"c1671"</definedName>
    <definedName name="IQ_CFPS_NUM_EST_CIQ" hidden="1">"c3679"</definedName>
    <definedName name="IQ_CFPS_NUM_EST_REUT" hidden="1">"c3848"</definedName>
    <definedName name="IQ_CFPS_NUM_EST_THOM" hidden="1">"c4010"</definedName>
    <definedName name="IQ_CFPS_STDDEV_EST" hidden="1">"c1672"</definedName>
    <definedName name="IQ_CFPS_STDDEV_EST_CIQ" hidden="1">"c3680"</definedName>
    <definedName name="IQ_CFPS_STDDEV_EST_REUT" hidden="1">"c3849"</definedName>
    <definedName name="IQ_CFPS_STDDEV_EST_THOM" hidden="1">"c4011"</definedName>
    <definedName name="IQ_CH" hidden="1">110000</definedName>
    <definedName name="IQ_CHAIRMAN_ID" hidden="1">"c15218"</definedName>
    <definedName name="IQ_CHAIRMAN_NAME" hidden="1">"c15217"</definedName>
    <definedName name="IQ_CHANGE_AP" hidden="1">"c133"</definedName>
    <definedName name="IQ_CHANGE_AP_BNK" hidden="1">"c134"</definedName>
    <definedName name="IQ_CHANGE_AP_BR" hidden="1">"c135"</definedName>
    <definedName name="IQ_CHANGE_AP_FIN" hidden="1">"c136"</definedName>
    <definedName name="IQ_CHANGE_AP_INS" hidden="1">"c137"</definedName>
    <definedName name="IQ_CHANGE_AP_RE" hidden="1">"c6200"</definedName>
    <definedName name="IQ_CHANGE_AP_REIT" hidden="1">"c138"</definedName>
    <definedName name="IQ_CHANGE_AP_UTI" hidden="1">"c139"</definedName>
    <definedName name="IQ_CHANGE_AR" hidden="1">"c140"</definedName>
    <definedName name="IQ_CHANGE_AR_BNK" hidden="1">"c141"</definedName>
    <definedName name="IQ_CHANGE_AR_BR" hidden="1">"c142"</definedName>
    <definedName name="IQ_CHANGE_AR_FIN" hidden="1">"c143"</definedName>
    <definedName name="IQ_CHANGE_AR_INS" hidden="1">"c144"</definedName>
    <definedName name="IQ_CHANGE_AR_RE" hidden="1">"c6201"</definedName>
    <definedName name="IQ_CHANGE_AR_REIT" hidden="1">"c145"</definedName>
    <definedName name="IQ_CHANGE_AR_UTI" hidden="1">"c146"</definedName>
    <definedName name="IQ_CHANGE_DEF_TAX" hidden="1">"c147"</definedName>
    <definedName name="IQ_CHANGE_DEF_TAX_TOTAL" hidden="1">"c15557"</definedName>
    <definedName name="IQ_CHANGE_DEPOSIT_ACCT" hidden="1">"c148"</definedName>
    <definedName name="IQ_CHANGE_FAIR_VALUE_FINANCIAL_LIAB_T1_FFIEC" hidden="1">"c13138"</definedName>
    <definedName name="IQ_CHANGE_FAIR_VALUE_OPTIONS_FFIEC" hidden="1">"c13045"</definedName>
    <definedName name="IQ_CHANGE_INC_TAX" hidden="1">"c149"</definedName>
    <definedName name="IQ_CHANGE_INS_RES_LIAB" hidden="1">"c150"</definedName>
    <definedName name="IQ_CHANGE_INVENT" hidden="1">"c6826"</definedName>
    <definedName name="IQ_CHANGE_INVENT_APR" hidden="1">"c7486"</definedName>
    <definedName name="IQ_CHANGE_INVENT_POP" hidden="1">"c7046"</definedName>
    <definedName name="IQ_CHANGE_INVENT_REAL_APR_FC_UNUSED" hidden="1">"c8500"</definedName>
    <definedName name="IQ_CHANGE_INVENT_REAL_APR_UNUSED" hidden="1">"c7620"</definedName>
    <definedName name="IQ_CHANGE_INVENT_REAL_FC_UNUSED" hidden="1">"c7840"</definedName>
    <definedName name="IQ_CHANGE_INVENT_REAL_POP_FC_UNUSED" hidden="1">"c8060"</definedName>
    <definedName name="IQ_CHANGE_INVENT_REAL_POP_UNUSED" hidden="1">"c7180"</definedName>
    <definedName name="IQ_CHANGE_INVENT_REAL_SAAR" hidden="1">"c6962"</definedName>
    <definedName name="IQ_CHANGE_INVENT_REAL_SAAR_APR" hidden="1">"c7622"</definedName>
    <definedName name="IQ_CHANGE_INVENT_REAL_SAAR_APR_FC" hidden="1">"c8502"</definedName>
    <definedName name="IQ_CHANGE_INVENT_REAL_SAAR_FC" hidden="1">"c7842"</definedName>
    <definedName name="IQ_CHANGE_INVENT_REAL_SAAR_POP" hidden="1">"c7182"</definedName>
    <definedName name="IQ_CHANGE_INVENT_REAL_SAAR_POP_FC" hidden="1">"c8062"</definedName>
    <definedName name="IQ_CHANGE_INVENT_REAL_SAAR_USD_APR_FC" hidden="1">"c11917"</definedName>
    <definedName name="IQ_CHANGE_INVENT_REAL_SAAR_USD_FC" hidden="1">"c11914"</definedName>
    <definedName name="IQ_CHANGE_INVENT_REAL_SAAR_USD_POP_FC" hidden="1">"c11915"</definedName>
    <definedName name="IQ_CHANGE_INVENT_REAL_SAAR_USD_YOY_FC" hidden="1">"c11916"</definedName>
    <definedName name="IQ_CHANGE_INVENT_REAL_SAAR_YOY" hidden="1">"c7402"</definedName>
    <definedName name="IQ_CHANGE_INVENT_REAL_SAAR_YOY_FC" hidden="1">"c8282"</definedName>
    <definedName name="IQ_CHANGE_INVENT_REAL_UNUSED" hidden="1">"c6960"</definedName>
    <definedName name="IQ_CHANGE_INVENT_REAL_USD_APR_FC" hidden="1">"c11913"</definedName>
    <definedName name="IQ_CHANGE_INVENT_REAL_USD_FC" hidden="1">"c11910"</definedName>
    <definedName name="IQ_CHANGE_INVENT_REAL_USD_POP_FC" hidden="1">"c11911"</definedName>
    <definedName name="IQ_CHANGE_INVENT_REAL_USD_YOY_FC" hidden="1">"c11912"</definedName>
    <definedName name="IQ_CHANGE_INVENT_REAL_YOY_FC_UNUSED" hidden="1">"c8280"</definedName>
    <definedName name="IQ_CHANGE_INVENT_REAL_YOY_UNUSED" hidden="1">"c7400"</definedName>
    <definedName name="IQ_CHANGE_INVENT_SAAR" hidden="1">"c6827"</definedName>
    <definedName name="IQ_CHANGE_INVENT_SAAR_APR" hidden="1">"c7487"</definedName>
    <definedName name="IQ_CHANGE_INVENT_SAAR_APR_FC" hidden="1">"c8367"</definedName>
    <definedName name="IQ_CHANGE_INVENT_SAAR_FC" hidden="1">"c7707"</definedName>
    <definedName name="IQ_CHANGE_INVENT_SAAR_POP" hidden="1">"c7047"</definedName>
    <definedName name="IQ_CHANGE_INVENT_SAAR_POP_FC" hidden="1">"c7927"</definedName>
    <definedName name="IQ_CHANGE_INVENT_SAAR_YOY" hidden="1">"c7267"</definedName>
    <definedName name="IQ_CHANGE_INVENT_SAAR_YOY_FC" hidden="1">"c8147"</definedName>
    <definedName name="IQ_CHANGE_INVENT_YOY" hidden="1">"c7266"</definedName>
    <definedName name="IQ_CHANGE_INVENTORY" hidden="1">"c151"</definedName>
    <definedName name="IQ_CHANGE_NET_OPER_ASSETS" hidden="1">"c3592"</definedName>
    <definedName name="IQ_CHANGE_NET_WORKING_CAPITAL" hidden="1">"c1909"</definedName>
    <definedName name="IQ_CHANGE_OTHER_NET_OPER_ASSETS" hidden="1">"c3593"</definedName>
    <definedName name="IQ_CHANGE_OTHER_NET_OPER_ASSETS_BNK" hidden="1">"c3594"</definedName>
    <definedName name="IQ_CHANGE_OTHER_NET_OPER_ASSETS_BR" hidden="1">"c3595"</definedName>
    <definedName name="IQ_CHANGE_OTHER_NET_OPER_ASSETS_FIN" hidden="1">"c3596"</definedName>
    <definedName name="IQ_CHANGE_OTHER_NET_OPER_ASSETS_INS" hidden="1">"c3597"</definedName>
    <definedName name="IQ_CHANGE_OTHER_NET_OPER_ASSETS_RE" hidden="1">"c6285"</definedName>
    <definedName name="IQ_CHANGE_OTHER_NET_OPER_ASSETS_REIT" hidden="1">"c3598"</definedName>
    <definedName name="IQ_CHANGE_OTHER_NET_OPER_ASSETS_UTI" hidden="1">"c3599"</definedName>
    <definedName name="IQ_CHANGE_OTHER_WORK_CAP" hidden="1">"c152"</definedName>
    <definedName name="IQ_CHANGE_OTHER_WORK_CAP_BNK" hidden="1">"c153"</definedName>
    <definedName name="IQ_CHANGE_OTHER_WORK_CAP_BR" hidden="1">"c154"</definedName>
    <definedName name="IQ_CHANGE_OTHER_WORK_CAP_FIN" hidden="1">"c155"</definedName>
    <definedName name="IQ_CHANGE_OTHER_WORK_CAP_INS" hidden="1">"c156"</definedName>
    <definedName name="IQ_CHANGE_OTHER_WORK_CAP_REIT" hidden="1">"c157"</definedName>
    <definedName name="IQ_CHANGE_OTHER_WORK_CAP_UTI" hidden="1">"c158"</definedName>
    <definedName name="IQ_CHANGE_PRIVATE_INVENT" hidden="1">"c6828"</definedName>
    <definedName name="IQ_CHANGE_PRIVATE_INVENT_APR" hidden="1">"c7488"</definedName>
    <definedName name="IQ_CHANGE_PRIVATE_INVENT_APR_FC" hidden="1">"c8368"</definedName>
    <definedName name="IQ_CHANGE_PRIVATE_INVENT_FC" hidden="1">"c7708"</definedName>
    <definedName name="IQ_CHANGE_PRIVATE_INVENT_POP" hidden="1">"c7048"</definedName>
    <definedName name="IQ_CHANGE_PRIVATE_INVENT_POP_FC" hidden="1">"c7928"</definedName>
    <definedName name="IQ_CHANGE_PRIVATE_INVENT_YOY" hidden="1">"c7268"</definedName>
    <definedName name="IQ_CHANGE_PRIVATE_INVENT_YOY_FC" hidden="1">"c8148"</definedName>
    <definedName name="IQ_CHANGE_TRADING_ASSETS" hidden="1">"c159"</definedName>
    <definedName name="IQ_CHANGE_UNEARN_REV" hidden="1">"c160"</definedName>
    <definedName name="IQ_CHANGE_UNRECOG_TAX_BENEFIT_1_YR_MAX" hidden="1">"c15747"</definedName>
    <definedName name="IQ_CHANGE_UNRECOG_TAX_BENEFIT_1_YR_MIN" hidden="1">"c15746"</definedName>
    <definedName name="IQ_CHANGE_WORK_CAP" hidden="1">"c161"</definedName>
    <definedName name="IQ_CHANGES_WORK_CAP" hidden="1">"c1357"</definedName>
    <definedName name="IQ_CHARGE_OFFS_GROSS" hidden="1">"c162"</definedName>
    <definedName name="IQ_CHARGE_OFFS_NET" hidden="1">"c163"</definedName>
    <definedName name="IQ_CHARGE_OFFS_RECOVERED" hidden="1">"c164"</definedName>
    <definedName name="IQ_CHARGE_OFFS_TOTAL_AVG_LOANS" hidden="1">"c165"</definedName>
    <definedName name="IQ_CHICAGO_PMI" hidden="1">"c6829"</definedName>
    <definedName name="IQ_CHICAGO_PMI_APR" hidden="1">"c7489"</definedName>
    <definedName name="IQ_CHICAGO_PMI_APR_FC" hidden="1">"c8369"</definedName>
    <definedName name="IQ_CHICAGO_PMI_FC" hidden="1">"c7709"</definedName>
    <definedName name="IQ_CHICAGO_PMI_POP" hidden="1">"c7049"</definedName>
    <definedName name="IQ_CHICAGO_PMI_POP_FC" hidden="1">"c7929"</definedName>
    <definedName name="IQ_CHICAGO_PMI_YOY" hidden="1">"c7269"</definedName>
    <definedName name="IQ_CHICAGO_PMI_YOY_FC" hidden="1">"c8149"</definedName>
    <definedName name="IQ_CHURN_BASIC_CABLE" hidden="1">"c2871"</definedName>
    <definedName name="IQ_CHURN_BBAND" hidden="1">"c2872"</definedName>
    <definedName name="IQ_CHURN_DIG_CABLE" hidden="1">"c2870"</definedName>
    <definedName name="IQ_CHURN_PHONE" hidden="1">"c2873"</definedName>
    <definedName name="IQ_CHURN_POSTPAID_WIRELESS" hidden="1">"c2121"</definedName>
    <definedName name="IQ_CHURN_PREPAID_WIRELESS" hidden="1">"c2120"</definedName>
    <definedName name="IQ_CHURN_SATELLITE" hidden="1">"c15791"</definedName>
    <definedName name="IQ_CHURN_TOTAL" hidden="1">"c2874"</definedName>
    <definedName name="IQ_CHURN_TOTAL_WIRELESS" hidden="1">"c2122"</definedName>
    <definedName name="IQ_CITY" hidden="1">"c166"</definedName>
    <definedName name="IQ_CL_AP" hidden="1">"c8884"</definedName>
    <definedName name="IQ_CL_AP_ABS" hidden="1">"c8903"</definedName>
    <definedName name="IQ_CL_DUE_AFTER_FIVE" hidden="1">"c167"</definedName>
    <definedName name="IQ_CL_DUE_CY" hidden="1">"c168"</definedName>
    <definedName name="IQ_CL_DUE_CY1" hidden="1">"c169"</definedName>
    <definedName name="IQ_CL_DUE_CY2" hidden="1">"c170"</definedName>
    <definedName name="IQ_CL_DUE_CY3" hidden="1">"c171"</definedName>
    <definedName name="IQ_CL_DUE_CY4" hidden="1">"c172"</definedName>
    <definedName name="IQ_CL_DUE_NEXT_FIVE" hidden="1">"c173"</definedName>
    <definedName name="IQ_CL_NAME_AP" hidden="1">"c8922"</definedName>
    <definedName name="IQ_CL_NAME_AP_ABS" hidden="1">"c8941"</definedName>
    <definedName name="IQ_CL_OBLIGATION_IMMEDIATE" hidden="1">"c2253"</definedName>
    <definedName name="IQ_CLAIMS_ADJUSTMENT_EXP_PC_FFIEC" hidden="1">"c13100"</definedName>
    <definedName name="IQ_CLASS_MARKETCAP" hidden="1">"c13512"</definedName>
    <definedName name="IQ_CLASS_SHARESOUTSTANDING" hidden="1">"c13513"</definedName>
    <definedName name="IQ_CLASSA_OPTIONS_BEG_OS" hidden="1">"c2679"</definedName>
    <definedName name="IQ_CLASSA_OPTIONS_CANCELLED" hidden="1">"c2682"</definedName>
    <definedName name="IQ_CLASSA_OPTIONS_END_OS" hidden="1">"c2683"</definedName>
    <definedName name="IQ_CLASSA_OPTIONS_EXERCISABLE_END_OS" hidden="1">"c5809"</definedName>
    <definedName name="IQ_CLASSA_OPTIONS_EXERCISED" hidden="1">"c2681"</definedName>
    <definedName name="IQ_CLASSA_OPTIONS_GRANTED" hidden="1">"c2680"</definedName>
    <definedName name="IQ_CLASSA_OPTIONS_STRIKE_PRICE_BEG_OS" hidden="1">"c5810"</definedName>
    <definedName name="IQ_CLASSA_OPTIONS_STRIKE_PRICE_CANCELLED" hidden="1">"c5812"</definedName>
    <definedName name="IQ_CLASSA_OPTIONS_STRIKE_PRICE_EXERCISABLE" hidden="1">"c5813"</definedName>
    <definedName name="IQ_CLASSA_OPTIONS_STRIKE_PRICE_EXERCISED" hidden="1">"c5811"</definedName>
    <definedName name="IQ_CLASSA_OPTIONS_STRIKE_PRICE_OS" hidden="1">"c2684"</definedName>
    <definedName name="IQ_CLASSA_OUTSTANDING_BS_DATE" hidden="1">"c1971"</definedName>
    <definedName name="IQ_CLASSA_OUTSTANDING_FILING_DATE" hidden="1">"c1973"</definedName>
    <definedName name="IQ_CLASSA_STRIKE_PRICE_GRANTED" hidden="1">"c2685"</definedName>
    <definedName name="IQ_CLASSA_WARRANTS_BEG_OS" hidden="1">"c2705"</definedName>
    <definedName name="IQ_CLASSA_WARRANTS_CANCELLED" hidden="1">"c2708"</definedName>
    <definedName name="IQ_CLASSA_WARRANTS_END_OS" hidden="1">"c2709"</definedName>
    <definedName name="IQ_CLASSA_WARRANTS_EXERCISED" hidden="1">"c2707"</definedName>
    <definedName name="IQ_CLASSA_WARRANTS_ISSUED" hidden="1">"c2706"</definedName>
    <definedName name="IQ_CLASSA_WARRANTS_STRIKE_PRICE_ISSUED" hidden="1">"c2711"</definedName>
    <definedName name="IQ_CLASSA_WARRANTS_STRIKE_PRICE_OS" hidden="1">"c2710"</definedName>
    <definedName name="IQ_CLOSED_END_1_4_FAM_LOANS_TOT_LOANS_FFIEC" hidden="1">"c13866"</definedName>
    <definedName name="IQ_CLOSED_END_1_4_FIRST_LIENS_TRADING_DOM_FFIEC" hidden="1">"c12928"</definedName>
    <definedName name="IQ_CLOSED_END_1_4_JR_LIENS_LL_REC_DOM_FFIEC" hidden="1">"c12904"</definedName>
    <definedName name="IQ_CLOSED_END_1_4_JUNIOR_LIENS_TRADING_DOM_FFIEC" hidden="1">"c12929"</definedName>
    <definedName name="IQ_CLOSED_END_SEC_1_4_1ST_LIENS_CHARGE_OFFS_FFIEC" hidden="1">"c13169"</definedName>
    <definedName name="IQ_CLOSED_END_SEC_1_4_1ST_LIENS_DUE_30_89_FFIEC" hidden="1">"c13261"</definedName>
    <definedName name="IQ_CLOSED_END_SEC_1_4_1ST_LIENS_DUE_90_FFIEC" hidden="1">"c13289"</definedName>
    <definedName name="IQ_CLOSED_END_SEC_1_4_1ST_LIENS_NON_ACCRUAL_FFIEC" hidden="1">"c13315"</definedName>
    <definedName name="IQ_CLOSED_END_SEC_1_4_1ST_LIENS_RECOV_FFIEC" hidden="1">"c13191"</definedName>
    <definedName name="IQ_CLOSED_END_SEC_1_4_JR_LIENS_CHARGE_OFFS_FFIEC" hidden="1">"c13170"</definedName>
    <definedName name="IQ_CLOSED_END_SEC_1_4_JR_LIENS_DUE_30_89_FFIEC" hidden="1">"c13262"</definedName>
    <definedName name="IQ_CLOSED_END_SEC_1_4_JR_LIENS_DUE_90_FFIEC" hidden="1">"c13290"</definedName>
    <definedName name="IQ_CLOSED_END_SEC_1_4_JR_LIENS_NON_ACCRUAL_FFIEC" hidden="1">"c13316"</definedName>
    <definedName name="IQ_CLOSED_END_SEC_1_4_JR_LIENS_RECOV_FFIEC" hidden="1">"c13192"</definedName>
    <definedName name="IQ_CLOSED_END_SEC_1_4_RESIDENT_CHARGE_OFFS_FFIEC" hidden="1">"c15397"</definedName>
    <definedName name="IQ_CLOSED_END_SEC_1_4_RESIDENT_DUE_30_89_FFIEC" hidden="1">"c15413"</definedName>
    <definedName name="IQ_CLOSED_END_SEC_1_4_RESIDENT_DUE_90_FFIEC" hidden="1">"c15417"</definedName>
    <definedName name="IQ_CLOSED_END_SEC_1_4_RESIDENT_NON_ACCRUAL_FFIEC" hidden="1">"c15460"</definedName>
    <definedName name="IQ_CLOSED_END_SEC_1_4_RESIDENT_RECOV_FFIEC" hidden="1">"c15398"</definedName>
    <definedName name="IQ_CLOSED_END_SECURED_1_4_FIRST_LIENS_LL_REC_DOM_FFIEC" hidden="1">"c12903"</definedName>
    <definedName name="IQ_CLOSED_LOANS_GROSS_LOANS_FFIEC" hidden="1">"c13399"</definedName>
    <definedName name="IQ_CLOSED_LOANS_RISK_BASED_FFIEC" hidden="1">"c13420"</definedName>
    <definedName name="IQ_CLOSEPRICE" hidden="1">"c174"</definedName>
    <definedName name="IQ_CLOSEPRICE_ADJ" hidden="1">"c2115"</definedName>
    <definedName name="IQ_CLOSEPRICE_RT" hidden="1">"CLOSE"</definedName>
    <definedName name="IQ_CMBS_ISSUED_AVAIL_SALE_FFIEC" hidden="1">"c12800"</definedName>
    <definedName name="IQ_CMBS_ISSUED_FFIEC" hidden="1">"c12786"</definedName>
    <definedName name="IQ_CO_INVESTORS" hidden="1">"c18910"</definedName>
    <definedName name="IQ_CO_INVESTORS_ID" hidden="1">"c18911"</definedName>
    <definedName name="IQ_CO_INVESTORS_INVESTMENT" hidden="1">"c19113"</definedName>
    <definedName name="IQ_CO_INVESTORS_NUM_INVESTMENTS" hidden="1">"c19170"</definedName>
    <definedName name="IQ_COAL_SALES_TO_OPERATING_REVENUE_COAL" hidden="1">"c15954"</definedName>
    <definedName name="IQ_COGS" hidden="1">"c175"</definedName>
    <definedName name="IQ_COLLATERAL_TYPE" hidden="1">"c8954"</definedName>
    <definedName name="IQ_COM_TARGET_PRICE" hidden="1">"c13606"</definedName>
    <definedName name="IQ_COM_TARGET_PRICE_CIQ" hidden="1">"c13599"</definedName>
    <definedName name="IQ_COM_TARGET_PRICE_HIGH" hidden="1">"c13607"</definedName>
    <definedName name="IQ_COM_TARGET_PRICE_HIGH_CIQ" hidden="1">"c13600"</definedName>
    <definedName name="IQ_COM_TARGET_PRICE_LOW" hidden="1">"c13608"</definedName>
    <definedName name="IQ_COM_TARGET_PRICE_LOW_CIQ" hidden="1">"c13601"</definedName>
    <definedName name="IQ_COM_TARGET_PRICE_MEDIAN" hidden="1">"c13609"</definedName>
    <definedName name="IQ_COM_TARGET_PRICE_MEDIAN_CIQ" hidden="1">"c13602"</definedName>
    <definedName name="IQ_COM_TARGET_PRICE_NUM" hidden="1">"c13604"</definedName>
    <definedName name="IQ_COM_TARGET_PRICE_NUM_CIQ" hidden="1">"c13597"</definedName>
    <definedName name="IQ_COM_TARGET_PRICE_STDDEV" hidden="1">"c13605"</definedName>
    <definedName name="IQ_COM_TARGET_PRICE_STDDEV_CIQ" hidden="1">"c13598"</definedName>
    <definedName name="IQ_COMBINED_RATIO" hidden="1">"c176"</definedName>
    <definedName name="IQ_COMM_BANKS_OTHER_DEP_INST_US_TRANS_ACCTS_FFIEC" hidden="1">"c15317"</definedName>
    <definedName name="IQ_COMM_BANKS_OTHER_INST_US_NON_TRANS_ACCTS_FFIEC" hidden="1">"c15325"</definedName>
    <definedName name="IQ_COMM_IND_LOANS_TOT_LOANS_FFIEC" hidden="1">"c13874"</definedName>
    <definedName name="IQ_COMM_INDUSTRIAL_LL_REC_FFIEC" hidden="1">"c18880"</definedName>
    <definedName name="IQ_COMM_INDUSTRIAL_LOANS_FFIEC" hidden="1">"c12821"</definedName>
    <definedName name="IQ_COMM_INDUSTRIAL_NON_US_LL_REC_FFIEC" hidden="1">"c12888"</definedName>
    <definedName name="IQ_COMM_INDUSTRIAL_US_LL_REC_FFIEC" hidden="1">"c12887"</definedName>
    <definedName name="IQ_COMM_RE_FARM_LOANS_TOT_LOANS_FFIEC" hidden="1">"c13872"</definedName>
    <definedName name="IQ_COMM_RE_NONFARM_NONRES_TOT_LOANS_FFIEC" hidden="1">"c13871"</definedName>
    <definedName name="IQ_COMMERCIAL_DOM" hidden="1">"c177"</definedName>
    <definedName name="IQ_COMMERCIAL_FIRE_WRITTEN" hidden="1">"c178"</definedName>
    <definedName name="IQ_COMMERCIAL_INDUSTRIAL_DOM_QUARTERLY_AVG_FFIEC" hidden="1">"c15478"</definedName>
    <definedName name="IQ_COMMERCIAL_INDUSTRIAL_GROSS_LOANS_FFIEC" hidden="1">"c13410"</definedName>
    <definedName name="IQ_COMMERCIAL_INDUSTRIAL_LOANS_DUE_30_89_FFIEC" hidden="1">"c13271"</definedName>
    <definedName name="IQ_COMMERCIAL_INDUSTRIAL_LOANS_DUE_90_FFIEC" hidden="1">"c13297"</definedName>
    <definedName name="IQ_COMMERCIAL_INDUSTRIAL_LOANS_LL_REC_DOM_FFIEC" hidden="1">"c12910"</definedName>
    <definedName name="IQ_COMMERCIAL_INDUSTRIAL_LOANS_NON_ACCRUAL_FFIEC" hidden="1">"c13323"</definedName>
    <definedName name="IQ_COMMERCIAL_INDUSTRIAL_NON_US_CHARGE_OFFS_FFIEC" hidden="1">"c13179"</definedName>
    <definedName name="IQ_COMMERCIAL_INDUSTRIAL_NON_US_DUE_30_89_FFIEC" hidden="1">"c15415"</definedName>
    <definedName name="IQ_COMMERCIAL_INDUSTRIAL_NON_US_DUE_90_FFIEC" hidden="1">"c15419"</definedName>
    <definedName name="IQ_COMMERCIAL_INDUSTRIAL_NON_US_NON_ACCRUAL_FFIEC" hidden="1">"c15464"</definedName>
    <definedName name="IQ_COMMERCIAL_INDUSTRIAL_NON_US_RECOV_FFIEC" hidden="1">"c13201"</definedName>
    <definedName name="IQ_COMMERCIAL_INDUSTRIAL_RISK_BASED_FFIEC" hidden="1">"c13431"</definedName>
    <definedName name="IQ_COMMERCIAL_INDUSTRIAL_TRADING_DOM_FFIEC" hidden="1">"c12932"</definedName>
    <definedName name="IQ_COMMERCIAL_INDUSTRIAL_US_CHARGE_OFFS_FFIEC" hidden="1">"c13178"</definedName>
    <definedName name="IQ_COMMERCIAL_INDUSTRIAL_US_DUE_30_89_FFIEC" hidden="1">"c15414"</definedName>
    <definedName name="IQ_COMMERCIAL_INDUSTRIAL_US_DUE_90_FFIEC" hidden="1">"c15418"</definedName>
    <definedName name="IQ_COMMERCIAL_INDUSTRIAL_US_NON_ACCRUAL_FFIEC" hidden="1">"c15463"</definedName>
    <definedName name="IQ_COMMERCIAL_INDUSTRIAL_US_RECOV_FFIEC" hidden="1">"c13200"</definedName>
    <definedName name="IQ_COMMERCIAL_INVEST_CABLE_INVEST" hidden="1">"c15806"</definedName>
    <definedName name="IQ_COMMERCIAL_LOANS_TOTAL_LOANS" hidden="1">"c15709"</definedName>
    <definedName name="IQ_COMMERCIAL_MORT" hidden="1">"c179"</definedName>
    <definedName name="IQ_COMMERCIAL_OTHER_LOC_FFIEC" hidden="1">"c13253"</definedName>
    <definedName name="IQ_COMMERCIAL_PAPER_ASSETS_TOT_FFIEC" hidden="1">"c13449"</definedName>
    <definedName name="IQ_COMMERCIAL_PAPER_FFIEC" hidden="1">"c12863"</definedName>
    <definedName name="IQ_COMMERCIAL_RE_GROSS_LOANS_FFIEC" hidden="1">"c13400"</definedName>
    <definedName name="IQ_COMMERCIAL_RE_LOANS_TOTAL_LOANS" hidden="1">"c15710"</definedName>
    <definedName name="IQ_COMMERCIAL_RE_RISK_BASED_FFIEC" hidden="1">"c13421"</definedName>
    <definedName name="IQ_COMMISS_FEES" hidden="1">"c180"</definedName>
    <definedName name="IQ_COMMISSION_DEF" hidden="1">"c181"</definedName>
    <definedName name="IQ_COMMITMENTS_BUY_SEC_OTHER_OFF_BS_FFIEC" hidden="1">"c13128"</definedName>
    <definedName name="IQ_COMMITMENTS_COMMERCIAL_RE_UNUSED_FFIEC" hidden="1">"c13243"</definedName>
    <definedName name="IQ_COMMITMENTS_SELL_SEC_OTHER_OFF_BS_FFIEC" hidden="1">"c13129"</definedName>
    <definedName name="IQ_COMMODITY_EXPOSURE_FFIEC" hidden="1">"c13061"</definedName>
    <definedName name="IQ_COMMON" hidden="1">"c182"</definedName>
    <definedName name="IQ_COMMON_APIC" hidden="1">"c183"</definedName>
    <definedName name="IQ_COMMON_APIC_BNK" hidden="1">"c184"</definedName>
    <definedName name="IQ_COMMON_APIC_BR" hidden="1">"c185"</definedName>
    <definedName name="IQ_COMMON_APIC_FIN" hidden="1">"c186"</definedName>
    <definedName name="IQ_COMMON_APIC_INS" hidden="1">"c187"</definedName>
    <definedName name="IQ_COMMON_APIC_RE" hidden="1">"c6202"</definedName>
    <definedName name="IQ_COMMON_APIC_REIT" hidden="1">"c188"</definedName>
    <definedName name="IQ_COMMON_APIC_UTI" hidden="1">"c189"</definedName>
    <definedName name="IQ_COMMON_DIV" hidden="1">"c3006"</definedName>
    <definedName name="IQ_COMMON_DIV_CF" hidden="1">"c190"</definedName>
    <definedName name="IQ_COMMON_EQUITY_10YR_ANN_CAGR" hidden="1">"c6060"</definedName>
    <definedName name="IQ_COMMON_EQUITY_10YR_ANN_GROWTH" hidden="1">"c191"</definedName>
    <definedName name="IQ_COMMON_EQUITY_1YR_ANN_GROWTH" hidden="1">"c192"</definedName>
    <definedName name="IQ_COMMON_EQUITY_2YR_ANN_CAGR" hidden="1">"c6061"</definedName>
    <definedName name="IQ_COMMON_EQUITY_2YR_ANN_GROWTH" hidden="1">"c193"</definedName>
    <definedName name="IQ_COMMON_EQUITY_3YR_ANN_CAGR" hidden="1">"c6062"</definedName>
    <definedName name="IQ_COMMON_EQUITY_3YR_ANN_GROWTH" hidden="1">"c194"</definedName>
    <definedName name="IQ_COMMON_EQUITY_5YR_ANN_CAGR" hidden="1">"c6063"</definedName>
    <definedName name="IQ_COMMON_EQUITY_5YR_ANN_GROWTH" hidden="1">"c195"</definedName>
    <definedName name="IQ_COMMON_EQUITY_7YR_ANN_CAGR" hidden="1">"c6064"</definedName>
    <definedName name="IQ_COMMON_EQUITY_7YR_ANN_GROWTH" hidden="1">"c196"</definedName>
    <definedName name="IQ_COMMON_ISSUED" hidden="1">"c197"</definedName>
    <definedName name="IQ_COMMON_ISSUED_BNK" hidden="1">"c198"</definedName>
    <definedName name="IQ_COMMON_ISSUED_BR" hidden="1">"c199"</definedName>
    <definedName name="IQ_COMMON_ISSUED_FIN" hidden="1">"c200"</definedName>
    <definedName name="IQ_COMMON_ISSUED_INS" hidden="1">"c201"</definedName>
    <definedName name="IQ_COMMON_ISSUED_RE" hidden="1">"c6203"</definedName>
    <definedName name="IQ_COMMON_ISSUED_REIT" hidden="1">"c202"</definedName>
    <definedName name="IQ_COMMON_ISSUED_UTI" hidden="1">"c203"</definedName>
    <definedName name="IQ_COMMON_PER_ADR" hidden="1">"c13596"</definedName>
    <definedName name="IQ_COMMON_PREF_DIV_CF" hidden="1">"c205"</definedName>
    <definedName name="IQ_COMMON_REP" hidden="1">"c206"</definedName>
    <definedName name="IQ_COMMON_REP_BNK" hidden="1">"c207"</definedName>
    <definedName name="IQ_COMMON_REP_BR" hidden="1">"c208"</definedName>
    <definedName name="IQ_COMMON_REP_FIN" hidden="1">"c209"</definedName>
    <definedName name="IQ_COMMON_REP_INS" hidden="1">"c210"</definedName>
    <definedName name="IQ_COMMON_REP_RE" hidden="1">"c6204"</definedName>
    <definedName name="IQ_COMMON_REP_REIT" hidden="1">"c211"</definedName>
    <definedName name="IQ_COMMON_REP_UTI" hidden="1">"c212"</definedName>
    <definedName name="IQ_COMMON_STOCK" hidden="1">"c1358"</definedName>
    <definedName name="IQ_COMMON_STOCK_FFIEC" hidden="1">"c12876"</definedName>
    <definedName name="IQ_COMP_BENEFITS" hidden="1">"c213"</definedName>
    <definedName name="IQ_COMPANY_ADDRESS" hidden="1">"c214"</definedName>
    <definedName name="IQ_COMPANY_ID" hidden="1">"c3513"</definedName>
    <definedName name="IQ_COMPANY_NAME" hidden="1">"c215"</definedName>
    <definedName name="IQ_COMPANY_NAME_LONG" hidden="1">"c1585"</definedName>
    <definedName name="IQ_COMPANY_NOTE" hidden="1">"c6792"</definedName>
    <definedName name="IQ_COMPANY_PHONE" hidden="1">"c216"</definedName>
    <definedName name="IQ_COMPANY_STATUS" hidden="1">"c2097"</definedName>
    <definedName name="IQ_COMPANY_STREET1" hidden="1">"c217"</definedName>
    <definedName name="IQ_COMPANY_STREET2" hidden="1">"c218"</definedName>
    <definedName name="IQ_COMPANY_TICKER" hidden="1">"c219"</definedName>
    <definedName name="IQ_COMPANY_TICKER_NO_EXCH" hidden="1">"c15490"</definedName>
    <definedName name="IQ_COMPANY_TYPE" hidden="1">"c2096"</definedName>
    <definedName name="IQ_COMPANY_WEBSITE" hidden="1">"c220"</definedName>
    <definedName name="IQ_COMPANY_ZIP" hidden="1">"c221"</definedName>
    <definedName name="IQ_COMPETITOR_ALL" hidden="1">"c13754"</definedName>
    <definedName name="IQ_COMPETITOR_NAMED_BY_COMPANY" hidden="1">"c13751"</definedName>
    <definedName name="IQ_COMPETITOR_NAMED_BY_COMPETITOR" hidden="1">"c13752"</definedName>
    <definedName name="IQ_COMPETITOR_NAMED_BY_THIRDPARTY" hidden="1">"c13753"</definedName>
    <definedName name="IQ_COMPOSITE_CYCLICAL_IND" hidden="1">"c6830"</definedName>
    <definedName name="IQ_COMPOSITE_CYCLICAL_IND_APR" hidden="1">"c7490"</definedName>
    <definedName name="IQ_COMPOSITE_CYCLICAL_IND_APR_FC" hidden="1">"c8370"</definedName>
    <definedName name="IQ_COMPOSITE_CYCLICAL_IND_FC" hidden="1">"c7710"</definedName>
    <definedName name="IQ_COMPOSITE_CYCLICAL_IND_POP" hidden="1">"c7050"</definedName>
    <definedName name="IQ_COMPOSITE_CYCLICAL_IND_POP_FC" hidden="1">"c7930"</definedName>
    <definedName name="IQ_COMPOSITE_CYCLICAL_IND_YOY" hidden="1">"c7270"</definedName>
    <definedName name="IQ_COMPOSITE_CYCLICAL_IND_YOY_FC" hidden="1">"c8150"</definedName>
    <definedName name="IQ_CONSOL_BEDS" hidden="1">"c8782"</definedName>
    <definedName name="IQ_CONSOL_PROP_OPERATIONAL" hidden="1">"c8758"</definedName>
    <definedName name="IQ_CONSOL_PROP_OTHER_OWNED" hidden="1">"c8760"</definedName>
    <definedName name="IQ_CONSOL_PROP_TOTAL" hidden="1">"c8761"</definedName>
    <definedName name="IQ_CONSOL_PROP_UNDEVELOPED" hidden="1">"c8759"</definedName>
    <definedName name="IQ_CONSOL_ROOMS" hidden="1">"c8786"</definedName>
    <definedName name="IQ_CONSOL_SQ_FT_OPERATIONAL" hidden="1">"c8774"</definedName>
    <definedName name="IQ_CONSOL_SQ_FT_OTHER_OWNED" hidden="1">"c8776"</definedName>
    <definedName name="IQ_CONSOL_SQ_FT_TOTAL" hidden="1">"c8777"</definedName>
    <definedName name="IQ_CONSOL_SQ_FT_UNDEVELOPED" hidden="1">"c8775"</definedName>
    <definedName name="IQ_CONSOL_UNITS_OPERATIONAL" hidden="1">"c8766"</definedName>
    <definedName name="IQ_CONSOL_UNITS_OTHER_OWNED" hidden="1">"c8768"</definedName>
    <definedName name="IQ_CONSOL_UNITS_TOTAL" hidden="1">"c8769"</definedName>
    <definedName name="IQ_CONSOL_UNITS_UNDEVELOPED" hidden="1">"c8767"</definedName>
    <definedName name="IQ_CONSOLIDATED_ASSETS_QUARTERLY_AVG_FFIEC" hidden="1">"c13087"</definedName>
    <definedName name="IQ_CONSOLIDATED_NI_FOREIGN_FFIEC" hidden="1">"c15396"</definedName>
    <definedName name="IQ_CONST_LAND_DEV_LOANS_TOT_LOANS_FFIEC" hidden="1">"c13865"</definedName>
    <definedName name="IQ_CONST_LAND_DEVELOP_OTHER_DOM_CHARGE_OFFS_FFIEC" hidden="1">"c13628"</definedName>
    <definedName name="IQ_CONST_LAND_DEVELOP_OTHER_DOM_RECOV_FFIEC" hidden="1">"c13632"</definedName>
    <definedName name="IQ_CONSTITUENTS" hidden="1">"c19169"</definedName>
    <definedName name="IQ_CONSTRUCTION_LAND_DEV_DOM_FFIEC" hidden="1">"c15267"</definedName>
    <definedName name="IQ_CONSTRUCTION_LL_REC_DOM_FFIEC" hidden="1">"c12900"</definedName>
    <definedName name="IQ_CONSTRUCTION_LOANS" hidden="1">"c222"</definedName>
    <definedName name="IQ_CONSTRUCTION_LOANS_DOM_DUE_30_89_FFIEC" hidden="1">"c13256"</definedName>
    <definedName name="IQ_CONSTRUCTION_LOANS_DOM_DUE_90_FFIEC" hidden="1">"c13284"</definedName>
    <definedName name="IQ_CONSTRUCTION_LOANS_DOM_NON_ACCRUAL_FFIEC" hidden="1">"c13310"</definedName>
    <definedName name="IQ_CONSTRUCTION_LOANS_GROSS_LOANS_FFIEC" hidden="1">"c13401"</definedName>
    <definedName name="IQ_CONSTRUCTION_LOANS_TOTAL_LOANS" hidden="1">"c15711"</definedName>
    <definedName name="IQ_CONSTRUCTION_RISK_BASED_FFIEC" hidden="1">"c13422"</definedName>
    <definedName name="IQ_CONSULTING_FFIEC" hidden="1">"c13055"</definedName>
    <definedName name="IQ_CONSUMER_COMFORT" hidden="1">"c6831"</definedName>
    <definedName name="IQ_CONSUMER_COMFORT_APR" hidden="1">"c7491"</definedName>
    <definedName name="IQ_CONSUMER_COMFORT_APR_FC" hidden="1">"c8371"</definedName>
    <definedName name="IQ_CONSUMER_COMFORT_FC" hidden="1">"c7711"</definedName>
    <definedName name="IQ_CONSUMER_COMFORT_POP" hidden="1">"c7051"</definedName>
    <definedName name="IQ_CONSUMER_COMFORT_POP_FC" hidden="1">"c7931"</definedName>
    <definedName name="IQ_CONSUMER_CONFIDENCE" hidden="1">"c6832"</definedName>
    <definedName name="IQ_CONSUMER_CONFIDENCE_APR" hidden="1">"c7492"</definedName>
    <definedName name="IQ_CONSUMER_CONFIDENCE_APR_FC" hidden="1">"c8372"</definedName>
    <definedName name="IQ_CONSUMER_CONFIDENCE_FC" hidden="1">"c7712"</definedName>
    <definedName name="IQ_CONSUMER_CONFIDENCE_POP" hidden="1">"c7052"</definedName>
    <definedName name="IQ_CONSUMER_CONFIDENCE_POP_FC" hidden="1">"c7932"</definedName>
    <definedName name="IQ_CONSUMER_CONFIDENCE_YOY" hidden="1">"c7272"</definedName>
    <definedName name="IQ_CONSUMER_CONFIDENCE_YOY_FC" hidden="1">"c8152"</definedName>
    <definedName name="IQ_CONSUMER_LEASES_LL_REC_FFIEC" hidden="1">"c12895"</definedName>
    <definedName name="IQ_CONSUMER_LENDING" hidden="1">"c6833"</definedName>
    <definedName name="IQ_CONSUMER_LENDING_APR" hidden="1">"c7493"</definedName>
    <definedName name="IQ_CONSUMER_LENDING_APR_FC" hidden="1">"c8373"</definedName>
    <definedName name="IQ_CONSUMER_LENDING_FC" hidden="1">"c7713"</definedName>
    <definedName name="IQ_CONSUMER_LENDING_GROSS" hidden="1">"c6878"</definedName>
    <definedName name="IQ_CONSUMER_LENDING_GROSS_APR" hidden="1">"c7538"</definedName>
    <definedName name="IQ_CONSUMER_LENDING_GROSS_APR_FC" hidden="1">"c8418"</definedName>
    <definedName name="IQ_CONSUMER_LENDING_GROSS_FC" hidden="1">"c7758"</definedName>
    <definedName name="IQ_CONSUMER_LENDING_GROSS_POP" hidden="1">"c7098"</definedName>
    <definedName name="IQ_CONSUMER_LENDING_GROSS_POP_FC" hidden="1">"c7978"</definedName>
    <definedName name="IQ_CONSUMER_LENDING_GROSS_YOY" hidden="1">"c7318"</definedName>
    <definedName name="IQ_CONSUMER_LENDING_GROSS_YOY_FC" hidden="1">"c8198"</definedName>
    <definedName name="IQ_CONSUMER_LENDING_NET" hidden="1">"c6922"</definedName>
    <definedName name="IQ_CONSUMER_LENDING_NET_APR" hidden="1">"c7582"</definedName>
    <definedName name="IQ_CONSUMER_LENDING_NET_APR_FC" hidden="1">"c8462"</definedName>
    <definedName name="IQ_CONSUMER_LENDING_NET_FC" hidden="1">"c7802"</definedName>
    <definedName name="IQ_CONSUMER_LENDING_NET_POP" hidden="1">"c7142"</definedName>
    <definedName name="IQ_CONSUMER_LENDING_NET_POP_FC" hidden="1">"c8022"</definedName>
    <definedName name="IQ_CONSUMER_LENDING_NET_YOY" hidden="1">"c7362"</definedName>
    <definedName name="IQ_CONSUMER_LENDING_NET_YOY_FC" hidden="1">"c8242"</definedName>
    <definedName name="IQ_CONSUMER_LENDING_POP" hidden="1">"c7053"</definedName>
    <definedName name="IQ_CONSUMER_LENDING_POP_FC" hidden="1">"c7933"</definedName>
    <definedName name="IQ_CONSUMER_LENDING_TOTAL" hidden="1">"c7018"</definedName>
    <definedName name="IQ_CONSUMER_LENDING_TOTAL_APR" hidden="1">"c7678"</definedName>
    <definedName name="IQ_CONSUMER_LENDING_TOTAL_APR_FC" hidden="1">"c8558"</definedName>
    <definedName name="IQ_CONSUMER_LENDING_TOTAL_FC" hidden="1">"c7898"</definedName>
    <definedName name="IQ_CONSUMER_LENDING_TOTAL_POP" hidden="1">"c7238"</definedName>
    <definedName name="IQ_CONSUMER_LENDING_TOTAL_POP_FC" hidden="1">"c8118"</definedName>
    <definedName name="IQ_CONSUMER_LENDING_TOTAL_YOY" hidden="1">"c7458"</definedName>
    <definedName name="IQ_CONSUMER_LENDING_TOTAL_YOY_FC" hidden="1">"c8338"</definedName>
    <definedName name="IQ_CONSUMER_LENDING_YOY" hidden="1">"c7273"</definedName>
    <definedName name="IQ_CONSUMER_LENDING_YOY_FC" hidden="1">"c8153"</definedName>
    <definedName name="IQ_CONSUMER_LOANS" hidden="1">"c223"</definedName>
    <definedName name="IQ_CONSUMER_LOANS_LL_REC_DOM_FFIEC" hidden="1">"c12911"</definedName>
    <definedName name="IQ_CONSUMER_LOANS_TOT_LOANS_FFIEC" hidden="1">"c13875"</definedName>
    <definedName name="IQ_CONSUMER_LOANS_TOTAL_LOANS" hidden="1">"c15712"</definedName>
    <definedName name="IQ_CONSUMER_SPENDING" hidden="1">"c6834"</definedName>
    <definedName name="IQ_CONSUMER_SPENDING_APR" hidden="1">"c7494"</definedName>
    <definedName name="IQ_CONSUMER_SPENDING_APR_FC" hidden="1">"c8374"</definedName>
    <definedName name="IQ_CONSUMER_SPENDING_DURABLE" hidden="1">"c6835"</definedName>
    <definedName name="IQ_CONSUMER_SPENDING_DURABLE_APR" hidden="1">"c7495"</definedName>
    <definedName name="IQ_CONSUMER_SPENDING_DURABLE_APR_FC" hidden="1">"c8375"</definedName>
    <definedName name="IQ_CONSUMER_SPENDING_DURABLE_FC" hidden="1">"c7715"</definedName>
    <definedName name="IQ_CONSUMER_SPENDING_DURABLE_POP" hidden="1">"c7055"</definedName>
    <definedName name="IQ_CONSUMER_SPENDING_DURABLE_POP_FC" hidden="1">"c7935"</definedName>
    <definedName name="IQ_CONSUMER_SPENDING_DURABLE_REAL" hidden="1">"c6964"</definedName>
    <definedName name="IQ_CONSUMER_SPENDING_DURABLE_REAL_APR" hidden="1">"c7624"</definedName>
    <definedName name="IQ_CONSUMER_SPENDING_DURABLE_REAL_APR_FC" hidden="1">"c8504"</definedName>
    <definedName name="IQ_CONSUMER_SPENDING_DURABLE_REAL_FC" hidden="1">"c7844"</definedName>
    <definedName name="IQ_CONSUMER_SPENDING_DURABLE_REAL_POP" hidden="1">"c7184"</definedName>
    <definedName name="IQ_CONSUMER_SPENDING_DURABLE_REAL_POP_FC" hidden="1">"c8064"</definedName>
    <definedName name="IQ_CONSUMER_SPENDING_DURABLE_REAL_SAAR" hidden="1">"c6965"</definedName>
    <definedName name="IQ_CONSUMER_SPENDING_DURABLE_REAL_SAAR_APR" hidden="1">"c7625"</definedName>
    <definedName name="IQ_CONSUMER_SPENDING_DURABLE_REAL_SAAR_APR_FC" hidden="1">"c8505"</definedName>
    <definedName name="IQ_CONSUMER_SPENDING_DURABLE_REAL_SAAR_FC" hidden="1">"c7845"</definedName>
    <definedName name="IQ_CONSUMER_SPENDING_DURABLE_REAL_SAAR_POP" hidden="1">"c7185"</definedName>
    <definedName name="IQ_CONSUMER_SPENDING_DURABLE_REAL_SAAR_POP_FC" hidden="1">"c8065"</definedName>
    <definedName name="IQ_CONSUMER_SPENDING_DURABLE_REAL_SAAR_YOY" hidden="1">"c7405"</definedName>
    <definedName name="IQ_CONSUMER_SPENDING_DURABLE_REAL_SAAR_YOY_FC" hidden="1">"c8285"</definedName>
    <definedName name="IQ_CONSUMER_SPENDING_DURABLE_REAL_YOY" hidden="1">"c7404"</definedName>
    <definedName name="IQ_CONSUMER_SPENDING_DURABLE_REAL_YOY_FC" hidden="1">"c8284"</definedName>
    <definedName name="IQ_CONSUMER_SPENDING_DURABLE_YOY" hidden="1">"c7275"</definedName>
    <definedName name="IQ_CONSUMER_SPENDING_DURABLE_YOY_FC" hidden="1">"c8155"</definedName>
    <definedName name="IQ_CONSUMER_SPENDING_FC" hidden="1">"c7714"</definedName>
    <definedName name="IQ_CONSUMER_SPENDING_NONDURABLE" hidden="1">"c6836"</definedName>
    <definedName name="IQ_CONSUMER_SPENDING_NONDURABLE_APR" hidden="1">"c7496"</definedName>
    <definedName name="IQ_CONSUMER_SPENDING_NONDURABLE_APR_FC" hidden="1">"c8376"</definedName>
    <definedName name="IQ_CONSUMER_SPENDING_NONDURABLE_FC" hidden="1">"c7716"</definedName>
    <definedName name="IQ_CONSUMER_SPENDING_NONDURABLE_POP" hidden="1">"c7056"</definedName>
    <definedName name="IQ_CONSUMER_SPENDING_NONDURABLE_POP_FC" hidden="1">"c7936"</definedName>
    <definedName name="IQ_CONSUMER_SPENDING_NONDURABLE_REAL" hidden="1">"c6966"</definedName>
    <definedName name="IQ_CONSUMER_SPENDING_NONDURABLE_REAL_APR" hidden="1">"c7626"</definedName>
    <definedName name="IQ_CONSUMER_SPENDING_NONDURABLE_REAL_APR_FC" hidden="1">"c8506"</definedName>
    <definedName name="IQ_CONSUMER_SPENDING_NONDURABLE_REAL_FC" hidden="1">"c7846"</definedName>
    <definedName name="IQ_CONSUMER_SPENDING_NONDURABLE_REAL_POP" hidden="1">"c7186"</definedName>
    <definedName name="IQ_CONSUMER_SPENDING_NONDURABLE_REAL_POP_FC" hidden="1">"c8066"</definedName>
    <definedName name="IQ_CONSUMER_SPENDING_NONDURABLE_REAL_SAAR" hidden="1">"c6967"</definedName>
    <definedName name="IQ_CONSUMER_SPENDING_NONDURABLE_REAL_SAAR_APR" hidden="1">"c7627"</definedName>
    <definedName name="IQ_CONSUMER_SPENDING_NONDURABLE_REAL_SAAR_APR_FC" hidden="1">"c8507"</definedName>
    <definedName name="IQ_CONSUMER_SPENDING_NONDURABLE_REAL_SAAR_FC" hidden="1">"c7847"</definedName>
    <definedName name="IQ_CONSUMER_SPENDING_NONDURABLE_REAL_SAAR_POP" hidden="1">"c7187"</definedName>
    <definedName name="IQ_CONSUMER_SPENDING_NONDURABLE_REAL_SAAR_POP_FC" hidden="1">"c8067"</definedName>
    <definedName name="IQ_CONSUMER_SPENDING_NONDURABLE_REAL_SAAR_YOY" hidden="1">"c7407"</definedName>
    <definedName name="IQ_CONSUMER_SPENDING_NONDURABLE_REAL_SAAR_YOY_FC" hidden="1">"c8287"</definedName>
    <definedName name="IQ_CONSUMER_SPENDING_NONDURABLE_REAL_YOY" hidden="1">"c7406"</definedName>
    <definedName name="IQ_CONSUMER_SPENDING_NONDURABLE_REAL_YOY_FC" hidden="1">"c8286"</definedName>
    <definedName name="IQ_CONSUMER_SPENDING_NONDURABLE_YOY" hidden="1">"c7276"</definedName>
    <definedName name="IQ_CONSUMER_SPENDING_NONDURABLE_YOY_FC" hidden="1">"c8156"</definedName>
    <definedName name="IQ_CONSUMER_SPENDING_POP" hidden="1">"c7054"</definedName>
    <definedName name="IQ_CONSUMER_SPENDING_POP_FC" hidden="1">"c7934"</definedName>
    <definedName name="IQ_CONSUMER_SPENDING_REAL" hidden="1">"c6963"</definedName>
    <definedName name="IQ_CONSUMER_SPENDING_REAL_APR" hidden="1">"c7623"</definedName>
    <definedName name="IQ_CONSUMER_SPENDING_REAL_APR_FC" hidden="1">"c8503"</definedName>
    <definedName name="IQ_CONSUMER_SPENDING_REAL_FC" hidden="1">"c7843"</definedName>
    <definedName name="IQ_CONSUMER_SPENDING_REAL_POP" hidden="1">"c7183"</definedName>
    <definedName name="IQ_CONSUMER_SPENDING_REAL_POP_FC" hidden="1">"c8063"</definedName>
    <definedName name="IQ_CONSUMER_SPENDING_REAL_SAAR" hidden="1">"c6968"</definedName>
    <definedName name="IQ_CONSUMER_SPENDING_REAL_SAAR_APR" hidden="1">"c7628"</definedName>
    <definedName name="IQ_CONSUMER_SPENDING_REAL_SAAR_APR_FC" hidden="1">"c8508"</definedName>
    <definedName name="IQ_CONSUMER_SPENDING_REAL_SAAR_FC" hidden="1">"c7848"</definedName>
    <definedName name="IQ_CONSUMER_SPENDING_REAL_SAAR_POP" hidden="1">"c7188"</definedName>
    <definedName name="IQ_CONSUMER_SPENDING_REAL_SAAR_POP_FC" hidden="1">"c8068"</definedName>
    <definedName name="IQ_CONSUMER_SPENDING_REAL_SAAR_YOY" hidden="1">"c7408"</definedName>
    <definedName name="IQ_CONSUMER_SPENDING_REAL_SAAR_YOY_FC" hidden="1">"c8288"</definedName>
    <definedName name="IQ_CONSUMER_SPENDING_REAL_USD_APR_FC" hidden="1">"c11921"</definedName>
    <definedName name="IQ_CONSUMER_SPENDING_REAL_USD_FC" hidden="1">"c11918"</definedName>
    <definedName name="IQ_CONSUMER_SPENDING_REAL_USD_POP_FC" hidden="1">"c11919"</definedName>
    <definedName name="IQ_CONSUMER_SPENDING_REAL_USD_YOY_FC" hidden="1">"c11920"</definedName>
    <definedName name="IQ_CONSUMER_SPENDING_REAL_YOY" hidden="1">"c7403"</definedName>
    <definedName name="IQ_CONSUMER_SPENDING_REAL_YOY_FC" hidden="1">"c8283"</definedName>
    <definedName name="IQ_CONSUMER_SPENDING_SERVICES" hidden="1">"c6837"</definedName>
    <definedName name="IQ_CONSUMER_SPENDING_SERVICES_APR" hidden="1">"c7497"</definedName>
    <definedName name="IQ_CONSUMER_SPENDING_SERVICES_APR_FC" hidden="1">"c8377"</definedName>
    <definedName name="IQ_CONSUMER_SPENDING_SERVICES_FC" hidden="1">"c7717"</definedName>
    <definedName name="IQ_CONSUMER_SPENDING_SERVICES_POP" hidden="1">"c7057"</definedName>
    <definedName name="IQ_CONSUMER_SPENDING_SERVICES_POP_FC" hidden="1">"c7937"</definedName>
    <definedName name="IQ_CONSUMER_SPENDING_SERVICES_REAL" hidden="1">"c6969"</definedName>
    <definedName name="IQ_CONSUMER_SPENDING_SERVICES_REAL_APR" hidden="1">"c7629"</definedName>
    <definedName name="IQ_CONSUMER_SPENDING_SERVICES_REAL_APR_FC" hidden="1">"c8509"</definedName>
    <definedName name="IQ_CONSUMER_SPENDING_SERVICES_REAL_FC" hidden="1">"c7849"</definedName>
    <definedName name="IQ_CONSUMER_SPENDING_SERVICES_REAL_POP" hidden="1">"c7189"</definedName>
    <definedName name="IQ_CONSUMER_SPENDING_SERVICES_REAL_POP_FC" hidden="1">"c8069"</definedName>
    <definedName name="IQ_CONSUMER_SPENDING_SERVICES_REAL_SAAR" hidden="1">"c6970"</definedName>
    <definedName name="IQ_CONSUMER_SPENDING_SERVICES_REAL_SAAR_APR" hidden="1">"c7630"</definedName>
    <definedName name="IQ_CONSUMER_SPENDING_SERVICES_REAL_SAAR_APR_FC" hidden="1">"c8510"</definedName>
    <definedName name="IQ_CONSUMER_SPENDING_SERVICES_REAL_SAAR_FC" hidden="1">"c7850"</definedName>
    <definedName name="IQ_CONSUMER_SPENDING_SERVICES_REAL_SAAR_POP" hidden="1">"c7190"</definedName>
    <definedName name="IQ_CONSUMER_SPENDING_SERVICES_REAL_SAAR_POP_FC" hidden="1">"c8070"</definedName>
    <definedName name="IQ_CONSUMER_SPENDING_SERVICES_REAL_SAAR_YOY" hidden="1">"c7410"</definedName>
    <definedName name="IQ_CONSUMER_SPENDING_SERVICES_REAL_SAAR_YOY_FC" hidden="1">"c8290"</definedName>
    <definedName name="IQ_CONSUMER_SPENDING_SERVICES_REAL_YOY" hidden="1">"c7409"</definedName>
    <definedName name="IQ_CONSUMER_SPENDING_SERVICES_REAL_YOY_FC" hidden="1">"c8289"</definedName>
    <definedName name="IQ_CONSUMER_SPENDING_SERVICES_YOY" hidden="1">"c7277"</definedName>
    <definedName name="IQ_CONSUMER_SPENDING_SERVICES_YOY_FC" hidden="1">"c8157"</definedName>
    <definedName name="IQ_CONSUMER_SPENDING_YOY" hidden="1">"c7274"</definedName>
    <definedName name="IQ_CONSUMER_SPENDING_YOY_FC" hidden="1">"c8154"</definedName>
    <definedName name="IQ_CONTINGENT_LIABILITIES" hidden="1">"c18873"</definedName>
    <definedName name="IQ_CONTRACT_OBLIGATION_AFTER_FIVE" hidden="1">"c15691"</definedName>
    <definedName name="IQ_CONTRACT_OBLIGATION_CY" hidden="1">"c15685"</definedName>
    <definedName name="IQ_CONTRACT_OBLIGATION_CY1" hidden="1">"c15686"</definedName>
    <definedName name="IQ_CONTRACT_OBLIGATION_CY2" hidden="1">"c15687"</definedName>
    <definedName name="IQ_CONTRACT_OBLIGATION_CY3" hidden="1">"c15688"</definedName>
    <definedName name="IQ_CONTRACT_OBLIGATION_CY4" hidden="1">"c15689"</definedName>
    <definedName name="IQ_CONTRACT_OBLIGATION_NEXT_FIVE" hidden="1">"c15690"</definedName>
    <definedName name="IQ_CONTRACT_OBLIGATION_TOTAL" hidden="1">"c15692"</definedName>
    <definedName name="IQ_CONTRIB_ID_DET_EST" hidden="1">"c12045"</definedName>
    <definedName name="IQ_CONTRIB_ID_DET_EST_THOM" hidden="1">"c12073"</definedName>
    <definedName name="IQ_CONTRIB_ID_NON_PER_DET_EST" hidden="1">"c13824"</definedName>
    <definedName name="IQ_CONTRIB_ID_NON_PER_DET_EST_THOM" hidden="1">"c13826"</definedName>
    <definedName name="IQ_CONTRIB_NAME_DET_EST" hidden="1">"c12046"</definedName>
    <definedName name="IQ_CONTRIB_NAME_DET_EST_THOM" hidden="1">"c12074"</definedName>
    <definedName name="IQ_CONTRIB_NAME_NON_PER_DET_EST" hidden="1">"c12760"</definedName>
    <definedName name="IQ_CONTRIB_NAME_NON_PER_DET_EST_THOM" hidden="1">"c12764"</definedName>
    <definedName name="IQ_CONTRIB_REC_DET_EST" hidden="1">"c12051"</definedName>
    <definedName name="IQ_CONTRIB_REC_DET_EST_DATE" hidden="1">"c12204"</definedName>
    <definedName name="IQ_CONTRIB_REC_DET_EST_DATE_THOM" hidden="1">"c12230"</definedName>
    <definedName name="IQ_CONTRIB_REC_DET_EST_ORIGIN" hidden="1">"c12577"</definedName>
    <definedName name="IQ_CONTRIB_REC_DET_EST_ORIGIN_THOM" hidden="1">"c12600"</definedName>
    <definedName name="IQ_CONTRIB_REC_DET_EST_THOM" hidden="1">"c12080"</definedName>
    <definedName name="IQ_CONTRIBUTOR_CIQID" hidden="1">"c13742"</definedName>
    <definedName name="IQ_CONTRIBUTOR_NAME" hidden="1">"c13735"</definedName>
    <definedName name="IQ_CONTRIBUTOR_START_DATE" hidden="1">"c13741"</definedName>
    <definedName name="IQ_CONV_DATE" hidden="1">"c2191"</definedName>
    <definedName name="IQ_CONV_EXP_DATE" hidden="1">"c3043"</definedName>
    <definedName name="IQ_CONV_PARITY" hidden="1">"c16197"</definedName>
    <definedName name="IQ_CONV_PREMIUM" hidden="1">"c2195"</definedName>
    <definedName name="IQ_CONV_PRICE" hidden="1">"c2193"</definedName>
    <definedName name="IQ_CONV_PRICE_ISSUE" hidden="1">"c16195"</definedName>
    <definedName name="IQ_CONV_PRICE_PREM_ISSUE" hidden="1">"c16196"</definedName>
    <definedName name="IQ_CONV_PRICE_PREMIUM" hidden="1">"c16198"</definedName>
    <definedName name="IQ_CONV_PT_PREMIUM" hidden="1">"c16199"</definedName>
    <definedName name="IQ_CONV_PT_PREMIUM_PCT" hidden="1">"c16200"</definedName>
    <definedName name="IQ_CONV_RATIO" hidden="1">"c2192"</definedName>
    <definedName name="IQ_CONV_SECURITY" hidden="1">"c2189"</definedName>
    <definedName name="IQ_CONV_SECURITY_ISSUER" hidden="1">"c2190"</definedName>
    <definedName name="IQ_CONV_SECURITY_PRICE" hidden="1">"c2194"</definedName>
    <definedName name="IQ_CONVERSION_COMMON_FFIEC" hidden="1">"c12964"</definedName>
    <definedName name="IQ_CONVERSION_PREF_FFIEC" hidden="1">"c12962"</definedName>
    <definedName name="IQ_CONVERT" hidden="1">"c2536"</definedName>
    <definedName name="IQ_CONVERT_PCT" hidden="1">"c2537"</definedName>
    <definedName name="IQ_CONVEXITY" hidden="1">"c2182"</definedName>
    <definedName name="IQ_COO_ID" hidden="1">"c15222"</definedName>
    <definedName name="IQ_COO_NAME" hidden="1">"c15221"</definedName>
    <definedName name="IQ_CORE_DEPOSITS_ASSETS_TOT_FFIEC" hidden="1">"c13442"</definedName>
    <definedName name="IQ_CORE_DEPOSITS_FFIEC" hidden="1">"c13862"</definedName>
    <definedName name="IQ_CORE_DEPOSITS_TOT_DEPOSITS_FFIEC" hidden="1">"c13911"</definedName>
    <definedName name="IQ_CORE_TIER_ONE_CAPITAL" hidden="1">"c15244"</definedName>
    <definedName name="IQ_CORE_TIER_ONE_CAPITAL_RATIO" hidden="1">"c15240"</definedName>
    <definedName name="IQ_CORP_GOODS_PRICE_INDEX_APR_FC_UNUSED" hidden="1">"c8381"</definedName>
    <definedName name="IQ_CORP_GOODS_PRICE_INDEX_APR_UNUSED" hidden="1">"c7501"</definedName>
    <definedName name="IQ_CORP_GOODS_PRICE_INDEX_FC_UNUSED" hidden="1">"c7721"</definedName>
    <definedName name="IQ_CORP_GOODS_PRICE_INDEX_POP_FC_UNUSED" hidden="1">"c7941"</definedName>
    <definedName name="IQ_CORP_GOODS_PRICE_INDEX_POP_UNUSED" hidden="1">"c7061"</definedName>
    <definedName name="IQ_CORP_GOODS_PRICE_INDEX_UNUSED" hidden="1">"c6841"</definedName>
    <definedName name="IQ_CORP_GOODS_PRICE_INDEX_YOY_FC_UNUSED" hidden="1">"c8161"</definedName>
    <definedName name="IQ_CORP_GOODS_PRICE_INDEX_YOY_UNUSED" hidden="1">"c7281"</definedName>
    <definedName name="IQ_CORP_PROFITS" hidden="1">"c6843"</definedName>
    <definedName name="IQ_CORP_PROFITS_AFTER_TAX_SAAR" hidden="1">"c6842"</definedName>
    <definedName name="IQ_CORP_PROFITS_AFTER_TAX_SAAR_APR" hidden="1">"c7502"</definedName>
    <definedName name="IQ_CORP_PROFITS_AFTER_TAX_SAAR_APR_FC" hidden="1">"c8382"</definedName>
    <definedName name="IQ_CORP_PROFITS_AFTER_TAX_SAAR_FC" hidden="1">"c7722"</definedName>
    <definedName name="IQ_CORP_PROFITS_AFTER_TAX_SAAR_POP" hidden="1">"c7062"</definedName>
    <definedName name="IQ_CORP_PROFITS_AFTER_TAX_SAAR_POP_FC" hidden="1">"c7942"</definedName>
    <definedName name="IQ_CORP_PROFITS_AFTER_TAX_SAAR_YOY" hidden="1">"c7282"</definedName>
    <definedName name="IQ_CORP_PROFITS_AFTER_TAX_SAAR_YOY_FC" hidden="1">"c8162"</definedName>
    <definedName name="IQ_CORP_PROFITS_APR" hidden="1">"c7503"</definedName>
    <definedName name="IQ_CORP_PROFITS_APR_FC" hidden="1">"c8383"</definedName>
    <definedName name="IQ_CORP_PROFITS_FC" hidden="1">"c7723"</definedName>
    <definedName name="IQ_CORP_PROFITS_POP" hidden="1">"c7063"</definedName>
    <definedName name="IQ_CORP_PROFITS_POP_FC" hidden="1">"c7943"</definedName>
    <definedName name="IQ_CORP_PROFITS_SAAR" hidden="1">"c6844"</definedName>
    <definedName name="IQ_CORP_PROFITS_SAAR_APR" hidden="1">"c7504"</definedName>
    <definedName name="IQ_CORP_PROFITS_SAAR_APR_FC" hidden="1">"c8384"</definedName>
    <definedName name="IQ_CORP_PROFITS_SAAR_FC" hidden="1">"c7724"</definedName>
    <definedName name="IQ_CORP_PROFITS_SAAR_POP" hidden="1">"c7064"</definedName>
    <definedName name="IQ_CORP_PROFITS_SAAR_POP_FC" hidden="1">"c7944"</definedName>
    <definedName name="IQ_CORP_PROFITS_SAAR_YOY" hidden="1">"c7284"</definedName>
    <definedName name="IQ_CORP_PROFITS_SAAR_YOY_FC" hidden="1">"c8164"</definedName>
    <definedName name="IQ_CORP_PROFITS_YOY" hidden="1">"c7283"</definedName>
    <definedName name="IQ_CORP_PROFITS_YOY_FC" hidden="1">"c8163"</definedName>
    <definedName name="IQ_CORPORATE_OVER_TOTAL" hidden="1">"c13767"</definedName>
    <definedName name="IQ_COST_BORROWED_FUNDS_FFIEC" hidden="1">"c13492"</definedName>
    <definedName name="IQ_COST_BORROWING" hidden="1">"c2936"</definedName>
    <definedName name="IQ_COST_BORROWINGS" hidden="1">"c225"</definedName>
    <definedName name="IQ_COST_CAPITAL_NEW_BUSINESS" hidden="1">"c9968"</definedName>
    <definedName name="IQ_COST_FOREIGN_DEPOSITS_FFIEC" hidden="1">"c13490"</definedName>
    <definedName name="IQ_COST_FUNDS" hidden="1">"c15726"</definedName>
    <definedName name="IQ_COST_FUNDS_PURCHASED_FFIEC" hidden="1">"c13491"</definedName>
    <definedName name="IQ_COST_INT_DEPOSITS_FFIEC" hidden="1">"c13489"</definedName>
    <definedName name="IQ_COST_REV" hidden="1">"c226"</definedName>
    <definedName name="IQ_COST_REVENUE" hidden="1">"c1359"</definedName>
    <definedName name="IQ_COST_SALES_COAL" hidden="1">"c15933"</definedName>
    <definedName name="IQ_COST_SALES_PER_UNIT_SOLD_COAL" hidden="1">"c15944"</definedName>
    <definedName name="IQ_COST_SALES_TO_SALES_COAL" hidden="1">"c15951"</definedName>
    <definedName name="IQ_COST_SAVINGS" hidden="1">"c227"</definedName>
    <definedName name="IQ_COST_SERVICE" hidden="1">"c228"</definedName>
    <definedName name="IQ_COST_SOLVENCY_CAPITAL_COVERED" hidden="1">"c9965"</definedName>
    <definedName name="IQ_COST_SOLVENCY_CAPITAL_GROUP" hidden="1">"c9951"</definedName>
    <definedName name="IQ_COST_TOTAL_BORROWINGS" hidden="1">"c229"</definedName>
    <definedName name="IQ_COUNTRY_NAME" hidden="1">"c230"</definedName>
    <definedName name="IQ_COUNTRY_NAME_ECON" hidden="1">"c11752"</definedName>
    <definedName name="IQ_COUPON_FORMULA" hidden="1">"c8965"</definedName>
    <definedName name="IQ_COVERAGE_RATIO" hidden="1">"c15243"</definedName>
    <definedName name="IQ_COVERED_POPS" hidden="1">"c16173"</definedName>
    <definedName name="IQ_COVERED_WIRELESS_POPS" hidden="1">"c2124"</definedName>
    <definedName name="IQ_CP" hidden="1">"c2495"</definedName>
    <definedName name="IQ_CP_PCT" hidden="1">"c2496"</definedName>
    <definedName name="IQ_CPI" hidden="1">"c6845"</definedName>
    <definedName name="IQ_CPI_APR" hidden="1">"c7505"</definedName>
    <definedName name="IQ_CPI_APR_FC" hidden="1">"c8385"</definedName>
    <definedName name="IQ_CPI_CORE" hidden="1">"c6838"</definedName>
    <definedName name="IQ_CPI_CORE_APR" hidden="1">"c7498"</definedName>
    <definedName name="IQ_CPI_CORE_POP" hidden="1">"c7058"</definedName>
    <definedName name="IQ_CPI_CORE_YOY" hidden="1">"c7278"</definedName>
    <definedName name="IQ_CPI_FC" hidden="1">"c7725"</definedName>
    <definedName name="IQ_CPI_POP" hidden="1">"c7065"</definedName>
    <definedName name="IQ_CPI_POP_FC" hidden="1">"c7945"</definedName>
    <definedName name="IQ_CPI_YOY" hidden="1">"c7285"</definedName>
    <definedName name="IQ_CPI_YOY_FC" hidden="1">"c8165"</definedName>
    <definedName name="IQ_CQ" hidden="1">5000</definedName>
    <definedName name="IQ_CREDIT_CARD_FEE_BNK" hidden="1">"c231"</definedName>
    <definedName name="IQ_CREDIT_CARD_FEE_FIN" hidden="1">"c1583"</definedName>
    <definedName name="IQ_CREDIT_CARD_GROSS_LOANS_FFIEC" hidden="1">"c13412"</definedName>
    <definedName name="IQ_CREDIT_CARD_INTERCHANGE_FEES_FFIEC" hidden="1">"c13046"</definedName>
    <definedName name="IQ_CREDIT_CARD_LINES_UNUSED_FFIEC" hidden="1">"c13242"</definedName>
    <definedName name="IQ_CREDIT_CARD_LOANS_CHARGE_OFFS_FFIEC" hidden="1">"c13180"</definedName>
    <definedName name="IQ_CREDIT_CARD_LOANS_DOM_QUARTERLY_AVG_FFIEC" hidden="1">"c15480"</definedName>
    <definedName name="IQ_CREDIT_CARD_LOANS_DUE_30_89_FFIEC" hidden="1">"c13272"</definedName>
    <definedName name="IQ_CREDIT_CARD_LOANS_DUE_90_FFIEC" hidden="1">"c13298"</definedName>
    <definedName name="IQ_CREDIT_CARD_LOANS_NON_ACCRUAL_FFIEC" hidden="1">"c13324"</definedName>
    <definedName name="IQ_CREDIT_CARD_LOANS_RECOV_FFIEC" hidden="1">"c13202"</definedName>
    <definedName name="IQ_CREDIT_CARD_RISK_BASED_FFIEC" hidden="1">"c13433"</definedName>
    <definedName name="IQ_CREDIT_CARDS_CONSUMER_LOANS_FFIEC" hidden="1">"c12822"</definedName>
    <definedName name="IQ_CREDIT_CARDS_LL_REC_FFIEC" hidden="1">"c12889"</definedName>
    <definedName name="IQ_CREDIT_CARDS_LOANS_TRADING_DOM_FFIEC" hidden="1">"c12933"</definedName>
    <definedName name="IQ_CREDIT_EXPOSURE" hidden="1">"c10038"</definedName>
    <definedName name="IQ_CREDIT_EXPOSURE_FFIEC" hidden="1">"c13062"</definedName>
    <definedName name="IQ_CREDIT_LOSS_CF" hidden="1">"c232"</definedName>
    <definedName name="IQ_CREDIT_LOSSES_DERIVATIVES_FFIEC" hidden="1">"c13068"</definedName>
    <definedName name="IQ_CREDIT_OPTIONS_DERIVATIVES_BENEFICIARY_FFIEC" hidden="1">"c13121"</definedName>
    <definedName name="IQ_CREDIT_OPTIONS_DERIVATIVES_GUARANTOR_FFIEC" hidden="1">"c13114"</definedName>
    <definedName name="IQ_CUMULATIVE_PREFERREDS_T2_FFIEC" hidden="1">"c13145"</definedName>
    <definedName name="IQ_CUMULATIVE_SPLIT_FACTOR" hidden="1">"c2094"</definedName>
    <definedName name="IQ_CURR_ACCT_BALANCE_APR_FC_UNUSED" hidden="1">"c8387"</definedName>
    <definedName name="IQ_CURR_ACCT_BALANCE_APR_UNUSED" hidden="1">"c7507"</definedName>
    <definedName name="IQ_CURR_ACCT_BALANCE_FC_UNUSED" hidden="1">"c7727"</definedName>
    <definedName name="IQ_CURR_ACCT_BALANCE_PCT" hidden="1">"c6846"</definedName>
    <definedName name="IQ_CURR_ACCT_BALANCE_PCT_FC" hidden="1">"c7726"</definedName>
    <definedName name="IQ_CURR_ACCT_BALANCE_PCT_POP" hidden="1">"c7066"</definedName>
    <definedName name="IQ_CURR_ACCT_BALANCE_PCT_POP_FC" hidden="1">"c7946"</definedName>
    <definedName name="IQ_CURR_ACCT_BALANCE_PCT_YOY" hidden="1">"c7286"</definedName>
    <definedName name="IQ_CURR_ACCT_BALANCE_PCT_YOY_FC" hidden="1">"c8166"</definedName>
    <definedName name="IQ_CURR_ACCT_BALANCE_POP_FC_UNUSED" hidden="1">"c7947"</definedName>
    <definedName name="IQ_CURR_ACCT_BALANCE_POP_UNUSED" hidden="1">"c7067"</definedName>
    <definedName name="IQ_CURR_ACCT_BALANCE_SAAR" hidden="1">"c6848"</definedName>
    <definedName name="IQ_CURR_ACCT_BALANCE_SAAR_APR" hidden="1">"c7508"</definedName>
    <definedName name="IQ_CURR_ACCT_BALANCE_SAAR_APR_FC" hidden="1">"c8388"</definedName>
    <definedName name="IQ_CURR_ACCT_BALANCE_SAAR_FC" hidden="1">"c7728"</definedName>
    <definedName name="IQ_CURR_ACCT_BALANCE_SAAR_POP" hidden="1">"c7068"</definedName>
    <definedName name="IQ_CURR_ACCT_BALANCE_SAAR_POP_FC" hidden="1">"c7948"</definedName>
    <definedName name="IQ_CURR_ACCT_BALANCE_SAAR_USD_APR_FC" hidden="1">"c11797"</definedName>
    <definedName name="IQ_CURR_ACCT_BALANCE_SAAR_USD_FC" hidden="1">"c11794"</definedName>
    <definedName name="IQ_CURR_ACCT_BALANCE_SAAR_USD_POP_FC" hidden="1">"c11795"</definedName>
    <definedName name="IQ_CURR_ACCT_BALANCE_SAAR_USD_YOY_FC" hidden="1">"c11796"</definedName>
    <definedName name="IQ_CURR_ACCT_BALANCE_SAAR_YOY" hidden="1">"c7288"</definedName>
    <definedName name="IQ_CURR_ACCT_BALANCE_SAAR_YOY_FC" hidden="1">"c8168"</definedName>
    <definedName name="IQ_CURR_ACCT_BALANCE_UNUSED" hidden="1">"c6847"</definedName>
    <definedName name="IQ_CURR_ACCT_BALANCE_USD" hidden="1">"c11786"</definedName>
    <definedName name="IQ_CURR_ACCT_BALANCE_USD_APR" hidden="1">"c11789"</definedName>
    <definedName name="IQ_CURR_ACCT_BALANCE_USD_APR_FC" hidden="1">"c11793"</definedName>
    <definedName name="IQ_CURR_ACCT_BALANCE_USD_FC" hidden="1">"c11790"</definedName>
    <definedName name="IQ_CURR_ACCT_BALANCE_USD_POP" hidden="1">"c11787"</definedName>
    <definedName name="IQ_CURR_ACCT_BALANCE_USD_POP_FC" hidden="1">"c11791"</definedName>
    <definedName name="IQ_CURR_ACCT_BALANCE_USD_YOY" hidden="1">"c11788"</definedName>
    <definedName name="IQ_CURR_ACCT_BALANCE_USD_YOY_FC" hidden="1">"c11792"</definedName>
    <definedName name="IQ_CURR_ACCT_BALANCE_YOY_FC_UNUSED" hidden="1">"c8167"</definedName>
    <definedName name="IQ_CURR_ACCT_BALANCE_YOY_UNUSED" hidden="1">"c7287"</definedName>
    <definedName name="IQ_CURR_ACCT_INC_RECEIPTS" hidden="1">"c6849"</definedName>
    <definedName name="IQ_CURR_ACCT_INC_RECEIPTS_APR" hidden="1">"c7509"</definedName>
    <definedName name="IQ_CURR_ACCT_INC_RECEIPTS_APR_FC" hidden="1">"c8389"</definedName>
    <definedName name="IQ_CURR_ACCT_INC_RECEIPTS_FC" hidden="1">"c7729"</definedName>
    <definedName name="IQ_CURR_ACCT_INC_RECEIPTS_POP" hidden="1">"c7069"</definedName>
    <definedName name="IQ_CURR_ACCT_INC_RECEIPTS_POP_FC" hidden="1">"c7949"</definedName>
    <definedName name="IQ_CURR_ACCT_INC_RECEIPTS_YOY" hidden="1">"c7289"</definedName>
    <definedName name="IQ_CURR_ACCT_INC_RECEIPTS_YOY_FC" hidden="1">"c8169"</definedName>
    <definedName name="IQ_CURR_DOMESTIC_TAXES" hidden="1">"c2074"</definedName>
    <definedName name="IQ_CURR_FOREIGN_TAXES" hidden="1">"c2075"</definedName>
    <definedName name="IQ_CURR_TAXES" hidden="1">"c19141"</definedName>
    <definedName name="IQ_CURRENCY_COIN_DOM_FFIEC" hidden="1">"c15287"</definedName>
    <definedName name="IQ_CURRENCY_FACTOR_BS" hidden="1">"c233"</definedName>
    <definedName name="IQ_CURRENCY_FACTOR_IS" hidden="1">"c234"</definedName>
    <definedName name="IQ_CURRENCY_GAIN" hidden="1">"c235"</definedName>
    <definedName name="IQ_CURRENCY_GAIN_BR" hidden="1">"c236"</definedName>
    <definedName name="IQ_CURRENCY_GAIN_FIN" hidden="1">"c237"</definedName>
    <definedName name="IQ_CURRENCY_GAIN_INS" hidden="1">"c238"</definedName>
    <definedName name="IQ_CURRENCY_GAIN_RE" hidden="1">"c6205"</definedName>
    <definedName name="IQ_CURRENCY_GAIN_REIT" hidden="1">"c239"</definedName>
    <definedName name="IQ_CURRENCY_GAIN_UTI" hidden="1">"c240"</definedName>
    <definedName name="IQ_CURRENT_BENCHMARK" hidden="1">"c6780"</definedName>
    <definedName name="IQ_CURRENT_BENCHMARK_CIQID" hidden="1">"c6781"</definedName>
    <definedName name="IQ_CURRENT_BENCHMARK_MATURITY" hidden="1">"c6782"</definedName>
    <definedName name="IQ_CURRENT_PORT" hidden="1">"c241"</definedName>
    <definedName name="IQ_CURRENT_PORT_BNK" hidden="1">"c242"</definedName>
    <definedName name="IQ_CURRENT_PORT_DEBT" hidden="1">"c243"</definedName>
    <definedName name="IQ_CURRENT_PORT_DEBT_BNK" hidden="1">"c244"</definedName>
    <definedName name="IQ_CURRENT_PORT_DEBT_BR" hidden="1">"c1567"</definedName>
    <definedName name="IQ_CURRENT_PORT_DEBT_FIN" hidden="1">"c1568"</definedName>
    <definedName name="IQ_CURRENT_PORT_DEBT_INS" hidden="1">"c1569"</definedName>
    <definedName name="IQ_CURRENT_PORT_DEBT_RE" hidden="1">"c6283"</definedName>
    <definedName name="IQ_CURRENT_PORT_DEBT_REIT" hidden="1">"c1570"</definedName>
    <definedName name="IQ_CURRENT_PORT_DEBT_UTI" hidden="1">"c1571"</definedName>
    <definedName name="IQ_CURRENT_PORT_FHLB_DEBT" hidden="1">"c5657"</definedName>
    <definedName name="IQ_CURRENT_PORT_LEASES" hidden="1">"c245"</definedName>
    <definedName name="IQ_CURRENT_PORT_PCT" hidden="1">"c2541"</definedName>
    <definedName name="IQ_CURRENT_RATIO" hidden="1">"c246"</definedName>
    <definedName name="IQ_CUST_PREMISE_EQUIP_CABLE_INVEST" hidden="1">"c15801"</definedName>
    <definedName name="IQ_CUSTOMER_LIAB_ACCEPTANCES_OUT_FFIEC" hidden="1">"c12835"</definedName>
    <definedName name="IQ_CY" hidden="1">10000</definedName>
    <definedName name="IQ_DA" hidden="1">"c247"</definedName>
    <definedName name="IQ_DA_BR" hidden="1">"c248"</definedName>
    <definedName name="IQ_DA_CF" hidden="1">"c249"</definedName>
    <definedName name="IQ_DA_CF_BNK" hidden="1">"c250"</definedName>
    <definedName name="IQ_DA_CF_BR" hidden="1">"c251"</definedName>
    <definedName name="IQ_DA_CF_FIN" hidden="1">"c252"</definedName>
    <definedName name="IQ_DA_CF_INS" hidden="1">"c253"</definedName>
    <definedName name="IQ_DA_CF_RE" hidden="1">"c6206"</definedName>
    <definedName name="IQ_DA_CF_REIT" hidden="1">"c254"</definedName>
    <definedName name="IQ_DA_CF_UTI" hidden="1">"c255"</definedName>
    <definedName name="IQ_DA_EBITDA" hidden="1">"c5528"</definedName>
    <definedName name="IQ_DA_FIN" hidden="1">"c256"</definedName>
    <definedName name="IQ_DA_INS" hidden="1">"c257"</definedName>
    <definedName name="IQ_DA_RE" hidden="1">"c6207"</definedName>
    <definedName name="IQ_DA_REIT" hidden="1">"c258"</definedName>
    <definedName name="IQ_DA_SUPPL" hidden="1">"c259"</definedName>
    <definedName name="IQ_DA_SUPPL_BR" hidden="1">"c260"</definedName>
    <definedName name="IQ_DA_SUPPL_CF" hidden="1">"c261"</definedName>
    <definedName name="IQ_DA_SUPPL_CF_BNK" hidden="1">"c262"</definedName>
    <definedName name="IQ_DA_SUPPL_CF_BR" hidden="1">"c263"</definedName>
    <definedName name="IQ_DA_SUPPL_CF_FIN" hidden="1">"c264"</definedName>
    <definedName name="IQ_DA_SUPPL_CF_INS" hidden="1">"c265"</definedName>
    <definedName name="IQ_DA_SUPPL_CF_RE" hidden="1">"c6208"</definedName>
    <definedName name="IQ_DA_SUPPL_CF_REIT" hidden="1">"c266"</definedName>
    <definedName name="IQ_DA_SUPPL_CF_UTI" hidden="1">"c267"</definedName>
    <definedName name="IQ_DA_SUPPL_FIN" hidden="1">"c268"</definedName>
    <definedName name="IQ_DA_SUPPL_INS" hidden="1">"c269"</definedName>
    <definedName name="IQ_DA_SUPPL_RE" hidden="1">"c6209"</definedName>
    <definedName name="IQ_DA_SUPPL_REIT" hidden="1">"c270"</definedName>
    <definedName name="IQ_DA_SUPPL_UTI" hidden="1">"c271"</definedName>
    <definedName name="IQ_DA_UTI" hidden="1">"c272"</definedName>
    <definedName name="IQ_DAILY">500000</definedName>
    <definedName name="IQ_DATA_PROCESSING_EXP_FFIEC" hidden="1">"c13047"</definedName>
    <definedName name="IQ_DATED_DATE" hidden="1">"c2185"</definedName>
    <definedName name="IQ_DAY_COUNT" hidden="1">"c2161"</definedName>
    <definedName name="IQ_DAYS_COVER_SHORT" hidden="1">"c1578"</definedName>
    <definedName name="IQ_DAYS_DELAY" hidden="1">"c8963"</definedName>
    <definedName name="IQ_DAYS_INVENTORY_OUT" hidden="1">"c273"</definedName>
    <definedName name="IQ_DAYS_PAY_OUTST" hidden="1">"c1362"</definedName>
    <definedName name="IQ_DAYS_PAYABLE_OUT" hidden="1">"c274"</definedName>
    <definedName name="IQ_DAYS_SALES_OUT" hidden="1">"c275"</definedName>
    <definedName name="IQ_DAYS_SALES_OUTST" hidden="1">"c1363"</definedName>
    <definedName name="IQ_DEBT_1_5_INVEST_SECURITIES_FFIEC" hidden="1">"c13465"</definedName>
    <definedName name="IQ_DEBT_ADJ" hidden="1">"c2515"</definedName>
    <definedName name="IQ_DEBT_ADJ_PCT" hidden="1">"c2516"</definedName>
    <definedName name="IQ_DEBT_EQUITY_EST" hidden="1">"c4257"</definedName>
    <definedName name="IQ_DEBT_EQUITY_EST_CIQ" hidden="1">"c4783"</definedName>
    <definedName name="IQ_DEBT_EQUITY_HIGH_EST" hidden="1">"c4258"</definedName>
    <definedName name="IQ_DEBT_EQUITY_HIGH_EST_CIQ" hidden="1">"c4784"</definedName>
    <definedName name="IQ_DEBT_EQUITY_LOW_EST" hidden="1">"c4259"</definedName>
    <definedName name="IQ_DEBT_EQUITY_LOW_EST_CIQ" hidden="1">"c4785"</definedName>
    <definedName name="IQ_DEBT_EQUITY_MEDIAN_EST" hidden="1">"c4260"</definedName>
    <definedName name="IQ_DEBT_EQUITY_MEDIAN_EST_CIQ" hidden="1">"c4786"</definedName>
    <definedName name="IQ_DEBT_EQUITY_NUM_EST" hidden="1">"c4261"</definedName>
    <definedName name="IQ_DEBT_EQUITY_NUM_EST_CIQ" hidden="1">"c4787"</definedName>
    <definedName name="IQ_DEBT_EQUITY_STDDEV_EST" hidden="1">"c4262"</definedName>
    <definedName name="IQ_DEBT_EQUITY_STDDEV_EST_CIQ" hidden="1">"c4788"</definedName>
    <definedName name="IQ_DEBT_EQUIV_NET_PBO" hidden="1">"c2938"</definedName>
    <definedName name="IQ_DEBT_EQUIV_OPER_LEASE" hidden="1">"c2935"</definedName>
    <definedName name="IQ_DEBT_LESS_1YR_INVEST_SECURITIES_FFIEC" hidden="1">"c13464"</definedName>
    <definedName name="IQ_DEBT_MATURING_MORE_THAN_ONE_YEAR_FFIEC" hidden="1">"c13164"</definedName>
    <definedName name="IQ_DEBT_MATURING_WITHIN_ONE_YEAR_FFIEC" hidden="1">"c13163"</definedName>
    <definedName name="IQ_DEBT_SEC_OVER_5YR_INVEST_SECURITIES_FFIEC" hidden="1">"c13466"</definedName>
    <definedName name="IQ_DEBT_SECURITIES_FOREIGN_FFIEC" hidden="1">"c13484"</definedName>
    <definedName name="IQ_DEBT_SECURITIES_OTHER_ASSETS_DUE_30_89_FFIEC" hidden="1">"c13279"</definedName>
    <definedName name="IQ_DEBT_SECURITIES_OTHER_ASSETS_DUE_90_FFIEC" hidden="1">"c13305"</definedName>
    <definedName name="IQ_DEBT_SECURITIES_OTHER_ASSETS_NON_ACCRUAL_FFIEC" hidden="1">"c13331"</definedName>
    <definedName name="IQ_DECREASE_INT_EXPENSE_FFIEC" hidden="1">"c13064"</definedName>
    <definedName name="IQ_DEDUCTIONS_TOTAL_RISK_BASED_CAPITAL_FFIEC" hidden="1">"c13152"</definedName>
    <definedName name="IQ_DEF_ACQ_CST" hidden="1">"c1364"</definedName>
    <definedName name="IQ_DEF_AMORT" hidden="1">"c276"</definedName>
    <definedName name="IQ_DEF_AMORT_BNK" hidden="1">"c277"</definedName>
    <definedName name="IQ_DEF_AMORT_BR" hidden="1">"c278"</definedName>
    <definedName name="IQ_DEF_AMORT_FIN" hidden="1">"c279"</definedName>
    <definedName name="IQ_DEF_AMORT_INS" hidden="1">"c280"</definedName>
    <definedName name="IQ_DEF_AMORT_REIT" hidden="1">"c281"</definedName>
    <definedName name="IQ_DEF_AMORT_UTI" hidden="1">"c282"</definedName>
    <definedName name="IQ_DEF_BENEFIT_INTEREST_COST" hidden="1">"c283"</definedName>
    <definedName name="IQ_DEF_BENEFIT_INTEREST_COST_DOMESTIC" hidden="1">"c2652"</definedName>
    <definedName name="IQ_DEF_BENEFIT_INTEREST_COST_FOREIGN" hidden="1">"c2660"</definedName>
    <definedName name="IQ_DEF_BENEFIT_OTHER_COST" hidden="1">"c284"</definedName>
    <definedName name="IQ_DEF_BENEFIT_OTHER_COST_DOMESTIC" hidden="1">"c2654"</definedName>
    <definedName name="IQ_DEF_BENEFIT_OTHER_COST_FOREIGN" hidden="1">"c2662"</definedName>
    <definedName name="IQ_DEF_BENEFIT_ROA" hidden="1">"c285"</definedName>
    <definedName name="IQ_DEF_BENEFIT_ROA_DOMESTIC" hidden="1">"c2653"</definedName>
    <definedName name="IQ_DEF_BENEFIT_ROA_FOREIGN" hidden="1">"c2661"</definedName>
    <definedName name="IQ_DEF_BENEFIT_SERVICE_COST" hidden="1">"c286"</definedName>
    <definedName name="IQ_DEF_BENEFIT_SERVICE_COST_DOMESTIC" hidden="1">"c2651"</definedName>
    <definedName name="IQ_DEF_BENEFIT_SERVICE_COST_FOREIGN" hidden="1">"c2659"</definedName>
    <definedName name="IQ_DEF_BENEFIT_TOTAL_COST" hidden="1">"c287"</definedName>
    <definedName name="IQ_DEF_BENEFIT_TOTAL_COST_DOMESTIC" hidden="1">"c2655"</definedName>
    <definedName name="IQ_DEF_BENEFIT_TOTAL_COST_FOREIGN" hidden="1">"c2663"</definedName>
    <definedName name="IQ_DEF_CHARGES_BR" hidden="1">"c288"</definedName>
    <definedName name="IQ_DEF_CHARGES_CF" hidden="1">"c289"</definedName>
    <definedName name="IQ_DEF_CHARGES_FIN" hidden="1">"c290"</definedName>
    <definedName name="IQ_DEF_CHARGES_INS" hidden="1">"c291"</definedName>
    <definedName name="IQ_DEF_CHARGES_LT" hidden="1">"c292"</definedName>
    <definedName name="IQ_DEF_CHARGES_LT_BNK" hidden="1">"c293"</definedName>
    <definedName name="IQ_DEF_CHARGES_LT_BR" hidden="1">"c294"</definedName>
    <definedName name="IQ_DEF_CHARGES_LT_FIN" hidden="1">"c295"</definedName>
    <definedName name="IQ_DEF_CHARGES_LT_INS" hidden="1">"c296"</definedName>
    <definedName name="IQ_DEF_CHARGES_LT_RE" hidden="1">"c6210"</definedName>
    <definedName name="IQ_DEF_CHARGES_LT_REIT" hidden="1">"c297"</definedName>
    <definedName name="IQ_DEF_CHARGES_LT_UTI" hidden="1">"c298"</definedName>
    <definedName name="IQ_DEF_CHARGES_RE" hidden="1">"c6211"</definedName>
    <definedName name="IQ_DEF_CHARGES_REIT" hidden="1">"c299"</definedName>
    <definedName name="IQ_DEF_CONTRIBUTION_TOTAL_COST" hidden="1">"c300"</definedName>
    <definedName name="IQ_DEF_INC_TAX" hidden="1">"c1365"</definedName>
    <definedName name="IQ_DEF_POLICY_ACQ_COSTS" hidden="1">"c301"</definedName>
    <definedName name="IQ_DEF_POLICY_ACQ_COSTS_CF" hidden="1">"c302"</definedName>
    <definedName name="IQ_DEF_POLICY_AMORT" hidden="1">"c303"</definedName>
    <definedName name="IQ_DEF_SPENDING_REAL_SAAR" hidden="1">"c6971"</definedName>
    <definedName name="IQ_DEF_SPENDING_REAL_SAAR_APR" hidden="1">"c7631"</definedName>
    <definedName name="IQ_DEF_SPENDING_REAL_SAAR_APR_FC" hidden="1">"c8511"</definedName>
    <definedName name="IQ_DEF_SPENDING_REAL_SAAR_FC" hidden="1">"c7851"</definedName>
    <definedName name="IQ_DEF_SPENDING_REAL_SAAR_POP" hidden="1">"c7191"</definedName>
    <definedName name="IQ_DEF_SPENDING_REAL_SAAR_POP_FC" hidden="1">"c8071"</definedName>
    <definedName name="IQ_DEF_SPENDING_REAL_SAAR_YOY" hidden="1">"c7411"</definedName>
    <definedName name="IQ_DEF_SPENDING_REAL_SAAR_YOY_FC" hidden="1">"c8291"</definedName>
    <definedName name="IQ_DEF_TAX_ASSET_LT_BR" hidden="1">"c304"</definedName>
    <definedName name="IQ_DEF_TAX_ASSET_LT_FIN" hidden="1">"c305"</definedName>
    <definedName name="IQ_DEF_TAX_ASSET_LT_INS" hidden="1">"c306"</definedName>
    <definedName name="IQ_DEF_TAX_ASSET_LT_RE" hidden="1">"c6212"</definedName>
    <definedName name="IQ_DEF_TAX_ASSET_LT_REIT" hidden="1">"c307"</definedName>
    <definedName name="IQ_DEF_TAX_ASSET_LT_UTI" hidden="1">"c308"</definedName>
    <definedName name="IQ_DEF_TAX_ASSETS_CURRENT" hidden="1">"c309"</definedName>
    <definedName name="IQ_DEF_TAX_ASSETS_LT" hidden="1">"c310"</definedName>
    <definedName name="IQ_DEF_TAX_ASSETS_LT_BNK" hidden="1">"c311"</definedName>
    <definedName name="IQ_DEF_TAX_LIAB_CURRENT" hidden="1">"c312"</definedName>
    <definedName name="IQ_DEF_TAX_LIAB_LT" hidden="1">"c313"</definedName>
    <definedName name="IQ_DEF_TAX_LIAB_LT_BNK" hidden="1">"c314"</definedName>
    <definedName name="IQ_DEF_TAX_LIAB_LT_BR" hidden="1">"c315"</definedName>
    <definedName name="IQ_DEF_TAX_LIAB_LT_FIN" hidden="1">"c316"</definedName>
    <definedName name="IQ_DEF_TAX_LIAB_LT_INS" hidden="1">"c317"</definedName>
    <definedName name="IQ_DEF_TAX_LIAB_LT_RE" hidden="1">"c6213"</definedName>
    <definedName name="IQ_DEF_TAX_LIAB_LT_REIT" hidden="1">"c318"</definedName>
    <definedName name="IQ_DEF_TAX_LIAB_LT_UTI" hidden="1">"c319"</definedName>
    <definedName name="IQ_DEFAULT_DATE" hidden="1">"c16220"</definedName>
    <definedName name="IQ_DEFAULT_TYPE" hidden="1">"c16219"</definedName>
    <definedName name="IQ_DEFERRED_CONTINGENT_RENT" hidden="1">"c16181"</definedName>
    <definedName name="IQ_DEFERRED_DOMESTIC_TAXES" hidden="1">"c2077"</definedName>
    <definedName name="IQ_DEFERRED_FOREIGN_TAXES" hidden="1">"c2078"</definedName>
    <definedName name="IQ_DEFERRED_INC_TAX" hidden="1">"c1447"</definedName>
    <definedName name="IQ_DEFERRED_TAX_ASSETS_FFIEC" hidden="1">"c12843"</definedName>
    <definedName name="IQ_DEFERRED_TAX_ASSETS_T1_FFIEC" hidden="1">"c13141"</definedName>
    <definedName name="IQ_DEFERRED_TAX_LIAB_FFIEC" hidden="1">"c12870"</definedName>
    <definedName name="IQ_DEFERRED_TAX_NAV" hidden="1">"c16003"</definedName>
    <definedName name="IQ_DEFERRED_TAX_NNAV" hidden="1">"c16008"</definedName>
    <definedName name="IQ_DEFERRED_TAXES" hidden="1">"c1356"</definedName>
    <definedName name="IQ_DEFERRED_TAXES_TOTAL" hidden="1">"c19142"</definedName>
    <definedName name="IQ_DELIVERED_HOMES_NEW_ORDERS" hidden="1">"c15821"</definedName>
    <definedName name="IQ_DELIVERED_HOMES_PRICE_NEW_ORDER_PRICE" hidden="1">"c15822"</definedName>
    <definedName name="IQ_DEMAND_DEP" hidden="1">"c320"</definedName>
    <definedName name="IQ_DEMAND_DEPOSITS_COMMERCIAL_BANK_SUBS_FFIEC" hidden="1">"c12945"</definedName>
    <definedName name="IQ_DEMAND_DEPOSITS_TOT_DEPOSITS_FFIEC" hidden="1">"c13902"</definedName>
    <definedName name="IQ_DEPOSITORY_INST_ACCEPTANCES_LL_REC_DOM_FFIEC" hidden="1">"c12908"</definedName>
    <definedName name="IQ_DEPOSITORY_INST_GROSS_LOANS_FFIEC" hidden="1">"c13409"</definedName>
    <definedName name="IQ_DEPOSITORY_INST_RISK_BASED_FFIEC" hidden="1">"c13430"</definedName>
    <definedName name="IQ_DEPOSITS_100K_MORE_ASSETS_TOT_FFIEC" hidden="1">"c13444"</definedName>
    <definedName name="IQ_DEPOSITS_DOM_FFIEC" hidden="1">"c12850"</definedName>
    <definedName name="IQ_DEPOSITS_FAIR_VALUE_TOT_FFIEC" hidden="1">"c13213"</definedName>
    <definedName name="IQ_DEPOSITS_FIN" hidden="1">"c321"</definedName>
    <definedName name="IQ_DEPOSITS_FOREIGN_BANKS_FOREIGN_AGENCIES_FFIEC" hidden="1">"c15344"</definedName>
    <definedName name="IQ_DEPOSITS_FOREIGN_FFIEC" hidden="1">"c12853"</definedName>
    <definedName name="IQ_DEPOSITS_INTEREST_SECURITIES" hidden="1">"c5509"</definedName>
    <definedName name="IQ_DEPOSITS_LESS_100K_COMMERCIAL_BANK_SUBS_FFIEC" hidden="1">"c12948"</definedName>
    <definedName name="IQ_DEPOSITS_LEVEL_1_FFIEC" hidden="1">"c13221"</definedName>
    <definedName name="IQ_DEPOSITS_LEVEL_2_FFIEC" hidden="1">"c13229"</definedName>
    <definedName name="IQ_DEPOSITS_LEVEL_3_FFIEC" hidden="1">"c13237"</definedName>
    <definedName name="IQ_DEPOSITS_MORE_100K_COMMERCIAL_BANK_SUBS_FFIEC" hidden="1">"c12949"</definedName>
    <definedName name="IQ_DEPRE_AMORT" hidden="1">"c1360"</definedName>
    <definedName name="IQ_DEPRE_AMORT_SUPPL" hidden="1">"c1593"</definedName>
    <definedName name="IQ_DEPRE_DEPLE" hidden="1">"c1361"</definedName>
    <definedName name="IQ_DEPRE_SUPP" hidden="1">"c1443"</definedName>
    <definedName name="IQ_DERIVATIVE_ASSETS_FAIR_VALUE_TOT_FFIEC" hidden="1">"c15403"</definedName>
    <definedName name="IQ_DERIVATIVE_ASSETS_LEVEL_1_FFIEC" hidden="1">"c15425"</definedName>
    <definedName name="IQ_DERIVATIVE_ASSETS_LEVEL_2_FFIEC" hidden="1">"c15438"</definedName>
    <definedName name="IQ_DERIVATIVE_ASSETS_LEVEL_3_FFIEC" hidden="1">"c15451"</definedName>
    <definedName name="IQ_DERIVATIVE_LIABILITIES_FAIR_VALUE_TOT_FFIEC" hidden="1">"c15407"</definedName>
    <definedName name="IQ_DERIVATIVE_LIABILITIES_LEVEL_1_FFIEC" hidden="1">"c15429"</definedName>
    <definedName name="IQ_DERIVATIVE_LIABILITIES_LEVEL_2_FFIEC" hidden="1">"c15442"</definedName>
    <definedName name="IQ_DERIVATIVE_LIABILITIES_LEVEL_3_FFIEC" hidden="1">"c15455"</definedName>
    <definedName name="IQ_DERIVATIVES_NEGATIVE_FAIR_VALUE_DOM_FFIEC" hidden="1">"c12943"</definedName>
    <definedName name="IQ_DERIVATIVES_NEGATIVE_VALUE_FFIEC" hidden="1">"c12861"</definedName>
    <definedName name="IQ_DERIVATIVES_POS_FAIR_VALUE_FFIEC" hidden="1">"c12827"</definedName>
    <definedName name="IQ_DERIVATIVES_POSITIVE_FAIR_VALUE_TRADING_DOM_FFIEC" hidden="1">"c12938"</definedName>
    <definedName name="IQ_DESCRIPTION_LONG" hidden="1">"c1520"</definedName>
    <definedName name="IQ_DEVELOP_LAND" hidden="1">"c323"</definedName>
    <definedName name="IQ_DEVELOPMENT_EXPENSE" hidden="1">"c16040"</definedName>
    <definedName name="IQ_DEVELOPMENT_REVENUE" hidden="1">"c16024"</definedName>
    <definedName name="IQ_DIC" hidden="1">"c13834"</definedName>
    <definedName name="IQ_DIFF_LASTCLOSE_TARGET_PRICE" hidden="1">"c1854"</definedName>
    <definedName name="IQ_DIFF_LASTCLOSE_TARGET_PRICE_CIQ" hidden="1">"c4767"</definedName>
    <definedName name="IQ_DIFF_LASTCLOSE_TARGET_PRICE_REUT" hidden="1">"c5436"</definedName>
    <definedName name="IQ_DIFF_LASTCLOSE_TARGET_PRICE_THOM" hidden="1">"c5278"</definedName>
    <definedName name="IQ_DIG_SUB_BASIC_SUB" hidden="1">"c16202"</definedName>
    <definedName name="IQ_DIG_SUB_VIDEO_SUB" hidden="1">"c15788"</definedName>
    <definedName name="IQ_DIGITAL_SUB_TOTAL_HOMES_PASSED" hidden="1">"c15769"</definedName>
    <definedName name="IQ_DIGITAL_VIDEO_PENETRATION" hidden="1">"c15768"</definedName>
    <definedName name="IQ_DILUT_ADJUST" hidden="1">"c1621"</definedName>
    <definedName name="IQ_DILUT_EPS_EXCL" hidden="1">"c324"</definedName>
    <definedName name="IQ_DILUT_EPS_INCL" hidden="1">"c325"</definedName>
    <definedName name="IQ_DILUT_EPS_NORM" hidden="1">"c1903"</definedName>
    <definedName name="IQ_DILUT_NI" hidden="1">"c2079"</definedName>
    <definedName name="IQ_DILUT_NORMAL_EPS" hidden="1">"c1594"</definedName>
    <definedName name="IQ_DILUT_OUTSTANDING_CURRENT_EST" hidden="1">"c4263"</definedName>
    <definedName name="IQ_DILUT_OUTSTANDING_CURRENT_EST_CIQ" hidden="1">"c4789"</definedName>
    <definedName name="IQ_DILUT_OUTSTANDING_CURRENT_HIGH_EST" hidden="1">"c4264"</definedName>
    <definedName name="IQ_DILUT_OUTSTANDING_CURRENT_HIGH_EST_CIQ" hidden="1">"c4790"</definedName>
    <definedName name="IQ_DILUT_OUTSTANDING_CURRENT_LOW_EST" hidden="1">"c4265"</definedName>
    <definedName name="IQ_DILUT_OUTSTANDING_CURRENT_LOW_EST_CIQ" hidden="1">"c4791"</definedName>
    <definedName name="IQ_DILUT_OUTSTANDING_CURRENT_MEDIAN_EST" hidden="1">"c4266"</definedName>
    <definedName name="IQ_DILUT_OUTSTANDING_CURRENT_MEDIAN_EST_CIQ" hidden="1">"c4792"</definedName>
    <definedName name="IQ_DILUT_OUTSTANDING_CURRENT_NUM_EST" hidden="1">"c4267"</definedName>
    <definedName name="IQ_DILUT_OUTSTANDING_CURRENT_NUM_EST_CIQ" hidden="1">"c4793"</definedName>
    <definedName name="IQ_DILUT_OUTSTANDING_CURRENT_STDDEV_EST" hidden="1">"c4268"</definedName>
    <definedName name="IQ_DILUT_OUTSTANDING_CURRENT_STDDEV_EST_CIQ" hidden="1">"c4794"</definedName>
    <definedName name="IQ_DILUT_WEIGHT" hidden="1">"c326"</definedName>
    <definedName name="IQ_DILUT_WEIGHT_EST" hidden="1">"c4269"</definedName>
    <definedName name="IQ_DILUT_WEIGHT_EST_CIQ" hidden="1">"c4795"</definedName>
    <definedName name="IQ_DILUT_WEIGHT_GUIDANCE" hidden="1">"c4270"</definedName>
    <definedName name="IQ_DILUT_WEIGHT_HIGH_EST" hidden="1">"c4271"</definedName>
    <definedName name="IQ_DILUT_WEIGHT_HIGH_EST_CIQ" hidden="1">"c4796"</definedName>
    <definedName name="IQ_DILUT_WEIGHT_LOW_EST" hidden="1">"c4272"</definedName>
    <definedName name="IQ_DILUT_WEIGHT_LOW_EST_CIQ" hidden="1">"c4797"</definedName>
    <definedName name="IQ_DILUT_WEIGHT_MEDIAN_EST" hidden="1">"c4273"</definedName>
    <definedName name="IQ_DILUT_WEIGHT_MEDIAN_EST_CIQ" hidden="1">"c4798"</definedName>
    <definedName name="IQ_DILUT_WEIGHT_NUM_EST" hidden="1">"c4274"</definedName>
    <definedName name="IQ_DILUT_WEIGHT_NUM_EST_CIQ" hidden="1">"c4799"</definedName>
    <definedName name="IQ_DILUT_WEIGHT_STDDEV_EST" hidden="1">"c4275"</definedName>
    <definedName name="IQ_DILUT_WEIGHT_STDDEV_EST_CIQ" hidden="1">"c4800"</definedName>
    <definedName name="IQ_DILUTED_EPRA_NAV" hidden="1">"c16005"</definedName>
    <definedName name="IQ_DILUTED_EPRA_NAV_SHARE_RE" hidden="1">"c16014"</definedName>
    <definedName name="IQ_DILUTED_EPRA_NNAV" hidden="1">"c16010"</definedName>
    <definedName name="IQ_DILUTED_EPRA_NNAV_SHARE_RE" hidden="1">"c16015"</definedName>
    <definedName name="IQ_DILUTED_NAV_RE" hidden="1">"c15998"</definedName>
    <definedName name="IQ_DILUTED_NAV_SHARE_RE" hidden="1">"c16013"</definedName>
    <definedName name="IQ_DILUTED_NAV_SHARES" hidden="1">"c16016"</definedName>
    <definedName name="IQ_DILUTION_EFFECT_NAV" hidden="1">"c15997"</definedName>
    <definedName name="IQ_DIRECT_AH_EARNED" hidden="1">"c2740"</definedName>
    <definedName name="IQ_DIRECT_EARNED" hidden="1">"c2730"</definedName>
    <definedName name="IQ_DIRECT_INDIRECT_RE_VENTURES_FFIEC" hidden="1">"c15266"</definedName>
    <definedName name="IQ_DIRECT_INDIRECT_RE_VENTURES_UNCONSOL_FFIEC" hidden="1">"c15274"</definedName>
    <definedName name="IQ_DIRECT_LIFE_EARNED" hidden="1">"c2735"</definedName>
    <definedName name="IQ_DIRECT_LIFE_IN_FORCE" hidden="1">"c2765"</definedName>
    <definedName name="IQ_DIRECT_LOSSES" hidden="1">"c15869"</definedName>
    <definedName name="IQ_DIRECT_PC_EARNED" hidden="1">"c2745"</definedName>
    <definedName name="IQ_DIRECT_WRITTEN" hidden="1">"c2724"</definedName>
    <definedName name="IQ_DIRECTORS_FEES_FFIEC" hidden="1">"c13049"</definedName>
    <definedName name="IQ_DISALLOWED_DEFERRED_TAX_ASSETS_FFIEC" hidden="1">"c13157"</definedName>
    <definedName name="IQ_DISALLOWED_GOODWILL_INTANGIBLE_ASSETS_FFIEC" hidden="1">"c13155"</definedName>
    <definedName name="IQ_DISALLOWED_GOODWILL_INTANGIBLES_T1_FFIEC" hidden="1">"c13137"</definedName>
    <definedName name="IQ_DISALLOWED_SERVICING_ASSETS_FFIEC" hidden="1">"c13156"</definedName>
    <definedName name="IQ_DISALLOWED_SERVICING_ASSETS_T1_FFIEC" hidden="1">"c13140"</definedName>
    <definedName name="IQ_DISCONT_OPER" hidden="1">"c1367"</definedName>
    <definedName name="IQ_DISCOUNT_RATE_PENSION_DOMESTIC" hidden="1">"c327"</definedName>
    <definedName name="IQ_DISCOUNT_RATE_PENSION_FOREIGN" hidden="1">"c328"</definedName>
    <definedName name="IQ_DISCRETIONARY_CAPEX" hidden="1">"c16183"</definedName>
    <definedName name="IQ_DISPOSABLE_PERSONAL_INC" hidden="1">"c6850"</definedName>
    <definedName name="IQ_DISPOSABLE_PERSONAL_INC_APR" hidden="1">"c7510"</definedName>
    <definedName name="IQ_DISPOSABLE_PERSONAL_INC_APR_FC" hidden="1">"c8390"</definedName>
    <definedName name="IQ_DISPOSABLE_PERSONAL_INC_FC" hidden="1">"c7730"</definedName>
    <definedName name="IQ_DISPOSABLE_PERSONAL_INC_POP" hidden="1">"c7070"</definedName>
    <definedName name="IQ_DISPOSABLE_PERSONAL_INC_POP_FC" hidden="1">"c7950"</definedName>
    <definedName name="IQ_DISPOSABLE_PERSONAL_INC_REAL" hidden="1">"c11922"</definedName>
    <definedName name="IQ_DISPOSABLE_PERSONAL_INC_REAL_APR" hidden="1">"c11925"</definedName>
    <definedName name="IQ_DISPOSABLE_PERSONAL_INC_REAL_POP" hidden="1">"c11923"</definedName>
    <definedName name="IQ_DISPOSABLE_PERSONAL_INC_REAL_YOY" hidden="1">"c11924"</definedName>
    <definedName name="IQ_DISPOSABLE_PERSONAL_INC_SAAR" hidden="1">"c6851"</definedName>
    <definedName name="IQ_DISPOSABLE_PERSONAL_INC_SAAR_APR" hidden="1">"c7511"</definedName>
    <definedName name="IQ_DISPOSABLE_PERSONAL_INC_SAAR_APR_FC" hidden="1">"c8391"</definedName>
    <definedName name="IQ_DISPOSABLE_PERSONAL_INC_SAAR_FC" hidden="1">"c7731"</definedName>
    <definedName name="IQ_DISPOSABLE_PERSONAL_INC_SAAR_POP" hidden="1">"c7071"</definedName>
    <definedName name="IQ_DISPOSABLE_PERSONAL_INC_SAAR_POP_FC" hidden="1">"c7951"</definedName>
    <definedName name="IQ_DISPOSABLE_PERSONAL_INC_SAAR_USD_APR_FC" hidden="1">"c11805"</definedName>
    <definedName name="IQ_DISPOSABLE_PERSONAL_INC_SAAR_USD_FC" hidden="1">"c11802"</definedName>
    <definedName name="IQ_DISPOSABLE_PERSONAL_INC_SAAR_USD_POP_FC" hidden="1">"c11803"</definedName>
    <definedName name="IQ_DISPOSABLE_PERSONAL_INC_SAAR_USD_YOY_FC" hidden="1">"c11804"</definedName>
    <definedName name="IQ_DISPOSABLE_PERSONAL_INC_SAAR_YOY" hidden="1">"c7291"</definedName>
    <definedName name="IQ_DISPOSABLE_PERSONAL_INC_SAAR_YOY_FC" hidden="1">"c8171"</definedName>
    <definedName name="IQ_DISPOSABLE_PERSONAL_INC_USD_APR_FC" hidden="1">"c11801"</definedName>
    <definedName name="IQ_DISPOSABLE_PERSONAL_INC_USD_FC" hidden="1">"c11798"</definedName>
    <definedName name="IQ_DISPOSABLE_PERSONAL_INC_USD_POP_FC" hidden="1">"c11799"</definedName>
    <definedName name="IQ_DISPOSABLE_PERSONAL_INC_USD_YOY_FC" hidden="1">"c11800"</definedName>
    <definedName name="IQ_DISPOSABLE_PERSONAL_INC_YOY" hidden="1">"c7290"</definedName>
    <definedName name="IQ_DISPOSABLE_PERSONAL_INC_YOY_FC" hidden="1">"c8170"</definedName>
    <definedName name="IQ_DISTR_EXCESS_EARN" hidden="1">"c329"</definedName>
    <definedName name="IQ_DISTRIBUTABLE_CASH" hidden="1">"c3002"</definedName>
    <definedName name="IQ_DISTRIBUTABLE_CASH_ACT_OR_EST" hidden="1">"c4278"</definedName>
    <definedName name="IQ_DISTRIBUTABLE_CASH_ACT_OR_EST_CIQ" hidden="1">"c4803"</definedName>
    <definedName name="IQ_DISTRIBUTABLE_CASH_EST" hidden="1">"c4277"</definedName>
    <definedName name="IQ_DISTRIBUTABLE_CASH_EST_CIQ" hidden="1">"c4802"</definedName>
    <definedName name="IQ_DISTRIBUTABLE_CASH_GUIDANCE" hidden="1">"c4279"</definedName>
    <definedName name="IQ_DISTRIBUTABLE_CASH_GUIDANCE_CIQ" hidden="1">"c4804"</definedName>
    <definedName name="IQ_DISTRIBUTABLE_CASH_GUIDANCE_CIQ_COL" hidden="1">"c11451"</definedName>
    <definedName name="IQ_DISTRIBUTABLE_CASH_HIGH_EST" hidden="1">"c4280"</definedName>
    <definedName name="IQ_DISTRIBUTABLE_CASH_HIGH_EST_CIQ" hidden="1">"c4805"</definedName>
    <definedName name="IQ_DISTRIBUTABLE_CASH_HIGH_GUIDANCE" hidden="1">"c4198"</definedName>
    <definedName name="IQ_DISTRIBUTABLE_CASH_HIGH_GUIDANCE_CIQ" hidden="1">"c4610"</definedName>
    <definedName name="IQ_DISTRIBUTABLE_CASH_HIGH_GUIDANCE_CIQ_COL" hidden="1">"c11259"</definedName>
    <definedName name="IQ_DISTRIBUTABLE_CASH_LOW_EST" hidden="1">"c4281"</definedName>
    <definedName name="IQ_DISTRIBUTABLE_CASH_LOW_EST_CIQ" hidden="1">"c4806"</definedName>
    <definedName name="IQ_DISTRIBUTABLE_CASH_LOW_GUIDANCE" hidden="1">"c4238"</definedName>
    <definedName name="IQ_DISTRIBUTABLE_CASH_LOW_GUIDANCE_CIQ" hidden="1">"c4650"</definedName>
    <definedName name="IQ_DISTRIBUTABLE_CASH_LOW_GUIDANCE_CIQ_COL" hidden="1">"c11299"</definedName>
    <definedName name="IQ_DISTRIBUTABLE_CASH_MEDIAN_EST" hidden="1">"c4282"</definedName>
    <definedName name="IQ_DISTRIBUTABLE_CASH_MEDIAN_EST_CIQ" hidden="1">"c4807"</definedName>
    <definedName name="IQ_DISTRIBUTABLE_CASH_NUM_EST" hidden="1">"c4283"</definedName>
    <definedName name="IQ_DISTRIBUTABLE_CASH_NUM_EST_CIQ" hidden="1">"c4808"</definedName>
    <definedName name="IQ_DISTRIBUTABLE_CASH_PAYOUT" hidden="1">"c3005"</definedName>
    <definedName name="IQ_DISTRIBUTABLE_CASH_PER_SHARE_DILUTED" hidden="1">"c16191"</definedName>
    <definedName name="IQ_DISTRIBUTABLE_CASH_SHARE" hidden="1">"c3003"</definedName>
    <definedName name="IQ_DISTRIBUTABLE_CASH_SHARE_ACT_OR_EST" hidden="1">"c4286"</definedName>
    <definedName name="IQ_DISTRIBUTABLE_CASH_SHARE_ACT_OR_EST_CIQ" hidden="1">"c4811"</definedName>
    <definedName name="IQ_DISTRIBUTABLE_CASH_SHARE_EST" hidden="1">"c4285"</definedName>
    <definedName name="IQ_DISTRIBUTABLE_CASH_SHARE_EST_CIQ" hidden="1">"c4810"</definedName>
    <definedName name="IQ_DISTRIBUTABLE_CASH_SHARE_GUIDANCE" hidden="1">"c4287"</definedName>
    <definedName name="IQ_DISTRIBUTABLE_CASH_SHARE_GUIDANCE_CIQ" hidden="1">"c4812"</definedName>
    <definedName name="IQ_DISTRIBUTABLE_CASH_SHARE_GUIDANCE_CIQ_COL" hidden="1">"c11459"</definedName>
    <definedName name="IQ_DISTRIBUTABLE_CASH_SHARE_HIGH_EST" hidden="1">"c4288"</definedName>
    <definedName name="IQ_DISTRIBUTABLE_CASH_SHARE_HIGH_EST_CIQ" hidden="1">"c4813"</definedName>
    <definedName name="IQ_DISTRIBUTABLE_CASH_SHARE_HIGH_GUIDANCE" hidden="1">"c4199"</definedName>
    <definedName name="IQ_DISTRIBUTABLE_CASH_SHARE_HIGH_GUIDANCE_CIQ" hidden="1">"c4611"</definedName>
    <definedName name="IQ_DISTRIBUTABLE_CASH_SHARE_HIGH_GUIDANCE_CIQ_COL" hidden="1">"c11260"</definedName>
    <definedName name="IQ_DISTRIBUTABLE_CASH_SHARE_LOW_EST" hidden="1">"c4289"</definedName>
    <definedName name="IQ_DISTRIBUTABLE_CASH_SHARE_LOW_EST_CIQ" hidden="1">"c4814"</definedName>
    <definedName name="IQ_DISTRIBUTABLE_CASH_SHARE_LOW_GUIDANCE" hidden="1">"c4239"</definedName>
    <definedName name="IQ_DISTRIBUTABLE_CASH_SHARE_LOW_GUIDANCE_CIQ" hidden="1">"c4651"</definedName>
    <definedName name="IQ_DISTRIBUTABLE_CASH_SHARE_LOW_GUIDANCE_CIQ_COL" hidden="1">"c11300"</definedName>
    <definedName name="IQ_DISTRIBUTABLE_CASH_SHARE_MEDIAN_EST" hidden="1">"c4290"</definedName>
    <definedName name="IQ_DISTRIBUTABLE_CASH_SHARE_MEDIAN_EST_CIQ" hidden="1">"c4815"</definedName>
    <definedName name="IQ_DISTRIBUTABLE_CASH_SHARE_NUM_EST" hidden="1">"c4291"</definedName>
    <definedName name="IQ_DISTRIBUTABLE_CASH_SHARE_NUM_EST_CIQ" hidden="1">"c4816"</definedName>
    <definedName name="IQ_DISTRIBUTABLE_CASH_SHARE_STDDEV_EST" hidden="1">"c4292"</definedName>
    <definedName name="IQ_DISTRIBUTABLE_CASH_SHARE_STDDEV_EST_CIQ" hidden="1">"c4817"</definedName>
    <definedName name="IQ_DISTRIBUTABLE_CASH_SHARES_BASIC" hidden="1">"c16189"</definedName>
    <definedName name="IQ_DISTRIBUTABLE_CASH_SHARES_DILUTED" hidden="1">"c16190"</definedName>
    <definedName name="IQ_DISTRIBUTABLE_CASH_STDDEV_EST" hidden="1">"c4294"</definedName>
    <definedName name="IQ_DISTRIBUTABLE_CASH_STDDEV_EST_CIQ" hidden="1">"c4819"</definedName>
    <definedName name="IQ_DIV_AMOUNT" hidden="1">"c3041"</definedName>
    <definedName name="IQ_DIV_PAYMENT_DATE" hidden="1">"c2205"</definedName>
    <definedName name="IQ_DIV_PAYMENT_TYPE" hidden="1">"c12752"</definedName>
    <definedName name="IQ_DIV_RECORD_DATE" hidden="1">"c2204"</definedName>
    <definedName name="IQ_DIV_SHARE" hidden="1">"c330"</definedName>
    <definedName name="IQ_DIVEST_CF" hidden="1">"c331"</definedName>
    <definedName name="IQ_DIVID_SHARE" hidden="1">"c1366"</definedName>
    <definedName name="IQ_DIVIDEND_EST" hidden="1">"c4296"</definedName>
    <definedName name="IQ_DIVIDEND_EST_CIQ" hidden="1">"c4821"</definedName>
    <definedName name="IQ_DIVIDEND_HIGH_EST" hidden="1">"c4297"</definedName>
    <definedName name="IQ_DIVIDEND_HIGH_EST_CIQ" hidden="1">"c4822"</definedName>
    <definedName name="IQ_DIVIDEND_LOW_EST" hidden="1">"c4298"</definedName>
    <definedName name="IQ_DIVIDEND_LOW_EST_CIQ" hidden="1">"c4823"</definedName>
    <definedName name="IQ_DIVIDEND_MEDIAN_EST" hidden="1">"c4299"</definedName>
    <definedName name="IQ_DIVIDEND_MEDIAN_EST_CIQ" hidden="1">"c4824"</definedName>
    <definedName name="IQ_DIVIDEND_NUM_EST" hidden="1">"c4300"</definedName>
    <definedName name="IQ_DIVIDEND_NUM_EST_CIQ" hidden="1">"c4825"</definedName>
    <definedName name="IQ_DIVIDEND_STDDEV_EST" hidden="1">"c4301"</definedName>
    <definedName name="IQ_DIVIDEND_STDDEV_EST_CIQ" hidden="1">"c4826"</definedName>
    <definedName name="IQ_DIVIDEND_YIELD" hidden="1">"c332"</definedName>
    <definedName name="IQ_DIVIDENDS_DECLARED_COMMON_FFIEC" hidden="1">"c12969"</definedName>
    <definedName name="IQ_DIVIDENDS_DECLARED_PREFERRED_FFIEC" hidden="1">"c12968"</definedName>
    <definedName name="IQ_DIVIDENDS_NET_INCOME_FFIEC" hidden="1">"c13349"</definedName>
    <definedName name="IQ_DIVIDENDS_PAID_DECLARED_PERIOD_COVERED" hidden="1">"c9960"</definedName>
    <definedName name="IQ_DIVIDENDS_PAID_DECLARED_PERIOD_GROUP" hidden="1">"c9946"</definedName>
    <definedName name="IQ_DNB_OTHER_EXP_INC_TAX_US" hidden="1">"c6787"</definedName>
    <definedName name="IQ_DO" hidden="1">"c333"</definedName>
    <definedName name="IQ_DO_ASSETS_CURRENT" hidden="1">"c334"</definedName>
    <definedName name="IQ_DO_ASSETS_LT" hidden="1">"c335"</definedName>
    <definedName name="IQ_DO_CF" hidden="1">"c336"</definedName>
    <definedName name="IQ_DOC_CLAUSE" hidden="1">"c6032"</definedName>
    <definedName name="IQ_DOM_OFFICE_DEPOSITS_TOT_DEPOSITS_FFIEC" hidden="1">"c13910"</definedName>
    <definedName name="IQ_DPAC_ACC" hidden="1">"c2799"</definedName>
    <definedName name="IQ_DPAC_AMORT" hidden="1">"c2795"</definedName>
    <definedName name="IQ_DPAC_BEG" hidden="1">"c2791"</definedName>
    <definedName name="IQ_DPAC_COMMISSIONS" hidden="1">"c2792"</definedName>
    <definedName name="IQ_DPAC_END" hidden="1">"c2801"</definedName>
    <definedName name="IQ_DPAC_FX" hidden="1">"c2798"</definedName>
    <definedName name="IQ_DPAC_OTHER_ADJ" hidden="1">"c2800"</definedName>
    <definedName name="IQ_DPAC_OTHERS" hidden="1">"c2793"</definedName>
    <definedName name="IQ_DPAC_PERIOD" hidden="1">"c2794"</definedName>
    <definedName name="IQ_DPAC_REAL_GAIN" hidden="1">"c2797"</definedName>
    <definedName name="IQ_DPAC_UNREAL_GAIN" hidden="1">"c2796"</definedName>
    <definedName name="IQ_DPS_10YR_ANN_CAGR" hidden="1">"c6065"</definedName>
    <definedName name="IQ_DPS_10YR_ANN_GROWTH" hidden="1">"c337"</definedName>
    <definedName name="IQ_DPS_1YR_ANN_GROWTH" hidden="1">"c338"</definedName>
    <definedName name="IQ_DPS_2YR_ANN_CAGR" hidden="1">"c6066"</definedName>
    <definedName name="IQ_DPS_2YR_ANN_GROWTH" hidden="1">"c339"</definedName>
    <definedName name="IQ_DPS_3YR_ANN_CAGR" hidden="1">"c6067"</definedName>
    <definedName name="IQ_DPS_3YR_ANN_GROWTH" hidden="1">"c340"</definedName>
    <definedName name="IQ_DPS_5YR_ANN_CAGR" hidden="1">"c6068"</definedName>
    <definedName name="IQ_DPS_5YR_ANN_GROWTH" hidden="1">"c341"</definedName>
    <definedName name="IQ_DPS_7YR_ANN_CAGR" hidden="1">"c6069"</definedName>
    <definedName name="IQ_DPS_7YR_ANN_GROWTH" hidden="1">"c342"</definedName>
    <definedName name="IQ_DPS_ACT_OR_EST" hidden="1">"c2218"</definedName>
    <definedName name="IQ_DPS_ACT_OR_EST_CIQ" hidden="1">"c5062"</definedName>
    <definedName name="IQ_DPS_ACT_OR_EST_REUT" hidden="1">"c5464"</definedName>
    <definedName name="IQ_DPS_ACT_OR_EST_THOM" hidden="1">"c5302"</definedName>
    <definedName name="IQ_DPS_DET_EST" hidden="1">"c12052"</definedName>
    <definedName name="IQ_DPS_DET_EST_CURRENCY" hidden="1">"c12459"</definedName>
    <definedName name="IQ_DPS_DET_EST_CURRENCY_THOM" hidden="1">"c12480"</definedName>
    <definedName name="IQ_DPS_DET_EST_DATE" hidden="1">"c12205"</definedName>
    <definedName name="IQ_DPS_DET_EST_DATE_THOM" hidden="1">"c12231"</definedName>
    <definedName name="IQ_DPS_DET_EST_INCL" hidden="1">"c12342"</definedName>
    <definedName name="IQ_DPS_DET_EST_INCL_THOM" hidden="1">"c12363"</definedName>
    <definedName name="IQ_DPS_DET_EST_ORIGIN" hidden="1">"c12578"</definedName>
    <definedName name="IQ_DPS_DET_EST_ORIGIN_THOM" hidden="1">"c12601"</definedName>
    <definedName name="IQ_DPS_DET_EST_THOM" hidden="1">"c12081"</definedName>
    <definedName name="IQ_DPS_EST" hidden="1">"c1674"</definedName>
    <definedName name="IQ_DPS_EST_BOTTOM_UP" hidden="1">"c5493"</definedName>
    <definedName name="IQ_DPS_EST_BOTTOM_UP_CIQ" hidden="1">"c12030"</definedName>
    <definedName name="IQ_DPS_EST_BOTTOM_UP_REUT" hidden="1">"c5501"</definedName>
    <definedName name="IQ_DPS_EST_CIQ" hidden="1">"c3682"</definedName>
    <definedName name="IQ_DPS_EST_REUT" hidden="1">"c3851"</definedName>
    <definedName name="IQ_DPS_EST_THOM" hidden="1">"c4013"</definedName>
    <definedName name="IQ_DPS_GUIDANCE" hidden="1">"c4302"</definedName>
    <definedName name="IQ_DPS_GUIDANCE_CIQ" hidden="1">"c4827"</definedName>
    <definedName name="IQ_DPS_GUIDANCE_CIQ_COL" hidden="1">"c11474"</definedName>
    <definedName name="IQ_DPS_HIGH_EST" hidden="1">"c1676"</definedName>
    <definedName name="IQ_DPS_HIGH_EST_CIQ" hidden="1">"c3684"</definedName>
    <definedName name="IQ_DPS_HIGH_EST_REUT" hidden="1">"c3853"</definedName>
    <definedName name="IQ_DPS_HIGH_EST_THOM" hidden="1">"c4015"</definedName>
    <definedName name="IQ_DPS_HIGH_GUIDANCE" hidden="1">"c4168"</definedName>
    <definedName name="IQ_DPS_HIGH_GUIDANCE_CIQ" hidden="1">"c4580"</definedName>
    <definedName name="IQ_DPS_HIGH_GUIDANCE_CIQ_COL" hidden="1">"c11229"</definedName>
    <definedName name="IQ_DPS_LOW_EST" hidden="1">"c1677"</definedName>
    <definedName name="IQ_DPS_LOW_EST_CIQ" hidden="1">"c3685"</definedName>
    <definedName name="IQ_DPS_LOW_EST_REUT" hidden="1">"c3854"</definedName>
    <definedName name="IQ_DPS_LOW_EST_THOM" hidden="1">"c4016"</definedName>
    <definedName name="IQ_DPS_LOW_GUIDANCE" hidden="1">"c4208"</definedName>
    <definedName name="IQ_DPS_LOW_GUIDANCE_CIQ" hidden="1">"c4620"</definedName>
    <definedName name="IQ_DPS_LOW_GUIDANCE_CIQ_COL" hidden="1">"c11269"</definedName>
    <definedName name="IQ_DPS_MEDIAN_EST" hidden="1">"c1675"</definedName>
    <definedName name="IQ_DPS_MEDIAN_EST_CIQ" hidden="1">"c3683"</definedName>
    <definedName name="IQ_DPS_MEDIAN_EST_REUT" hidden="1">"c3852"</definedName>
    <definedName name="IQ_DPS_MEDIAN_EST_THOM" hidden="1">"c4014"</definedName>
    <definedName name="IQ_DPS_NUM_EST" hidden="1">"c1678"</definedName>
    <definedName name="IQ_DPS_NUM_EST_CIQ" hidden="1">"c3686"</definedName>
    <definedName name="IQ_DPS_NUM_EST_REUT" hidden="1">"c3855"</definedName>
    <definedName name="IQ_DPS_NUM_EST_THOM" hidden="1">"c4017"</definedName>
    <definedName name="IQ_DPS_STDDEV_EST" hidden="1">"c1679"</definedName>
    <definedName name="IQ_DPS_STDDEV_EST_CIQ" hidden="1">"c3687"</definedName>
    <definedName name="IQ_DPS_STDDEV_EST_REUT" hidden="1">"c3856"</definedName>
    <definedName name="IQ_DPS_STDDEV_EST_THOM" hidden="1">"c4018"</definedName>
    <definedName name="IQ_DURABLE_INVENTORIES" hidden="1">"c6853"</definedName>
    <definedName name="IQ_DURABLE_INVENTORIES_APR" hidden="1">"c7513"</definedName>
    <definedName name="IQ_DURABLE_INVENTORIES_APR_FC" hidden="1">"c8393"</definedName>
    <definedName name="IQ_DURABLE_INVENTORIES_FC" hidden="1">"c7733"</definedName>
    <definedName name="IQ_DURABLE_INVENTORIES_POP" hidden="1">"c7073"</definedName>
    <definedName name="IQ_DURABLE_INVENTORIES_POP_FC" hidden="1">"c7953"</definedName>
    <definedName name="IQ_DURABLE_INVENTORIES_YOY" hidden="1">"c7293"</definedName>
    <definedName name="IQ_DURABLE_INVENTORIES_YOY_FC" hidden="1">"c8173"</definedName>
    <definedName name="IQ_DURABLE_ORDERS" hidden="1">"c6854"</definedName>
    <definedName name="IQ_DURABLE_ORDERS_APR" hidden="1">"c7514"</definedName>
    <definedName name="IQ_DURABLE_ORDERS_APR_FC" hidden="1">"c8394"</definedName>
    <definedName name="IQ_DURABLE_ORDERS_FC" hidden="1">"c7734"</definedName>
    <definedName name="IQ_DURABLE_ORDERS_POP" hidden="1">"c7074"</definedName>
    <definedName name="IQ_DURABLE_ORDERS_POP_FC" hidden="1">"c7954"</definedName>
    <definedName name="IQ_DURABLE_ORDERS_YOY" hidden="1">"c7294"</definedName>
    <definedName name="IQ_DURABLE_ORDERS_YOY_FC" hidden="1">"c8174"</definedName>
    <definedName name="IQ_DURABLE_SHIPMENTS" hidden="1">"c6855"</definedName>
    <definedName name="IQ_DURABLE_SHIPMENTS_APR" hidden="1">"c7515"</definedName>
    <definedName name="IQ_DURABLE_SHIPMENTS_APR_FC" hidden="1">"c8395"</definedName>
    <definedName name="IQ_DURABLE_SHIPMENTS_FC" hidden="1">"c7735"</definedName>
    <definedName name="IQ_DURABLE_SHIPMENTS_POP" hidden="1">"c7075"</definedName>
    <definedName name="IQ_DURABLE_SHIPMENTS_POP_FC" hidden="1">"c7955"</definedName>
    <definedName name="IQ_DURABLE_SHIPMENTS_YOY" hidden="1">"c7295"</definedName>
    <definedName name="IQ_DURABLE_SHIPMENTS_YOY_FC" hidden="1">"c8175"</definedName>
    <definedName name="IQ_DURATION" hidden="1">"c2181"</definedName>
    <definedName name="IQ_EARNING_ASSET_INT_BEAR_LIABILITIES" hidden="1">"c15703"</definedName>
    <definedName name="IQ_EARNING_ASSET_YIELD" hidden="1">"c343"</definedName>
    <definedName name="IQ_EARNING_ASSETS_AVG_ASSETS_FFIEC" hidden="1">"c13354"</definedName>
    <definedName name="IQ_EARNING_ASSETS_QUARTERLY_AVG_FFIEC" hidden="1">"c13086"</definedName>
    <definedName name="IQ_EARNING_ASSETS_REPRICE_ASSETS_TOT_FFIEC" hidden="1">"c13451"</definedName>
    <definedName name="IQ_EARNING_CO" hidden="1">"c344"</definedName>
    <definedName name="IQ_EARNING_CO_10YR_ANN_CAGR" hidden="1">"c6070"</definedName>
    <definedName name="IQ_EARNING_CO_10YR_ANN_GROWTH" hidden="1">"c345"</definedName>
    <definedName name="IQ_EARNING_CO_1YR_ANN_GROWTH" hidden="1">"c346"</definedName>
    <definedName name="IQ_EARNING_CO_2YR_ANN_CAGR" hidden="1">"c6071"</definedName>
    <definedName name="IQ_EARNING_CO_2YR_ANN_GROWTH" hidden="1">"c347"</definedName>
    <definedName name="IQ_EARNING_CO_3YR_ANN_CAGR" hidden="1">"c6072"</definedName>
    <definedName name="IQ_EARNING_CO_3YR_ANN_GROWTH" hidden="1">"c348"</definedName>
    <definedName name="IQ_EARNING_CO_5YR_ANN_CAGR" hidden="1">"c6073"</definedName>
    <definedName name="IQ_EARNING_CO_5YR_ANN_GROWTH" hidden="1">"c349"</definedName>
    <definedName name="IQ_EARNING_CO_7YR_ANN_CAGR" hidden="1">"c6074"</definedName>
    <definedName name="IQ_EARNING_CO_7YR_ANN_GROWTH" hidden="1">"c350"</definedName>
    <definedName name="IQ_EARNING_CO_MARGIN" hidden="1">"c351"</definedName>
    <definedName name="IQ_EARNINGS_ANNOUNCE_DATE" hidden="1">"c1649"</definedName>
    <definedName name="IQ_EARNINGS_ANNOUNCE_DATE_CIQ" hidden="1">"c4656"</definedName>
    <definedName name="IQ_EARNINGS_ANNOUNCE_DATE_REUT" hidden="1">"c5314"</definedName>
    <definedName name="IQ_EARNINGS_ANNOUNCE_DATE_THOM" hidden="1">"c5093"</definedName>
    <definedName name="IQ_EARNINGS_CO_FFIEC" hidden="1">"c13032"</definedName>
    <definedName name="IQ_EARNINGS_CONT_OPS_HOMEBUILDING_SALES" hidden="1">"c15817"</definedName>
    <definedName name="IQ_EARNINGS_COVERAGE_LOSSES_FFIEC" hidden="1">"c13351"</definedName>
    <definedName name="IQ_EARNINGS_LIFE_INSURANCE_FFIEC" hidden="1">"c13041"</definedName>
    <definedName name="IQ_EARNINGS_PERIOD_COVERED" hidden="1">"c9958"</definedName>
    <definedName name="IQ_EARNINGS_PERIOD_GROUP" hidden="1">"c9944"</definedName>
    <definedName name="IQ_EBIT" hidden="1">"c352"</definedName>
    <definedName name="IQ_EBIT_10YR_ANN_CAGR" hidden="1">"c6075"</definedName>
    <definedName name="IQ_EBIT_10YR_ANN_GROWTH" hidden="1">"c353"</definedName>
    <definedName name="IQ_EBIT_1YR_ANN_GROWTH" hidden="1">"c354"</definedName>
    <definedName name="IQ_EBIT_2YR_ANN_CAGR" hidden="1">"c6076"</definedName>
    <definedName name="IQ_EBIT_2YR_ANN_GROWTH" hidden="1">"c355"</definedName>
    <definedName name="IQ_EBIT_3YR_ANN_CAGR" hidden="1">"c6077"</definedName>
    <definedName name="IQ_EBIT_3YR_ANN_GROWTH" hidden="1">"c356"</definedName>
    <definedName name="IQ_EBIT_5YR_ANN_CAGR" hidden="1">"c6078"</definedName>
    <definedName name="IQ_EBIT_5YR_ANN_GROWTH" hidden="1">"c357"</definedName>
    <definedName name="IQ_EBIT_7YR_ANN_CAGR" hidden="1">"c6079"</definedName>
    <definedName name="IQ_EBIT_7YR_ANN_GROWTH" hidden="1">"c358"</definedName>
    <definedName name="IQ_EBIT_ACT_OR_EST" hidden="1">"c2219"</definedName>
    <definedName name="IQ_EBIT_ACT_OR_EST_CIQ" hidden="1">"c5063"</definedName>
    <definedName name="IQ_EBIT_ACT_OR_EST_REUT" hidden="1">"c5465"</definedName>
    <definedName name="IQ_EBIT_ACT_OR_EST_THOM" hidden="1">"c5303"</definedName>
    <definedName name="IQ_EBIT_DET_EST" hidden="1">"c12053"</definedName>
    <definedName name="IQ_EBIT_DET_EST_CURRENCY" hidden="1">"c12460"</definedName>
    <definedName name="IQ_EBIT_DET_EST_CURRENCY_THOM" hidden="1">"c12481"</definedName>
    <definedName name="IQ_EBIT_DET_EST_DATE" hidden="1">"c12206"</definedName>
    <definedName name="IQ_EBIT_DET_EST_DATE_THOM" hidden="1">"c12232"</definedName>
    <definedName name="IQ_EBIT_DET_EST_INCL" hidden="1">"c12343"</definedName>
    <definedName name="IQ_EBIT_DET_EST_INCL_THOM" hidden="1">"c12364"</definedName>
    <definedName name="IQ_EBIT_DET_EST_ORIGIN" hidden="1">"c12579"</definedName>
    <definedName name="IQ_EBIT_DET_EST_ORIGIN_THOM" hidden="1">"c12602"</definedName>
    <definedName name="IQ_EBIT_DET_EST_THOM" hidden="1">"c12082"</definedName>
    <definedName name="IQ_EBIT_EQ_INC" hidden="1">"c3498"</definedName>
    <definedName name="IQ_EBIT_EQ_INC_EXCL_SBC" hidden="1">"c3502"</definedName>
    <definedName name="IQ_EBIT_EST" hidden="1">"c1681"</definedName>
    <definedName name="IQ_EBIT_EST_CIQ" hidden="1">"c4674"</definedName>
    <definedName name="IQ_EBIT_EST_REUT" hidden="1">"c5333"</definedName>
    <definedName name="IQ_EBIT_EST_THOM" hidden="1">"c5105"</definedName>
    <definedName name="IQ_EBIT_EXCL_SBC" hidden="1">"c3082"</definedName>
    <definedName name="IQ_EBIT_GUIDANCE" hidden="1">"c4303"</definedName>
    <definedName name="IQ_EBIT_GUIDANCE_CIQ" hidden="1">"c4828"</definedName>
    <definedName name="IQ_EBIT_GUIDANCE_CIQ_COL" hidden="1">"c11475"</definedName>
    <definedName name="IQ_EBIT_GW_ACT_OR_EST" hidden="1">"c4306"</definedName>
    <definedName name="IQ_EBIT_GW_ACT_OR_EST_CIQ" hidden="1">"c4831"</definedName>
    <definedName name="IQ_EBIT_GW_EST" hidden="1">"c4305"</definedName>
    <definedName name="IQ_EBIT_GW_EST_CIQ" hidden="1">"c4830"</definedName>
    <definedName name="IQ_EBIT_GW_GUIDANCE" hidden="1">"c4307"</definedName>
    <definedName name="IQ_EBIT_GW_GUIDANCE_CIQ" hidden="1">"c4832"</definedName>
    <definedName name="IQ_EBIT_GW_GUIDANCE_CIQ_COL" hidden="1">"c11479"</definedName>
    <definedName name="IQ_EBIT_GW_HIGH_EST" hidden="1">"c4308"</definedName>
    <definedName name="IQ_EBIT_GW_HIGH_EST_CIQ" hidden="1">"c4833"</definedName>
    <definedName name="IQ_EBIT_GW_HIGH_GUIDANCE" hidden="1">"c4171"</definedName>
    <definedName name="IQ_EBIT_GW_HIGH_GUIDANCE_CIQ" hidden="1">"c4583"</definedName>
    <definedName name="IQ_EBIT_GW_HIGH_GUIDANCE_CIQ_COL" hidden="1">"c11232"</definedName>
    <definedName name="IQ_EBIT_GW_LOW_EST" hidden="1">"c4309"</definedName>
    <definedName name="IQ_EBIT_GW_LOW_EST_CIQ" hidden="1">"c4834"</definedName>
    <definedName name="IQ_EBIT_GW_LOW_GUIDANCE" hidden="1">"c4211"</definedName>
    <definedName name="IQ_EBIT_GW_LOW_GUIDANCE_CIQ" hidden="1">"c4623"</definedName>
    <definedName name="IQ_EBIT_GW_LOW_GUIDANCE_CIQ_COL" hidden="1">"c11272"</definedName>
    <definedName name="IQ_EBIT_GW_MEDIAN_EST" hidden="1">"c4310"</definedName>
    <definedName name="IQ_EBIT_GW_MEDIAN_EST_CIQ" hidden="1">"c4835"</definedName>
    <definedName name="IQ_EBIT_GW_NUM_EST" hidden="1">"c4311"</definedName>
    <definedName name="IQ_EBIT_GW_NUM_EST_CIQ" hidden="1">"c4836"</definedName>
    <definedName name="IQ_EBIT_GW_STDDEV_EST" hidden="1">"c4312"</definedName>
    <definedName name="IQ_EBIT_GW_STDDEV_EST_CIQ" hidden="1">"c4837"</definedName>
    <definedName name="IQ_EBIT_HIGH_EST" hidden="1">"c1683"</definedName>
    <definedName name="IQ_EBIT_HIGH_EST_CIQ" hidden="1">"c4676"</definedName>
    <definedName name="IQ_EBIT_HIGH_EST_REUT" hidden="1">"c5335"</definedName>
    <definedName name="IQ_EBIT_HIGH_EST_THOM" hidden="1">"c5107"</definedName>
    <definedName name="IQ_EBIT_HIGH_GUIDANCE" hidden="1">"c4172"</definedName>
    <definedName name="IQ_EBIT_HIGH_GUIDANCE_CIQ" hidden="1">"c4584"</definedName>
    <definedName name="IQ_EBIT_HIGH_GUIDANCE_CIQ_COL" hidden="1">"c11233"</definedName>
    <definedName name="IQ_EBIT_HOMEBUILDING_SALES" hidden="1">"c15815"</definedName>
    <definedName name="IQ_EBIT_INT" hidden="1">"c360"</definedName>
    <definedName name="IQ_EBIT_LOW_EST" hidden="1">"c1684"</definedName>
    <definedName name="IQ_EBIT_LOW_EST_CIQ" hidden="1">"c4677"</definedName>
    <definedName name="IQ_EBIT_LOW_EST_REUT" hidden="1">"c5336"</definedName>
    <definedName name="IQ_EBIT_LOW_EST_THOM" hidden="1">"c5108"</definedName>
    <definedName name="IQ_EBIT_LOW_GUIDANCE" hidden="1">"c4212"</definedName>
    <definedName name="IQ_EBIT_LOW_GUIDANCE_CIQ" hidden="1">"c4624"</definedName>
    <definedName name="IQ_EBIT_LOW_GUIDANCE_CIQ_COL" hidden="1">"c11273"</definedName>
    <definedName name="IQ_EBIT_MARGIN" hidden="1">"c359"</definedName>
    <definedName name="IQ_EBIT_MEDIAN_EST" hidden="1">"c1682"</definedName>
    <definedName name="IQ_EBIT_MEDIAN_EST_CIQ" hidden="1">"c4675"</definedName>
    <definedName name="IQ_EBIT_MEDIAN_EST_REUT" hidden="1">"c5334"</definedName>
    <definedName name="IQ_EBIT_MEDIAN_EST_THOM" hidden="1">"c5106"</definedName>
    <definedName name="IQ_EBIT_NUM_EST" hidden="1">"c1685"</definedName>
    <definedName name="IQ_EBIT_NUM_EST_CIQ" hidden="1">"c4678"</definedName>
    <definedName name="IQ_EBIT_NUM_EST_REUT" hidden="1">"c5337"</definedName>
    <definedName name="IQ_EBIT_NUM_EST_THOM" hidden="1">"c5109"</definedName>
    <definedName name="IQ_EBIT_OVER_IE" hidden="1">"c1369"</definedName>
    <definedName name="IQ_EBIT_SBC_ACT_OR_EST" hidden="1">"c4316"</definedName>
    <definedName name="IQ_EBIT_SBC_ACT_OR_EST_CIQ" hidden="1">"c4841"</definedName>
    <definedName name="IQ_EBIT_SBC_EST" hidden="1">"c4315"</definedName>
    <definedName name="IQ_EBIT_SBC_EST_CIQ" hidden="1">"c4840"</definedName>
    <definedName name="IQ_EBIT_SBC_GUIDANCE" hidden="1">"c4317"</definedName>
    <definedName name="IQ_EBIT_SBC_GUIDANCE_CIQ" hidden="1">"c4842"</definedName>
    <definedName name="IQ_EBIT_SBC_GUIDANCE_CIQ_COL" hidden="1">"c11489"</definedName>
    <definedName name="IQ_EBIT_SBC_GW_ACT_OR_EST" hidden="1">"c4320"</definedName>
    <definedName name="IQ_EBIT_SBC_GW_ACT_OR_EST_CIQ" hidden="1">"c4845"</definedName>
    <definedName name="IQ_EBIT_SBC_GW_EST" hidden="1">"c4319"</definedName>
    <definedName name="IQ_EBIT_SBC_GW_EST_CIQ" hidden="1">"c4844"</definedName>
    <definedName name="IQ_EBIT_SBC_GW_GUIDANCE" hidden="1">"c4321"</definedName>
    <definedName name="IQ_EBIT_SBC_GW_GUIDANCE_CIQ" hidden="1">"c4846"</definedName>
    <definedName name="IQ_EBIT_SBC_GW_GUIDANCE_CIQ_COL" hidden="1">"c11493"</definedName>
    <definedName name="IQ_EBIT_SBC_GW_HIGH_EST" hidden="1">"c4322"</definedName>
    <definedName name="IQ_EBIT_SBC_GW_HIGH_EST_CIQ" hidden="1">"c4847"</definedName>
    <definedName name="IQ_EBIT_SBC_GW_HIGH_GUIDANCE" hidden="1">"c4193"</definedName>
    <definedName name="IQ_EBIT_SBC_GW_HIGH_GUIDANCE_CIQ" hidden="1">"c4605"</definedName>
    <definedName name="IQ_EBIT_SBC_GW_HIGH_GUIDANCE_CIQ_COL" hidden="1">"c11254"</definedName>
    <definedName name="IQ_EBIT_SBC_GW_LOW_EST" hidden="1">"c4323"</definedName>
    <definedName name="IQ_EBIT_SBC_GW_LOW_EST_CIQ" hidden="1">"c4848"</definedName>
    <definedName name="IQ_EBIT_SBC_GW_LOW_GUIDANCE" hidden="1">"c4233"</definedName>
    <definedName name="IQ_EBIT_SBC_GW_LOW_GUIDANCE_CIQ" hidden="1">"c4645"</definedName>
    <definedName name="IQ_EBIT_SBC_GW_LOW_GUIDANCE_CIQ_COL" hidden="1">"c11294"</definedName>
    <definedName name="IQ_EBIT_SBC_GW_MEDIAN_EST" hidden="1">"c4324"</definedName>
    <definedName name="IQ_EBIT_SBC_GW_MEDIAN_EST_CIQ" hidden="1">"c4849"</definedName>
    <definedName name="IQ_EBIT_SBC_GW_NUM_EST" hidden="1">"c4325"</definedName>
    <definedName name="IQ_EBIT_SBC_GW_NUM_EST_CIQ" hidden="1">"c4850"</definedName>
    <definedName name="IQ_EBIT_SBC_GW_STDDEV_EST" hidden="1">"c4326"</definedName>
    <definedName name="IQ_EBIT_SBC_GW_STDDEV_EST_CIQ" hidden="1">"c4851"</definedName>
    <definedName name="IQ_EBIT_SBC_HIGH_EST" hidden="1">"c4328"</definedName>
    <definedName name="IQ_EBIT_SBC_HIGH_EST_CIQ" hidden="1">"c4853"</definedName>
    <definedName name="IQ_EBIT_SBC_HIGH_GUIDANCE" hidden="1">"c4192"</definedName>
    <definedName name="IQ_EBIT_SBC_HIGH_GUIDANCE_CIQ" hidden="1">"c4604"</definedName>
    <definedName name="IQ_EBIT_SBC_HIGH_GUIDANCE_CIQ_COL" hidden="1">"c11253"</definedName>
    <definedName name="IQ_EBIT_SBC_LOW_EST" hidden="1">"c4329"</definedName>
    <definedName name="IQ_EBIT_SBC_LOW_EST_CIQ" hidden="1">"c4854"</definedName>
    <definedName name="IQ_EBIT_SBC_LOW_GUIDANCE" hidden="1">"c4232"</definedName>
    <definedName name="IQ_EBIT_SBC_LOW_GUIDANCE_CIQ" hidden="1">"c4644"</definedName>
    <definedName name="IQ_EBIT_SBC_LOW_GUIDANCE_CIQ_COL" hidden="1">"c11293"</definedName>
    <definedName name="IQ_EBIT_SBC_MEDIAN_EST" hidden="1">"c4330"</definedName>
    <definedName name="IQ_EBIT_SBC_MEDIAN_EST_CIQ" hidden="1">"c4855"</definedName>
    <definedName name="IQ_EBIT_SBC_NUM_EST" hidden="1">"c4331"</definedName>
    <definedName name="IQ_EBIT_SBC_NUM_EST_CIQ" hidden="1">"c4856"</definedName>
    <definedName name="IQ_EBIT_SBC_STDDEV_EST" hidden="1">"c4332"</definedName>
    <definedName name="IQ_EBIT_SBC_STDDEV_EST_CIQ" hidden="1">"c4857"</definedName>
    <definedName name="IQ_EBIT_STDDEV_EST" hidden="1">"c1686"</definedName>
    <definedName name="IQ_EBIT_STDDEV_EST_CIQ" hidden="1">"c4679"</definedName>
    <definedName name="IQ_EBIT_STDDEV_EST_REUT" hidden="1">"c5338"</definedName>
    <definedName name="IQ_EBIT_STDDEV_EST_THOM" hidden="1">"c5110"</definedName>
    <definedName name="IQ_EBITA" hidden="1">"c1910"</definedName>
    <definedName name="IQ_EBITA_10YR_ANN_CAGR" hidden="1">"c6184"</definedName>
    <definedName name="IQ_EBITA_10YR_ANN_GROWTH" hidden="1">"c1954"</definedName>
    <definedName name="IQ_EBITA_1YR_ANN_GROWTH" hidden="1">"c1949"</definedName>
    <definedName name="IQ_EBITA_2YR_ANN_CAGR" hidden="1">"c6180"</definedName>
    <definedName name="IQ_EBITA_2YR_ANN_GROWTH" hidden="1">"c1950"</definedName>
    <definedName name="IQ_EBITA_3YR_ANN_CAGR" hidden="1">"c6181"</definedName>
    <definedName name="IQ_EBITA_3YR_ANN_GROWTH" hidden="1">"c1951"</definedName>
    <definedName name="IQ_EBITA_5YR_ANN_CAGR" hidden="1">"c6182"</definedName>
    <definedName name="IQ_EBITA_5YR_ANN_GROWTH" hidden="1">"c1952"</definedName>
    <definedName name="IQ_EBITA_7YR_ANN_CAGR" hidden="1">"c6183"</definedName>
    <definedName name="IQ_EBITA_7YR_ANN_GROWTH" hidden="1">"c1953"</definedName>
    <definedName name="IQ_EBITA_EQ_INC" hidden="1">"c3497"</definedName>
    <definedName name="IQ_EBITA_EQ_INC_EXCL_SBC" hidden="1">"c3501"</definedName>
    <definedName name="IQ_EBITA_EXCL_SBC" hidden="1">"c3080"</definedName>
    <definedName name="IQ_EBITA_MARGIN" hidden="1">"c1963"</definedName>
    <definedName name="IQ_EBITDA" hidden="1">"c361"</definedName>
    <definedName name="IQ_EBITDA_10YR_ANN_CAGR" hidden="1">"c6080"</definedName>
    <definedName name="IQ_EBITDA_10YR_ANN_GROWTH" hidden="1">"c362"</definedName>
    <definedName name="IQ_EBITDA_1YR_ANN_GROWTH" hidden="1">"c363"</definedName>
    <definedName name="IQ_EBITDA_2YR_ANN_CAGR" hidden="1">"c6081"</definedName>
    <definedName name="IQ_EBITDA_2YR_ANN_GROWTH" hidden="1">"c364"</definedName>
    <definedName name="IQ_EBITDA_3YR_ANN_CAGR" hidden="1">"c6082"</definedName>
    <definedName name="IQ_EBITDA_3YR_ANN_GROWTH" hidden="1">"c365"</definedName>
    <definedName name="IQ_EBITDA_5YR_ANN_CAGR" hidden="1">"c6083"</definedName>
    <definedName name="IQ_EBITDA_5YR_ANN_GROWTH" hidden="1">"c366"</definedName>
    <definedName name="IQ_EBITDA_7YR_ANN_CAGR" hidden="1">"c6084"</definedName>
    <definedName name="IQ_EBITDA_7YR_ANN_GROWTH" hidden="1">"c367"</definedName>
    <definedName name="IQ_EBITDA_ACT_OR_EST" hidden="1">"c2215"</definedName>
    <definedName name="IQ_EBITDA_ACT_OR_EST_CIQ" hidden="1">"c5060"</definedName>
    <definedName name="IQ_EBITDA_ACT_OR_EST_REUT" hidden="1">"c5462"</definedName>
    <definedName name="IQ_EBITDA_ACT_OR_EST_THOM" hidden="1">"c5300"</definedName>
    <definedName name="IQ_EBITDA_CAPEX" hidden="1">"c19143"</definedName>
    <definedName name="IQ_EBITDA_CAPEX_INT" hidden="1">"c368"</definedName>
    <definedName name="IQ_EBITDA_CAPEX_OVER_TOTAL_IE" hidden="1">"c1370"</definedName>
    <definedName name="IQ_EBITDA_DET_EST" hidden="1">"c12054"</definedName>
    <definedName name="IQ_EBITDA_DET_EST_CURRENCY" hidden="1">"c12461"</definedName>
    <definedName name="IQ_EBITDA_DET_EST_CURRENCY_THOM" hidden="1">"c12482"</definedName>
    <definedName name="IQ_EBITDA_DET_EST_DATE" hidden="1">"c12207"</definedName>
    <definedName name="IQ_EBITDA_DET_EST_DATE_THOM" hidden="1">"c12233"</definedName>
    <definedName name="IQ_EBITDA_DET_EST_INCL" hidden="1">"c12344"</definedName>
    <definedName name="IQ_EBITDA_DET_EST_INCL_THOM" hidden="1">"c12365"</definedName>
    <definedName name="IQ_EBITDA_DET_EST_ORIGIN" hidden="1">"c12580"</definedName>
    <definedName name="IQ_EBITDA_DET_EST_ORIGIN_THOM" hidden="1">"c12603"</definedName>
    <definedName name="IQ_EBITDA_DET_EST_THOM" hidden="1">"c12083"</definedName>
    <definedName name="IQ_EBITDA_EQ_INC" hidden="1">"c3496"</definedName>
    <definedName name="IQ_EBITDA_EQ_INC_EXCL_SBC" hidden="1">"c3500"</definedName>
    <definedName name="IQ_EBITDA_EST" hidden="1">"c369"</definedName>
    <definedName name="IQ_EBITDA_EST_CIQ" hidden="1">"c3622"</definedName>
    <definedName name="IQ_EBITDA_EST_REUT" hidden="1">"c3640"</definedName>
    <definedName name="IQ_EBITDA_EST_THOM" hidden="1">"c3658"</definedName>
    <definedName name="IQ_EBITDA_EXCL_SBC" hidden="1">"c3081"</definedName>
    <definedName name="IQ_EBITDA_GUIDANCE" hidden="1">"c4334"</definedName>
    <definedName name="IQ_EBITDA_GUIDANCE_CIQ" hidden="1">"c4859"</definedName>
    <definedName name="IQ_EBITDA_GUIDANCE_CIQ_COL" hidden="1">"c11506"</definedName>
    <definedName name="IQ_EBITDA_HIGH_EST" hidden="1">"c370"</definedName>
    <definedName name="IQ_EBITDA_HIGH_EST_CIQ" hidden="1">"c3624"</definedName>
    <definedName name="IQ_EBITDA_HIGH_EST_REUT" hidden="1">"c3642"</definedName>
    <definedName name="IQ_EBITDA_HIGH_EST_THOM" hidden="1">"c3660"</definedName>
    <definedName name="IQ_EBITDA_HIGH_GUIDANCE" hidden="1">"c4170"</definedName>
    <definedName name="IQ_EBITDA_HIGH_GUIDANCE_CIQ" hidden="1">"c4582"</definedName>
    <definedName name="IQ_EBITDA_HIGH_GUIDANCE_CIQ_COL" hidden="1">"c11231"</definedName>
    <definedName name="IQ_EBITDA_HOMEBUILDING_SALES" hidden="1">"c15814"</definedName>
    <definedName name="IQ_EBITDA_INT" hidden="1">"c373"</definedName>
    <definedName name="IQ_EBITDA_LOW_EST" hidden="1">"c371"</definedName>
    <definedName name="IQ_EBITDA_LOW_EST_CIQ" hidden="1">"c3625"</definedName>
    <definedName name="IQ_EBITDA_LOW_EST_REUT" hidden="1">"c3643"</definedName>
    <definedName name="IQ_EBITDA_LOW_EST_THOM" hidden="1">"c3661"</definedName>
    <definedName name="IQ_EBITDA_LOW_GUIDANCE" hidden="1">"c4210"</definedName>
    <definedName name="IQ_EBITDA_LOW_GUIDANCE_CIQ" hidden="1">"c4622"</definedName>
    <definedName name="IQ_EBITDA_LOW_GUIDANCE_CIQ_COL" hidden="1">"c11271"</definedName>
    <definedName name="IQ_EBITDA_MARGIN" hidden="1">"c372"</definedName>
    <definedName name="IQ_EBITDA_MEDIAN_EST" hidden="1">"c1663"</definedName>
    <definedName name="IQ_EBITDA_MEDIAN_EST_CIQ" hidden="1">"c3623"</definedName>
    <definedName name="IQ_EBITDA_MEDIAN_EST_REUT" hidden="1">"c3641"</definedName>
    <definedName name="IQ_EBITDA_MEDIAN_EST_THOM" hidden="1">"c3659"</definedName>
    <definedName name="IQ_EBITDA_NUM_EST" hidden="1">"c374"</definedName>
    <definedName name="IQ_EBITDA_NUM_EST_CIQ" hidden="1">"c3626"</definedName>
    <definedName name="IQ_EBITDA_NUM_EST_REUT" hidden="1">"c3644"</definedName>
    <definedName name="IQ_EBITDA_NUM_EST_THOM" hidden="1">"c3662"</definedName>
    <definedName name="IQ_EBITDA_OVER_TOTAL_IE" hidden="1">"c1371"</definedName>
    <definedName name="IQ_EBITDA_SBC_ACT_OR_EST" hidden="1">"c4337"</definedName>
    <definedName name="IQ_EBITDA_SBC_ACT_OR_EST_CIQ" hidden="1">"c4862"</definedName>
    <definedName name="IQ_EBITDA_SBC_EST" hidden="1">"c4336"</definedName>
    <definedName name="IQ_EBITDA_SBC_EST_CIQ" hidden="1">"c4861"</definedName>
    <definedName name="IQ_EBITDA_SBC_GUIDANCE" hidden="1">"c4338"</definedName>
    <definedName name="IQ_EBITDA_SBC_GUIDANCE_CIQ" hidden="1">"c4863"</definedName>
    <definedName name="IQ_EBITDA_SBC_GUIDANCE_CIQ_COL" hidden="1">"c11510"</definedName>
    <definedName name="IQ_EBITDA_SBC_HIGH_EST" hidden="1">"c4339"</definedName>
    <definedName name="IQ_EBITDA_SBC_HIGH_EST_CIQ" hidden="1">"c4864"</definedName>
    <definedName name="IQ_EBITDA_SBC_HIGH_GUIDANCE" hidden="1">"c4194"</definedName>
    <definedName name="IQ_EBITDA_SBC_HIGH_GUIDANCE_CIQ" hidden="1">"c4606"</definedName>
    <definedName name="IQ_EBITDA_SBC_HIGH_GUIDANCE_CIQ_COL" hidden="1">"c11255"</definedName>
    <definedName name="IQ_EBITDA_SBC_LOW_EST" hidden="1">"c4340"</definedName>
    <definedName name="IQ_EBITDA_SBC_LOW_EST_CIQ" hidden="1">"c4865"</definedName>
    <definedName name="IQ_EBITDA_SBC_LOW_GUIDANCE" hidden="1">"c4234"</definedName>
    <definedName name="IQ_EBITDA_SBC_LOW_GUIDANCE_CIQ" hidden="1">"c4646"</definedName>
    <definedName name="IQ_EBITDA_SBC_LOW_GUIDANCE_CIQ_COL" hidden="1">"c11295"</definedName>
    <definedName name="IQ_EBITDA_SBC_MEDIAN_EST" hidden="1">"c4341"</definedName>
    <definedName name="IQ_EBITDA_SBC_MEDIAN_EST_CIQ" hidden="1">"c4866"</definedName>
    <definedName name="IQ_EBITDA_SBC_NUM_EST" hidden="1">"c4342"</definedName>
    <definedName name="IQ_EBITDA_SBC_NUM_EST_CIQ" hidden="1">"c4867"</definedName>
    <definedName name="IQ_EBITDA_SBC_STDDEV_EST" hidden="1">"c4343"</definedName>
    <definedName name="IQ_EBITDA_SBC_STDDEV_EST_CIQ" hidden="1">"c4868"</definedName>
    <definedName name="IQ_EBITDA_STDDEV_EST" hidden="1">"c375"</definedName>
    <definedName name="IQ_EBITDA_STDDEV_EST_CIQ" hidden="1">"c3627"</definedName>
    <definedName name="IQ_EBITDA_STDDEV_EST_REUT" hidden="1">"c3645"</definedName>
    <definedName name="IQ_EBITDA_STDDEV_EST_THOM" hidden="1">"c3663"</definedName>
    <definedName name="IQ_EBITDAR" hidden="1">"c2989"</definedName>
    <definedName name="IQ_EBITDAR_EQ_INC" hidden="1">"c3499"</definedName>
    <definedName name="IQ_EBITDAR_EQ_INC_EXCL_SBC" hidden="1">"c3503"</definedName>
    <definedName name="IQ_EBITDAR_EXCL_SBC" hidden="1">"c3083"</definedName>
    <definedName name="IQ_EBT" hidden="1">"c376"</definedName>
    <definedName name="IQ_EBT_BNK" hidden="1">"c377"</definedName>
    <definedName name="IQ_EBT_BR" hidden="1">"c378"</definedName>
    <definedName name="IQ_EBT_EXCL" hidden="1">"c379"</definedName>
    <definedName name="IQ_EBT_EXCL_BNK" hidden="1">"c380"</definedName>
    <definedName name="IQ_EBT_EXCL_BR" hidden="1">"c381"</definedName>
    <definedName name="IQ_EBT_EXCL_FIN" hidden="1">"c382"</definedName>
    <definedName name="IQ_EBT_EXCL_INS" hidden="1">"c383"</definedName>
    <definedName name="IQ_EBT_EXCL_MARGIN" hidden="1">"c1462"</definedName>
    <definedName name="IQ_EBT_EXCL_RE" hidden="1">"c6214"</definedName>
    <definedName name="IQ_EBT_EXCL_REIT" hidden="1">"c384"</definedName>
    <definedName name="IQ_EBT_EXCL_UTI" hidden="1">"c385"</definedName>
    <definedName name="IQ_EBT_FFIEC" hidden="1">"c13029"</definedName>
    <definedName name="IQ_EBT_FIN" hidden="1">"c386"</definedName>
    <definedName name="IQ_EBT_FTE_FFIEC" hidden="1">"c13037"</definedName>
    <definedName name="IQ_EBT_GAAP_GUIDANCE" hidden="1">"c4345"</definedName>
    <definedName name="IQ_EBT_GAAP_GUIDANCE_CIQ" hidden="1">"c4870"</definedName>
    <definedName name="IQ_EBT_GAAP_GUIDANCE_CIQ_COL" hidden="1">"c11517"</definedName>
    <definedName name="IQ_EBT_GAAP_HIGH_GUIDANCE" hidden="1">"c4174"</definedName>
    <definedName name="IQ_EBT_GAAP_HIGH_GUIDANCE_CIQ" hidden="1">"c4586"</definedName>
    <definedName name="IQ_EBT_GAAP_HIGH_GUIDANCE_CIQ_COL" hidden="1">"c11235"</definedName>
    <definedName name="IQ_EBT_GAAP_LOW_GUIDANCE" hidden="1">"c4214"</definedName>
    <definedName name="IQ_EBT_GAAP_LOW_GUIDANCE_CIQ" hidden="1">"c4626"</definedName>
    <definedName name="IQ_EBT_GAAP_LOW_GUIDANCE_CIQ_COL" hidden="1">"c11275"</definedName>
    <definedName name="IQ_EBT_GUIDANCE" hidden="1">"c4346"</definedName>
    <definedName name="IQ_EBT_GUIDANCE_CIQ" hidden="1">"c4871"</definedName>
    <definedName name="IQ_EBT_GUIDANCE_CIQ_COL" hidden="1">"c11518"</definedName>
    <definedName name="IQ_EBT_GW_GUIDANCE" hidden="1">"c4347"</definedName>
    <definedName name="IQ_EBT_GW_GUIDANCE_CIQ" hidden="1">"c4872"</definedName>
    <definedName name="IQ_EBT_GW_GUIDANCE_CIQ_COL" hidden="1">"c11519"</definedName>
    <definedName name="IQ_EBT_GW_HIGH_GUIDANCE" hidden="1">"c4175"</definedName>
    <definedName name="IQ_EBT_GW_HIGH_GUIDANCE_CIQ" hidden="1">"c4587"</definedName>
    <definedName name="IQ_EBT_GW_HIGH_GUIDANCE_CIQ_COL" hidden="1">"c11236"</definedName>
    <definedName name="IQ_EBT_GW_LOW_GUIDANCE" hidden="1">"c4215"</definedName>
    <definedName name="IQ_EBT_GW_LOW_GUIDANCE_CIQ" hidden="1">"c4627"</definedName>
    <definedName name="IQ_EBT_GW_LOW_GUIDANCE_CIQ_COL" hidden="1">"c11276"</definedName>
    <definedName name="IQ_EBT_HIGH_GUIDANCE" hidden="1">"c4173"</definedName>
    <definedName name="IQ_EBT_HIGH_GUIDANCE_CIQ" hidden="1">"c4585"</definedName>
    <definedName name="IQ_EBT_HIGH_GUIDANCE_CIQ_COL" hidden="1">"c11234"</definedName>
    <definedName name="IQ_EBT_HOMEBUILDING_SALES" hidden="1">"c15816"</definedName>
    <definedName name="IQ_EBT_INCL_MARGIN" hidden="1">"c387"</definedName>
    <definedName name="IQ_EBT_INS" hidden="1">"c388"</definedName>
    <definedName name="IQ_EBT_LOW_GUIDANCE" hidden="1">"c4213"</definedName>
    <definedName name="IQ_EBT_LOW_GUIDANCE_CIQ" hidden="1">"c4625"</definedName>
    <definedName name="IQ_EBT_LOW_GUIDANCE_CIQ_COL" hidden="1">"c11274"</definedName>
    <definedName name="IQ_EBT_RE" hidden="1">"c6215"</definedName>
    <definedName name="IQ_EBT_REIT" hidden="1">"c389"</definedName>
    <definedName name="IQ_EBT_SBC_ACT_OR_EST" hidden="1">"c4350"</definedName>
    <definedName name="IQ_EBT_SBC_ACT_OR_EST_CIQ" hidden="1">"c4875"</definedName>
    <definedName name="IQ_EBT_SBC_EST" hidden="1">"c4349"</definedName>
    <definedName name="IQ_EBT_SBC_EST_CIQ" hidden="1">"c4874"</definedName>
    <definedName name="IQ_EBT_SBC_GUIDANCE" hidden="1">"c4351"</definedName>
    <definedName name="IQ_EBT_SBC_GUIDANCE_CIQ" hidden="1">"c4876"</definedName>
    <definedName name="IQ_EBT_SBC_GUIDANCE_CIQ_COL" hidden="1">"c11523"</definedName>
    <definedName name="IQ_EBT_SBC_GW_ACT_OR_EST" hidden="1">"c4354"</definedName>
    <definedName name="IQ_EBT_SBC_GW_ACT_OR_EST_CIQ" hidden="1">"c4879"</definedName>
    <definedName name="IQ_EBT_SBC_GW_EST" hidden="1">"c4353"</definedName>
    <definedName name="IQ_EBT_SBC_GW_EST_CIQ" hidden="1">"c4878"</definedName>
    <definedName name="IQ_EBT_SBC_GW_GUIDANCE" hidden="1">"c4355"</definedName>
    <definedName name="IQ_EBT_SBC_GW_GUIDANCE_CIQ" hidden="1">"c4880"</definedName>
    <definedName name="IQ_EBT_SBC_GW_GUIDANCE_CIQ_COL" hidden="1">"c11527"</definedName>
    <definedName name="IQ_EBT_SBC_GW_HIGH_EST" hidden="1">"c4356"</definedName>
    <definedName name="IQ_EBT_SBC_GW_HIGH_EST_CIQ" hidden="1">"c4881"</definedName>
    <definedName name="IQ_EBT_SBC_GW_HIGH_GUIDANCE" hidden="1">"c4191"</definedName>
    <definedName name="IQ_EBT_SBC_GW_HIGH_GUIDANCE_CIQ" hidden="1">"c4603"</definedName>
    <definedName name="IQ_EBT_SBC_GW_HIGH_GUIDANCE_CIQ_COL" hidden="1">"c11252"</definedName>
    <definedName name="IQ_EBT_SBC_GW_LOW_EST" hidden="1">"c4357"</definedName>
    <definedName name="IQ_EBT_SBC_GW_LOW_EST_CIQ" hidden="1">"c4882"</definedName>
    <definedName name="IQ_EBT_SBC_GW_LOW_GUIDANCE" hidden="1">"c4231"</definedName>
    <definedName name="IQ_EBT_SBC_GW_LOW_GUIDANCE_CIQ" hidden="1">"c4643"</definedName>
    <definedName name="IQ_EBT_SBC_GW_LOW_GUIDANCE_CIQ_COL" hidden="1">"c11292"</definedName>
    <definedName name="IQ_EBT_SBC_GW_MEDIAN_EST" hidden="1">"c4358"</definedName>
    <definedName name="IQ_EBT_SBC_GW_MEDIAN_EST_CIQ" hidden="1">"c4883"</definedName>
    <definedName name="IQ_EBT_SBC_GW_NUM_EST" hidden="1">"c4359"</definedName>
    <definedName name="IQ_EBT_SBC_GW_NUM_EST_CIQ" hidden="1">"c4884"</definedName>
    <definedName name="IQ_EBT_SBC_GW_STDDEV_EST" hidden="1">"c4360"</definedName>
    <definedName name="IQ_EBT_SBC_GW_STDDEV_EST_CIQ" hidden="1">"c4885"</definedName>
    <definedName name="IQ_EBT_SBC_HIGH_EST" hidden="1">"c4362"</definedName>
    <definedName name="IQ_EBT_SBC_HIGH_EST_CIQ" hidden="1">"c4887"</definedName>
    <definedName name="IQ_EBT_SBC_HIGH_GUIDANCE" hidden="1">"c4190"</definedName>
    <definedName name="IQ_EBT_SBC_HIGH_GUIDANCE_CIQ" hidden="1">"c4602"</definedName>
    <definedName name="IQ_EBT_SBC_HIGH_GUIDANCE_CIQ_COL" hidden="1">"c11251"</definedName>
    <definedName name="IQ_EBT_SBC_LOW_EST" hidden="1">"c4363"</definedName>
    <definedName name="IQ_EBT_SBC_LOW_EST_CIQ" hidden="1">"c4888"</definedName>
    <definedName name="IQ_EBT_SBC_LOW_GUIDANCE" hidden="1">"c4230"</definedName>
    <definedName name="IQ_EBT_SBC_LOW_GUIDANCE_CIQ" hidden="1">"c4642"</definedName>
    <definedName name="IQ_EBT_SBC_LOW_GUIDANCE_CIQ_COL" hidden="1">"c11291"</definedName>
    <definedName name="IQ_EBT_SBC_MEDIAN_EST" hidden="1">"c4364"</definedName>
    <definedName name="IQ_EBT_SBC_MEDIAN_EST_CIQ" hidden="1">"c4889"</definedName>
    <definedName name="IQ_EBT_SBC_NUM_EST" hidden="1">"c4365"</definedName>
    <definedName name="IQ_EBT_SBC_NUM_EST_CIQ" hidden="1">"c4890"</definedName>
    <definedName name="IQ_EBT_SBC_STDDEV_EST" hidden="1">"c4366"</definedName>
    <definedName name="IQ_EBT_SBC_STDDEV_EST_CIQ" hidden="1">"c4891"</definedName>
    <definedName name="IQ_EBT_SUBTOTAL_AP" hidden="1">"c8982"</definedName>
    <definedName name="IQ_EBT_UTI" hidden="1">"c390"</definedName>
    <definedName name="IQ_ECO_METRIC_6825_UNUSED" hidden="1">"c6825"</definedName>
    <definedName name="IQ_ECO_METRIC_6839_UNUSED" hidden="1">"c6839"</definedName>
    <definedName name="IQ_ECO_METRIC_6896_UNUSED" hidden="1">"c6896"</definedName>
    <definedName name="IQ_ECO_METRIC_6897_UNUSED" hidden="1">"c6897"</definedName>
    <definedName name="IQ_ECO_METRIC_6927" hidden="1">"c6927"</definedName>
    <definedName name="IQ_ECO_METRIC_6988_UNUSED" hidden="1">"c6988"</definedName>
    <definedName name="IQ_ECO_METRIC_7045_UNUSED" hidden="1">"c7045"</definedName>
    <definedName name="IQ_ECO_METRIC_7059_UNUSED" hidden="1">"c7059"</definedName>
    <definedName name="IQ_ECO_METRIC_7116_UNUSED" hidden="1">"c7116"</definedName>
    <definedName name="IQ_ECO_METRIC_7117_UNUSED" hidden="1">"c7117"</definedName>
    <definedName name="IQ_ECO_METRIC_7147" hidden="1">"c7147"</definedName>
    <definedName name="IQ_ECO_METRIC_7208_UNUSED" hidden="1">"c7208"</definedName>
    <definedName name="IQ_ECO_METRIC_7265_UNUSED" hidden="1">"c7265"</definedName>
    <definedName name="IQ_ECO_METRIC_7279_UNUSED" hidden="1">"c7279"</definedName>
    <definedName name="IQ_ECO_METRIC_7336_UNUSED" hidden="1">"c7336"</definedName>
    <definedName name="IQ_ECO_METRIC_7337_UNUSED" hidden="1">"c7337"</definedName>
    <definedName name="IQ_ECO_METRIC_7367" hidden="1">"c7367"</definedName>
    <definedName name="IQ_ECO_METRIC_7428_UNUSED" hidden="1">"c7428"</definedName>
    <definedName name="IQ_ECO_METRIC_7556_UNUSED" hidden="1">"c7556"</definedName>
    <definedName name="IQ_ECO_METRIC_7557_UNUSED" hidden="1">"c7557"</definedName>
    <definedName name="IQ_ECO_METRIC_7587" hidden="1">"c7587"</definedName>
    <definedName name="IQ_ECO_METRIC_7648_UNUSED" hidden="1">"c7648"</definedName>
    <definedName name="IQ_ECO_METRIC_7704" hidden="1">"c7704"</definedName>
    <definedName name="IQ_ECO_METRIC_7705_UNUSED" hidden="1">"c7705"</definedName>
    <definedName name="IQ_ECO_METRIC_7706" hidden="1">"c7706"</definedName>
    <definedName name="IQ_ECO_METRIC_7718" hidden="1">"c7718"</definedName>
    <definedName name="IQ_ECO_METRIC_7719_UNUSED" hidden="1">"c7719"</definedName>
    <definedName name="IQ_ECO_METRIC_7776_UNUSED" hidden="1">"c7776"</definedName>
    <definedName name="IQ_ECO_METRIC_7777_UNUSED" hidden="1">"c7777"</definedName>
    <definedName name="IQ_ECO_METRIC_7807" hidden="1">"c7807"</definedName>
    <definedName name="IQ_ECO_METRIC_7811" hidden="1">"c7811"</definedName>
    <definedName name="IQ_ECO_METRIC_7868_UNUSED" hidden="1">"c7868"</definedName>
    <definedName name="IQ_ECO_METRIC_7873" hidden="1">"c7873"</definedName>
    <definedName name="IQ_ECO_METRIC_7924" hidden="1">"c7924"</definedName>
    <definedName name="IQ_ECO_METRIC_7925_UNUSED" hidden="1">"c7925"</definedName>
    <definedName name="IQ_ECO_METRIC_7926" hidden="1">"c7926"</definedName>
    <definedName name="IQ_ECO_METRIC_7938" hidden="1">"c7938"</definedName>
    <definedName name="IQ_ECO_METRIC_7939_UNUSED" hidden="1">"c7939"</definedName>
    <definedName name="IQ_ECO_METRIC_7996_UNUSED" hidden="1">"c7996"</definedName>
    <definedName name="IQ_ECO_METRIC_7997_UNUSED" hidden="1">"c7997"</definedName>
    <definedName name="IQ_ECO_METRIC_8027" hidden="1">"c8027"</definedName>
    <definedName name="IQ_ECO_METRIC_8031" hidden="1">"c8031"</definedName>
    <definedName name="IQ_ECO_METRIC_8088_UNUSED" hidden="1">"c8088"</definedName>
    <definedName name="IQ_ECO_METRIC_8093" hidden="1">"c8093"</definedName>
    <definedName name="IQ_ECO_METRIC_8144" hidden="1">"c8144"</definedName>
    <definedName name="IQ_ECO_METRIC_8145_UNUSED" hidden="1">"c8145"</definedName>
    <definedName name="IQ_ECO_METRIC_8146" hidden="1">"c8146"</definedName>
    <definedName name="IQ_ECO_METRIC_8158" hidden="1">"c8158"</definedName>
    <definedName name="IQ_ECO_METRIC_8159_UNUSED" hidden="1">"c8159"</definedName>
    <definedName name="IQ_ECO_METRIC_8216_UNUSED" hidden="1">"c8216"</definedName>
    <definedName name="IQ_ECO_METRIC_8217_UNUSED" hidden="1">"c8217"</definedName>
    <definedName name="IQ_ECO_METRIC_8247" hidden="1">"c8247"</definedName>
    <definedName name="IQ_ECO_METRIC_8251" hidden="1">"c8251"</definedName>
    <definedName name="IQ_ECO_METRIC_8308_UNUSED" hidden="1">"c8308"</definedName>
    <definedName name="IQ_ECO_METRIC_8313" hidden="1">"c8313"</definedName>
    <definedName name="IQ_ECO_METRIC_8366" hidden="1">"c8366"</definedName>
    <definedName name="IQ_ECO_METRIC_8378" hidden="1">"c8378"</definedName>
    <definedName name="IQ_ECO_METRIC_8436_UNUSED" hidden="1">"c8436"</definedName>
    <definedName name="IQ_ECO_METRIC_8437_UNUSED" hidden="1">"c8437"</definedName>
    <definedName name="IQ_ECO_METRIC_8467" hidden="1">"c8467"</definedName>
    <definedName name="IQ_ECO_METRIC_8471" hidden="1">"c8471"</definedName>
    <definedName name="IQ_ECO_METRIC_8528_UNUSED" hidden="1">"c8528"</definedName>
    <definedName name="IQ_ECO_METRIC_8533" hidden="1">"c8533"</definedName>
    <definedName name="IQ_ECS_AUTHORIZED_SHARES" hidden="1">"c5583"</definedName>
    <definedName name="IQ_ECS_AUTHORIZED_SHARES_ABS" hidden="1">"c5597"</definedName>
    <definedName name="IQ_ECS_AUTHORIZED_SHARES_OTHER" hidden="1">"c15613"</definedName>
    <definedName name="IQ_ECS_AUTHORIZED_SHARES_OTHER_ABS" hidden="1">"c15630"</definedName>
    <definedName name="IQ_ECS_CONVERT_FACTOR" hidden="1">"c5581"</definedName>
    <definedName name="IQ_ECS_CONVERT_FACTOR_ABS" hidden="1">"c5595"</definedName>
    <definedName name="IQ_ECS_CONVERT_FACTOR_OTHER" hidden="1">"c15611"</definedName>
    <definedName name="IQ_ECS_CONVERT_FACTOR_OTHER_ABS" hidden="1">"c15628"</definedName>
    <definedName name="IQ_ECS_CONVERT_INTO" hidden="1">"c5580"</definedName>
    <definedName name="IQ_ECS_CONVERT_INTO_ABS" hidden="1">"c5594"</definedName>
    <definedName name="IQ_ECS_CONVERT_INTO_OTHER" hidden="1">"c15610"</definedName>
    <definedName name="IQ_ECS_CONVERT_INTO_OTHER_ABS" hidden="1">"c15627"</definedName>
    <definedName name="IQ_ECS_CONVERT_PRIMARY_FACTOR" hidden="1">"c15592"</definedName>
    <definedName name="IQ_ECS_CONVERT_PRIMARY_FACTOR_ABS" hidden="1">"c15596"</definedName>
    <definedName name="IQ_ECS_CONVERT_TYPE" hidden="1">"c5579"</definedName>
    <definedName name="IQ_ECS_CONVERT_TYPE_ABS" hidden="1">"c5593"</definedName>
    <definedName name="IQ_ECS_CONVERT_TYPE_OTHER" hidden="1">"c15609"</definedName>
    <definedName name="IQ_ECS_CONVERT_TYPE_OTHER_ABS" hidden="1">"c15626"</definedName>
    <definedName name="IQ_ECS_INACTIVE_DATE" hidden="1">"c5576"</definedName>
    <definedName name="IQ_ECS_INACTIVE_DATE_ABS" hidden="1">"c5590"</definedName>
    <definedName name="IQ_ECS_INACTIVE_DATE_OTHER" hidden="1">"c15606"</definedName>
    <definedName name="IQ_ECS_INACTIVE_DATE_OTHER_ABS" hidden="1">"c15623"</definedName>
    <definedName name="IQ_ECS_NAME" hidden="1">"c5571"</definedName>
    <definedName name="IQ_ECS_NAME_ABS" hidden="1">"c5585"</definedName>
    <definedName name="IQ_ECS_NAME_OTHER" hidden="1">"c15599"</definedName>
    <definedName name="IQ_ECS_NAME_OTHER_ABS" hidden="1">"c15616"</definedName>
    <definedName name="IQ_ECS_NUM_SHAREHOLDERS" hidden="1">"c5584"</definedName>
    <definedName name="IQ_ECS_NUM_SHAREHOLDERS_ABS" hidden="1">"c5598"</definedName>
    <definedName name="IQ_ECS_NUM_SHAREHOLDERS_OTHER" hidden="1">"c15615"</definedName>
    <definedName name="IQ_ECS_NUM_SHAREHOLDERS_OTHER_ABS" hidden="1">"c15632"</definedName>
    <definedName name="IQ_ECS_PAR_VALUE" hidden="1">"c5577"</definedName>
    <definedName name="IQ_ECS_PAR_VALUE_ABS" hidden="1">"c5591"</definedName>
    <definedName name="IQ_ECS_PAR_VALUE_CURRENCY" hidden="1">"c5578"</definedName>
    <definedName name="IQ_ECS_PAR_VALUE_CURRENCY_ABS" hidden="1">"c5592"</definedName>
    <definedName name="IQ_ECS_PAR_VALUE_CURRENCY_OTHER" hidden="1">"c15608"</definedName>
    <definedName name="IQ_ECS_PAR_VALUE_CURRENCY_OTHER_ABS" hidden="1">"c15625"</definedName>
    <definedName name="IQ_ECS_PAR_VALUE_OTHER" hidden="1">"c15607"</definedName>
    <definedName name="IQ_ECS_PAR_VALUE_OTHER_ABS" hidden="1">"c15624"</definedName>
    <definedName name="IQ_ECS_PARTICIPATE_FLAG" hidden="1">"c15591"</definedName>
    <definedName name="IQ_ECS_PARTICIPATE_FLAG_ABS" hidden="1">"c15595"</definedName>
    <definedName name="IQ_ECS_PARTICIPATE_FLAG_OTHER" hidden="1">"c15614"</definedName>
    <definedName name="IQ_ECS_PARTICIPATE_FLAG_OTHER_ABS" hidden="1">"c15631"</definedName>
    <definedName name="IQ_ECS_SHARES_OUT_BS_DATE" hidden="1">"c5572"</definedName>
    <definedName name="IQ_ECS_SHARES_OUT_BS_DATE_ABS" hidden="1">"c5586"</definedName>
    <definedName name="IQ_ECS_SHARES_OUT_BS_DATE_OTHER" hidden="1">"c15600"</definedName>
    <definedName name="IQ_ECS_SHARES_OUT_BS_DATE_OTHER_ABS" hidden="1">"c15617"</definedName>
    <definedName name="IQ_ECS_SHARES_OUT_FILING_DATE" hidden="1">"c5573"</definedName>
    <definedName name="IQ_ECS_SHARES_OUT_FILING_DATE_ABS" hidden="1">"c5587"</definedName>
    <definedName name="IQ_ECS_SHARES_OUT_FILING_DATE_OTHER" hidden="1">"c15601"</definedName>
    <definedName name="IQ_ECS_SHARES_OUT_FILING_DATE_OTHER_ABS" hidden="1">"c15618"</definedName>
    <definedName name="IQ_ECS_START_DATE" hidden="1">"c5575"</definedName>
    <definedName name="IQ_ECS_START_DATE_ABS" hidden="1">"c5589"</definedName>
    <definedName name="IQ_ECS_START_DATE_OTHER" hidden="1">"c15605"</definedName>
    <definedName name="IQ_ECS_START_DATE_OTHER_ABS" hidden="1">"c15622"</definedName>
    <definedName name="IQ_ECS_TICKER" hidden="1">"c15594"</definedName>
    <definedName name="IQ_ECS_TICKER_ABS" hidden="1">"c15598"</definedName>
    <definedName name="IQ_ECS_TICKER_OTHER" hidden="1">"c15603"</definedName>
    <definedName name="IQ_ECS_TICKER_OTHER_ABS" hidden="1">"c15620"</definedName>
    <definedName name="IQ_ECS_TRADING_ITEM_CIQID" hidden="1">"c15593"</definedName>
    <definedName name="IQ_ECS_TRADING_ITEM_CIQID_ABS" hidden="1">"c15597"</definedName>
    <definedName name="IQ_ECS_TRADING_ITEM_CIQID_OTHER" hidden="1">"c15602"</definedName>
    <definedName name="IQ_ECS_TRADING_ITEM_CIQID_OTHER_ABS" hidden="1">"c15619"</definedName>
    <definedName name="IQ_ECS_TYPE" hidden="1">"c5574"</definedName>
    <definedName name="IQ_ECS_TYPE_ABS" hidden="1">"c5588"</definedName>
    <definedName name="IQ_ECS_TYPE_OTHER" hidden="1">"c15604"</definedName>
    <definedName name="IQ_ECS_TYPE_OTHER_ABS" hidden="1">"c15621"</definedName>
    <definedName name="IQ_ECS_VOTING" hidden="1">"c5582"</definedName>
    <definedName name="IQ_ECS_VOTING_ABS" hidden="1">"c5596"</definedName>
    <definedName name="IQ_ECS_VOTING_OTHER" hidden="1">"c15612"</definedName>
    <definedName name="IQ_ECS_VOTING_OTHER_ABS" hidden="1">"c15629"</definedName>
    <definedName name="IQ_EFFECT_SPECIAL_CHARGE" hidden="1">"c1595"</definedName>
    <definedName name="IQ_EFFECT_TAX_RATE" hidden="1">"c1899"</definedName>
    <definedName name="IQ_EFFECTIVE_DATE" hidden="1">"c8966"</definedName>
    <definedName name="IQ_EFFICIENCY_RATIO" hidden="1">"c391"</definedName>
    <definedName name="IQ_ELIMINATIONS_CONSOL_OFFICES_FOREIGN_FFIEC" hidden="1">"c15395"</definedName>
    <definedName name="IQ_EMBEDDED_VAL_COVERED" hidden="1">"c9962"</definedName>
    <definedName name="IQ_EMBEDDED_VAL_COVERED_BEG" hidden="1">"c9957"</definedName>
    <definedName name="IQ_EMBEDDED_VAL_GROUP" hidden="1">"c9948"</definedName>
    <definedName name="IQ_EMBEDDED_VAL_GROUP_BEG" hidden="1">"c9943"</definedName>
    <definedName name="IQ_EMPLOY_COST_INDEX_BENEFITS" hidden="1">"c6857"</definedName>
    <definedName name="IQ_EMPLOY_COST_INDEX_BENEFITS_APR" hidden="1">"c7517"</definedName>
    <definedName name="IQ_EMPLOY_COST_INDEX_BENEFITS_APR_FC" hidden="1">"c8397"</definedName>
    <definedName name="IQ_EMPLOY_COST_INDEX_BENEFITS_FC" hidden="1">"c7737"</definedName>
    <definedName name="IQ_EMPLOY_COST_INDEX_BENEFITS_POP" hidden="1">"c7077"</definedName>
    <definedName name="IQ_EMPLOY_COST_INDEX_BENEFITS_POP_FC" hidden="1">"c7957"</definedName>
    <definedName name="IQ_EMPLOY_COST_INDEX_BENEFITS_YOY" hidden="1">"c7297"</definedName>
    <definedName name="IQ_EMPLOY_COST_INDEX_BENEFITS_YOY_FC" hidden="1">"c8177"</definedName>
    <definedName name="IQ_EMPLOY_COST_INDEX_COMP" hidden="1">"c6856"</definedName>
    <definedName name="IQ_EMPLOY_COST_INDEX_COMP_APR" hidden="1">"c7516"</definedName>
    <definedName name="IQ_EMPLOY_COST_INDEX_COMP_APR_FC" hidden="1">"c8396"</definedName>
    <definedName name="IQ_EMPLOY_COST_INDEX_COMP_FC" hidden="1">"c7736"</definedName>
    <definedName name="IQ_EMPLOY_COST_INDEX_COMP_POP" hidden="1">"c7076"</definedName>
    <definedName name="IQ_EMPLOY_COST_INDEX_COMP_POP_FC" hidden="1">"c7956"</definedName>
    <definedName name="IQ_EMPLOY_COST_INDEX_COMP_YOY" hidden="1">"c7296"</definedName>
    <definedName name="IQ_EMPLOY_COST_INDEX_COMP_YOY_FC" hidden="1">"c8176"</definedName>
    <definedName name="IQ_EMPLOY_COST_INDEX_WAGE_SALARY" hidden="1">"c6858"</definedName>
    <definedName name="IQ_EMPLOY_COST_INDEX_WAGE_SALARY_APR" hidden="1">"c7518"</definedName>
    <definedName name="IQ_EMPLOY_COST_INDEX_WAGE_SALARY_APR_FC" hidden="1">"c8398"</definedName>
    <definedName name="IQ_EMPLOY_COST_INDEX_WAGE_SALARY_FC" hidden="1">"c7738"</definedName>
    <definedName name="IQ_EMPLOY_COST_INDEX_WAGE_SALARY_POP" hidden="1">"c7078"</definedName>
    <definedName name="IQ_EMPLOY_COST_INDEX_WAGE_SALARY_POP_FC" hidden="1">"c7958"</definedName>
    <definedName name="IQ_EMPLOY_COST_INDEX_WAGE_SALARY_YOY" hidden="1">"c7298"</definedName>
    <definedName name="IQ_EMPLOY_COST_INDEX_WAGE_SALARY_YOY_FC" hidden="1">"c8178"</definedName>
    <definedName name="IQ_EMPLOYEES" hidden="1">"c392"</definedName>
    <definedName name="IQ_EMPLOYEES_FFIEC" hidden="1">"c13035"</definedName>
    <definedName name="IQ_EMPLOYEES_UNDER_UNION_CONTRACTS" hidden="1">"c16109"</definedName>
    <definedName name="IQ_ENTERPRISE_VALUE" hidden="1">"c1348"</definedName>
    <definedName name="IQ_ENTITLEMENT_DET_EST" hidden="1">"c12044"</definedName>
    <definedName name="IQ_ENTITLEMENT_DET_EST_THOM" hidden="1">"c12072"</definedName>
    <definedName name="IQ_ENTREPRENEURAL_PROPERTY_INC" hidden="1">"c6859"</definedName>
    <definedName name="IQ_ENTREPRENEURAL_PROPERTY_INC_APR" hidden="1">"c7519"</definedName>
    <definedName name="IQ_ENTREPRENEURAL_PROPERTY_INC_APR_FC" hidden="1">"c8399"</definedName>
    <definedName name="IQ_ENTREPRENEURAL_PROPERTY_INC_FC" hidden="1">"c7739"</definedName>
    <definedName name="IQ_ENTREPRENEURAL_PROPERTY_INC_POP" hidden="1">"c7079"</definedName>
    <definedName name="IQ_ENTREPRENEURAL_PROPERTY_INC_POP_FC" hidden="1">"c7959"</definedName>
    <definedName name="IQ_ENTREPRENEURAL_PROPERTY_INC_YOY" hidden="1">"c7299"</definedName>
    <definedName name="IQ_ENTREPRENEURAL_PROPERTY_INC_YOY_FC" hidden="1">"c8179"</definedName>
    <definedName name="IQ_EPS_10YR_ANN_CAGR" hidden="1">"c6085"</definedName>
    <definedName name="IQ_EPS_10YR_ANN_GROWTH" hidden="1">"c393"</definedName>
    <definedName name="IQ_EPS_1YR_ANN_GROWTH" hidden="1">"c394"</definedName>
    <definedName name="IQ_EPS_2YR_ANN_CAGR" hidden="1">"c6086"</definedName>
    <definedName name="IQ_EPS_2YR_ANN_GROWTH" hidden="1">"c395"</definedName>
    <definedName name="IQ_EPS_3YR_ANN_CAGR" hidden="1">"c6087"</definedName>
    <definedName name="IQ_EPS_3YR_ANN_GROWTH" hidden="1">"c396"</definedName>
    <definedName name="IQ_EPS_5YR_ANN_CAGR" hidden="1">"c6088"</definedName>
    <definedName name="IQ_EPS_5YR_ANN_GROWTH" hidden="1">"c397"</definedName>
    <definedName name="IQ_EPS_7YR_ANN_CAGR" hidden="1">"c6089"</definedName>
    <definedName name="IQ_EPS_7YR_ANN_GROWTH" hidden="1">"c398"</definedName>
    <definedName name="IQ_EPS_ACT_OR_EST" hidden="1">"c2213"</definedName>
    <definedName name="IQ_EPS_ACT_OR_EST_CIQ" hidden="1">"c5058"</definedName>
    <definedName name="IQ_EPS_ACT_OR_EST_REUT" hidden="1">"c5460"</definedName>
    <definedName name="IQ_EPS_ACT_OR_EST_THOM" hidden="1">"c5298"</definedName>
    <definedName name="IQ_EPS_AP" hidden="1">"c8880"</definedName>
    <definedName name="IQ_EPS_AP_ABS" hidden="1">"c8899"</definedName>
    <definedName name="IQ_EPS_DET_EST" hidden="1">"c13571"</definedName>
    <definedName name="IQ_EPS_DET_EST_CURRENCY" hidden="1">"c13583"</definedName>
    <definedName name="IQ_EPS_DET_EST_CURRENCY_THOM" hidden="1">"c12484"</definedName>
    <definedName name="IQ_EPS_DET_EST_DATE" hidden="1">"c13575"</definedName>
    <definedName name="IQ_EPS_DET_EST_DATE_THOM" hidden="1">"c12235"</definedName>
    <definedName name="IQ_EPS_DET_EST_INCL" hidden="1">"c13587"</definedName>
    <definedName name="IQ_EPS_DET_EST_INCL_THOM" hidden="1">"c12367"</definedName>
    <definedName name="IQ_EPS_DET_EST_ORIGIN" hidden="1">"c13579"</definedName>
    <definedName name="IQ_EPS_DET_EST_ORIGIN_THOM" hidden="1">"c12605"</definedName>
    <definedName name="IQ_EPS_DET_EST_THOM" hidden="1">"c12085"</definedName>
    <definedName name="IQ_EPS_EST" hidden="1">"c399"</definedName>
    <definedName name="IQ_EPS_EST_BOTTOM_UP" hidden="1">"c5489"</definedName>
    <definedName name="IQ_EPS_EST_BOTTOM_UP_CIQ" hidden="1">"c12026"</definedName>
    <definedName name="IQ_EPS_EST_BOTTOM_UP_REUT" hidden="1">"c5497"</definedName>
    <definedName name="IQ_EPS_EST_BOTTOM_UP_THOM" hidden="1">"c5647"</definedName>
    <definedName name="IQ_EPS_EST_CIQ" hidden="1">"c4994"</definedName>
    <definedName name="IQ_EPS_EST_REUT" hidden="1">"c5453"</definedName>
    <definedName name="IQ_EPS_EST_THOM" hidden="1">"c5290"</definedName>
    <definedName name="IQ_EPS_EXCL_GUIDANCE" hidden="1">"c4368"</definedName>
    <definedName name="IQ_EPS_EXCL_GUIDANCE_CIQ" hidden="1">"c4893"</definedName>
    <definedName name="IQ_EPS_EXCL_GUIDANCE_CIQ_COL" hidden="1">"c11540"</definedName>
    <definedName name="IQ_EPS_EXCL_HIGH_GUIDANCE" hidden="1">"c4369"</definedName>
    <definedName name="IQ_EPS_EXCL_HIGH_GUIDANCE_CIQ" hidden="1">"c4894"</definedName>
    <definedName name="IQ_EPS_EXCL_HIGH_GUIDANCE_CIQ_COL" hidden="1">"c11541"</definedName>
    <definedName name="IQ_EPS_EXCL_LOW_GUIDANCE" hidden="1">"c4204"</definedName>
    <definedName name="IQ_EPS_EXCL_LOW_GUIDANCE_CIQ" hidden="1">"c4616"</definedName>
    <definedName name="IQ_EPS_EXCL_LOW_GUIDANCE_CIQ_COL" hidden="1">"c11265"</definedName>
    <definedName name="IQ_EPS_GAAP_GUIDANCE" hidden="1">"c4370"</definedName>
    <definedName name="IQ_EPS_GAAP_GUIDANCE_CIQ" hidden="1">"c4895"</definedName>
    <definedName name="IQ_EPS_GAAP_GUIDANCE_CIQ_COL" hidden="1">"c11542"</definedName>
    <definedName name="IQ_EPS_GAAP_HIGH_GUIDANCE" hidden="1">"c4371"</definedName>
    <definedName name="IQ_EPS_GAAP_HIGH_GUIDANCE_CIQ" hidden="1">"c4896"</definedName>
    <definedName name="IQ_EPS_GAAP_HIGH_GUIDANCE_CIQ_COL" hidden="1">"c11543"</definedName>
    <definedName name="IQ_EPS_GAAP_LOW_GUIDANCE" hidden="1">"c4205"</definedName>
    <definedName name="IQ_EPS_GAAP_LOW_GUIDANCE_CIQ" hidden="1">"c4617"</definedName>
    <definedName name="IQ_EPS_GAAP_LOW_GUIDANCE_CIQ_COL" hidden="1">"c11266"</definedName>
    <definedName name="IQ_EPS_GROWTH_GUIDANCE" hidden="1">"c13495"</definedName>
    <definedName name="IQ_EPS_GROWTH_GUIDANCE_CIQ" hidden="1">"c32283"</definedName>
    <definedName name="IQ_EPS_GROWTH_GUIDANCE_CIQ_COL" hidden="1">"c32286"</definedName>
    <definedName name="IQ_EPS_GROWTH_HIGH_GUIDANCE" hidden="1">"c13496"</definedName>
    <definedName name="IQ_EPS_GROWTH_HIGH_GUIDANCE_CIQ" hidden="1">"c32284"</definedName>
    <definedName name="IQ_EPS_GROWTH_HIGH_GUIDANCE_CIQ_COL" hidden="1">"c32287"</definedName>
    <definedName name="IQ_EPS_GROWTH_LOW_GUIDANCE" hidden="1">"c13497"</definedName>
    <definedName name="IQ_EPS_GROWTH_LOW_GUIDANCE_CIQ" hidden="1">"c32285"</definedName>
    <definedName name="IQ_EPS_GROWTH_LOW_GUIDANCE_CIQ_COL" hidden="1">"c32288"</definedName>
    <definedName name="IQ_EPS_GW_ACT_OR_EST" hidden="1">"c2223"</definedName>
    <definedName name="IQ_EPS_GW_ACT_OR_EST_CIQ" hidden="1">"c5066"</definedName>
    <definedName name="IQ_EPS_GW_ACT_OR_EST_REUT" hidden="1">"c5469"</definedName>
    <definedName name="IQ_EPS_GW_DET_EST" hidden="1">"c12056"</definedName>
    <definedName name="IQ_EPS_GW_DET_EST_CURRENCY" hidden="1">"c12463"</definedName>
    <definedName name="IQ_EPS_GW_DET_EST_CURRENCY_THOM" hidden="1">"c12485"</definedName>
    <definedName name="IQ_EPS_GW_DET_EST_DATE" hidden="1">"c12209"</definedName>
    <definedName name="IQ_EPS_GW_DET_EST_DATE_THOM" hidden="1">"c12236"</definedName>
    <definedName name="IQ_EPS_GW_DET_EST_INCL" hidden="1">"c12346"</definedName>
    <definedName name="IQ_EPS_GW_DET_EST_INCL_THOM" hidden="1">"c12368"</definedName>
    <definedName name="IQ_EPS_GW_DET_EST_ORIGIN" hidden="1">"c12582"</definedName>
    <definedName name="IQ_EPS_GW_DET_EST_ORIGIN_THOM" hidden="1">"c12606"</definedName>
    <definedName name="IQ_EPS_GW_DET_EST_THOM" hidden="1">"c12086"</definedName>
    <definedName name="IQ_EPS_GW_EST" hidden="1">"c1737"</definedName>
    <definedName name="IQ_EPS_GW_EST_BOTTOM_UP" hidden="1">"c5491"</definedName>
    <definedName name="IQ_EPS_GW_EST_BOTTOM_UP_CIQ" hidden="1">"c12028"</definedName>
    <definedName name="IQ_EPS_GW_EST_BOTTOM_UP_REUT" hidden="1">"c5499"</definedName>
    <definedName name="IQ_EPS_GW_EST_CIQ" hidden="1">"c4723"</definedName>
    <definedName name="IQ_EPS_GW_EST_REUT" hidden="1">"c5389"</definedName>
    <definedName name="IQ_EPS_GW_EST_THOM" hidden="1">"c5133"</definedName>
    <definedName name="IQ_EPS_GW_GUIDANCE" hidden="1">"c4372"</definedName>
    <definedName name="IQ_EPS_GW_GUIDANCE_CIQ" hidden="1">"c4897"</definedName>
    <definedName name="IQ_EPS_GW_GUIDANCE_CIQ_COL" hidden="1">"c11544"</definedName>
    <definedName name="IQ_EPS_GW_HIGH_EST" hidden="1">"c1739"</definedName>
    <definedName name="IQ_EPS_GW_HIGH_EST_CIQ" hidden="1">"c4725"</definedName>
    <definedName name="IQ_EPS_GW_HIGH_EST_REUT" hidden="1">"c5391"</definedName>
    <definedName name="IQ_EPS_GW_HIGH_EST_THOM" hidden="1">"c5135"</definedName>
    <definedName name="IQ_EPS_GW_HIGH_GUIDANCE" hidden="1">"c4373"</definedName>
    <definedName name="IQ_EPS_GW_HIGH_GUIDANCE_CIQ" hidden="1">"c4898"</definedName>
    <definedName name="IQ_EPS_GW_HIGH_GUIDANCE_CIQ_COL" hidden="1">"c11545"</definedName>
    <definedName name="IQ_EPS_GW_LOW_EST" hidden="1">"c1740"</definedName>
    <definedName name="IQ_EPS_GW_LOW_EST_CIQ" hidden="1">"c4726"</definedName>
    <definedName name="IQ_EPS_GW_LOW_EST_REUT" hidden="1">"c5392"</definedName>
    <definedName name="IQ_EPS_GW_LOW_EST_THOM" hidden="1">"c5136"</definedName>
    <definedName name="IQ_EPS_GW_LOW_GUIDANCE" hidden="1">"c4206"</definedName>
    <definedName name="IQ_EPS_GW_LOW_GUIDANCE_CIQ" hidden="1">"c4618"</definedName>
    <definedName name="IQ_EPS_GW_LOW_GUIDANCE_CIQ_COL" hidden="1">"c11267"</definedName>
    <definedName name="IQ_EPS_GW_MEDIAN_EST" hidden="1">"c1738"</definedName>
    <definedName name="IQ_EPS_GW_MEDIAN_EST_CIQ" hidden="1">"c4724"</definedName>
    <definedName name="IQ_EPS_GW_MEDIAN_EST_REUT" hidden="1">"c5390"</definedName>
    <definedName name="IQ_EPS_GW_MEDIAN_EST_THOM" hidden="1">"c5134"</definedName>
    <definedName name="IQ_EPS_GW_NUM_EST" hidden="1">"c1741"</definedName>
    <definedName name="IQ_EPS_GW_NUM_EST_CIQ" hidden="1">"c4727"</definedName>
    <definedName name="IQ_EPS_GW_NUM_EST_REUT" hidden="1">"c5393"</definedName>
    <definedName name="IQ_EPS_GW_NUM_EST_THOM" hidden="1">"c5137"</definedName>
    <definedName name="IQ_EPS_GW_STDDEV_EST" hidden="1">"c1742"</definedName>
    <definedName name="IQ_EPS_GW_STDDEV_EST_CIQ" hidden="1">"c4728"</definedName>
    <definedName name="IQ_EPS_GW_STDDEV_EST_REUT" hidden="1">"c5394"</definedName>
    <definedName name="IQ_EPS_GW_STDDEV_EST_THOM" hidden="1">"c5138"</definedName>
    <definedName name="IQ_EPS_HIGH_EST" hidden="1">"c400"</definedName>
    <definedName name="IQ_EPS_HIGH_EST_CIQ" hidden="1">"c4995"</definedName>
    <definedName name="IQ_EPS_HIGH_EST_REUT" hidden="1">"c5454"</definedName>
    <definedName name="IQ_EPS_HIGH_EST_THOM" hidden="1">"c5291"</definedName>
    <definedName name="IQ_EPS_LOW_EST" hidden="1">"c401"</definedName>
    <definedName name="IQ_EPS_LOW_EST_CIQ" hidden="1">"c4996"</definedName>
    <definedName name="IQ_EPS_LOW_EST_REUT" hidden="1">"c5455"</definedName>
    <definedName name="IQ_EPS_LOW_EST_THOM" hidden="1">"c5292"</definedName>
    <definedName name="IQ_EPS_MEDIAN_EST" hidden="1">"c1661"</definedName>
    <definedName name="IQ_EPS_MEDIAN_EST_CIQ" hidden="1">"c4997"</definedName>
    <definedName name="IQ_EPS_MEDIAN_EST_REUT" hidden="1">"c5456"</definedName>
    <definedName name="IQ_EPS_MEDIAN_EST_THOM" hidden="1">"c5293"</definedName>
    <definedName name="IQ_EPS_NAME_AP" hidden="1">"c8918"</definedName>
    <definedName name="IQ_EPS_NAME_AP_ABS" hidden="1">"c8937"</definedName>
    <definedName name="IQ_EPS_NORM" hidden="1">"c1902"</definedName>
    <definedName name="IQ_EPS_NORM_DET_EST" hidden="1">"c12058"</definedName>
    <definedName name="IQ_EPS_NORM_DET_EST_CURRENCY" hidden="1">"c12465"</definedName>
    <definedName name="IQ_EPS_NORM_DET_EST_DATE" hidden="1">"c12211"</definedName>
    <definedName name="IQ_EPS_NORM_DET_EST_INCL" hidden="1">"c12348"</definedName>
    <definedName name="IQ_EPS_NORM_DET_EST_ORIGIN" hidden="1">"c12583"</definedName>
    <definedName name="IQ_EPS_NORM_DET_EST_ORIGIN_THOM" hidden="1">"c12607"</definedName>
    <definedName name="IQ_EPS_NORM_EST" hidden="1">"c2226"</definedName>
    <definedName name="IQ_EPS_NORM_EST_BOTTOM_UP" hidden="1">"c5490"</definedName>
    <definedName name="IQ_EPS_NORM_EST_BOTTOM_UP_CIQ" hidden="1">"c12027"</definedName>
    <definedName name="IQ_EPS_NORM_EST_BOTTOM_UP_REUT" hidden="1">"c5498"</definedName>
    <definedName name="IQ_EPS_NORM_EST_CIQ" hidden="1">"c4667"</definedName>
    <definedName name="IQ_EPS_NORM_EST_REUT" hidden="1">"c5326"</definedName>
    <definedName name="IQ_EPS_NORM_HIGH_EST" hidden="1">"c2228"</definedName>
    <definedName name="IQ_EPS_NORM_HIGH_EST_CIQ" hidden="1">"c4669"</definedName>
    <definedName name="IQ_EPS_NORM_HIGH_EST_REUT" hidden="1">"c5328"</definedName>
    <definedName name="IQ_EPS_NORM_LOW_EST" hidden="1">"c2229"</definedName>
    <definedName name="IQ_EPS_NORM_LOW_EST_CIQ" hidden="1">"c4670"</definedName>
    <definedName name="IQ_EPS_NORM_LOW_EST_REUT" hidden="1">"c5329"</definedName>
    <definedName name="IQ_EPS_NORM_MEDIAN_EST" hidden="1">"c2227"</definedName>
    <definedName name="IQ_EPS_NORM_MEDIAN_EST_CIQ" hidden="1">"c4668"</definedName>
    <definedName name="IQ_EPS_NORM_MEDIAN_EST_REUT" hidden="1">"c5327"</definedName>
    <definedName name="IQ_EPS_NORM_NUM_EST" hidden="1">"c2230"</definedName>
    <definedName name="IQ_EPS_NORM_NUM_EST_CIQ" hidden="1">"c4671"</definedName>
    <definedName name="IQ_EPS_NORM_NUM_EST_REUT" hidden="1">"c5330"</definedName>
    <definedName name="IQ_EPS_NORM_STDDEV_EST" hidden="1">"c2231"</definedName>
    <definedName name="IQ_EPS_NORM_STDDEV_EST_CIQ" hidden="1">"c4672"</definedName>
    <definedName name="IQ_EPS_NORM_STDDEV_EST_REUT" hidden="1">"c5331"</definedName>
    <definedName name="IQ_EPS_NUM_EST" hidden="1">"c402"</definedName>
    <definedName name="IQ_EPS_NUM_EST_CIQ" hidden="1">"c4992"</definedName>
    <definedName name="IQ_EPS_NUM_EST_REUT" hidden="1">"c5451"</definedName>
    <definedName name="IQ_EPS_NUM_EST_THOM" hidden="1">"c5288"</definedName>
    <definedName name="IQ_EPS_REPORT_ACT_OR_EST" hidden="1">"c2224"</definedName>
    <definedName name="IQ_EPS_REPORT_ACT_OR_EST_CIQ" hidden="1">"c5067"</definedName>
    <definedName name="IQ_EPS_REPORT_ACT_OR_EST_REUT" hidden="1">"c5470"</definedName>
    <definedName name="IQ_EPS_REPORT_ACT_OR_EST_THOM" hidden="1">"c5307"</definedName>
    <definedName name="IQ_EPS_REPORTED_DET_EST" hidden="1">"c12057"</definedName>
    <definedName name="IQ_EPS_REPORTED_DET_EST_CURRENCY" hidden="1">"c12464"</definedName>
    <definedName name="IQ_EPS_REPORTED_DET_EST_CURRENCY_THOM" hidden="1">"c12486"</definedName>
    <definedName name="IQ_EPS_REPORTED_DET_EST_DATE" hidden="1">"c12210"</definedName>
    <definedName name="IQ_EPS_REPORTED_DET_EST_DATE_THOM" hidden="1">"c12237"</definedName>
    <definedName name="IQ_EPS_REPORTED_DET_EST_INCL" hidden="1">"c12347"</definedName>
    <definedName name="IQ_EPS_REPORTED_DET_EST_INCL_THOM" hidden="1">"c12369"</definedName>
    <definedName name="IQ_EPS_REPORTED_DET_EST_ORIGIN" hidden="1">"c12772"</definedName>
    <definedName name="IQ_EPS_REPORTED_DET_EST_ORIGIN_THOM" hidden="1">"c13511"</definedName>
    <definedName name="IQ_EPS_REPORTED_DET_EST_THOM" hidden="1">"c12087"</definedName>
    <definedName name="IQ_EPS_REPORTED_EST" hidden="1">"c1744"</definedName>
    <definedName name="IQ_EPS_REPORTED_EST_BOTTOM_UP" hidden="1">"c5492"</definedName>
    <definedName name="IQ_EPS_REPORTED_EST_BOTTOM_UP_CIQ" hidden="1">"c12029"</definedName>
    <definedName name="IQ_EPS_REPORTED_EST_BOTTOM_UP_REUT" hidden="1">"c5500"</definedName>
    <definedName name="IQ_EPS_REPORTED_EST_CIQ" hidden="1">"c4730"</definedName>
    <definedName name="IQ_EPS_REPORTED_EST_REUT" hidden="1">"c5396"</definedName>
    <definedName name="IQ_EPS_REPORTED_EST_THOM" hidden="1">"c5140"</definedName>
    <definedName name="IQ_EPS_REPORTED_HIGH_EST" hidden="1">"c1746"</definedName>
    <definedName name="IQ_EPS_REPORTED_HIGH_EST_CIQ" hidden="1">"c4732"</definedName>
    <definedName name="IQ_EPS_REPORTED_HIGH_EST_REUT" hidden="1">"c5398"</definedName>
    <definedName name="IQ_EPS_REPORTED_HIGH_EST_THOM" hidden="1">"c5142"</definedName>
    <definedName name="IQ_EPS_REPORTED_LOW_EST" hidden="1">"c1747"</definedName>
    <definedName name="IQ_EPS_REPORTED_LOW_EST_CIQ" hidden="1">"c4733"</definedName>
    <definedName name="IQ_EPS_REPORTED_LOW_EST_REUT" hidden="1">"c5399"</definedName>
    <definedName name="IQ_EPS_REPORTED_LOW_EST_THOM" hidden="1">"c5143"</definedName>
    <definedName name="IQ_EPS_REPORTED_MEDIAN_EST" hidden="1">"c1745"</definedName>
    <definedName name="IQ_EPS_REPORTED_MEDIAN_EST_CIQ" hidden="1">"c4731"</definedName>
    <definedName name="IQ_EPS_REPORTED_MEDIAN_EST_REUT" hidden="1">"c5397"</definedName>
    <definedName name="IQ_EPS_REPORTED_MEDIAN_EST_THOM" hidden="1">"c5141"</definedName>
    <definedName name="IQ_EPS_REPORTED_NUM_EST" hidden="1">"c1748"</definedName>
    <definedName name="IQ_EPS_REPORTED_NUM_EST_CIQ" hidden="1">"c4734"</definedName>
    <definedName name="IQ_EPS_REPORTED_NUM_EST_REUT" hidden="1">"c5400"</definedName>
    <definedName name="IQ_EPS_REPORTED_NUM_EST_THOM" hidden="1">"c5144"</definedName>
    <definedName name="IQ_EPS_REPORTED_STDDEV_EST" hidden="1">"c1749"</definedName>
    <definedName name="IQ_EPS_REPORTED_STDDEV_EST_CIQ" hidden="1">"c4735"</definedName>
    <definedName name="IQ_EPS_REPORTED_STDDEV_EST_REUT" hidden="1">"c5401"</definedName>
    <definedName name="IQ_EPS_REPORTED_STDDEV_EST_THOM" hidden="1">"c5145"</definedName>
    <definedName name="IQ_EPS_SBC_ACT_OR_EST" hidden="1">"c4376"</definedName>
    <definedName name="IQ_EPS_SBC_ACT_OR_EST_CIQ" hidden="1">"c4901"</definedName>
    <definedName name="IQ_EPS_SBC_EST" hidden="1">"c4375"</definedName>
    <definedName name="IQ_EPS_SBC_EST_CIQ" hidden="1">"c4900"</definedName>
    <definedName name="IQ_EPS_SBC_GUIDANCE" hidden="1">"c4377"</definedName>
    <definedName name="IQ_EPS_SBC_GUIDANCE_CIQ" hidden="1">"c4902"</definedName>
    <definedName name="IQ_EPS_SBC_GUIDANCE_CIQ_COL" hidden="1">"c11549"</definedName>
    <definedName name="IQ_EPS_SBC_GW_ACT_OR_EST" hidden="1">"c4380"</definedName>
    <definedName name="IQ_EPS_SBC_GW_ACT_OR_EST_CIQ" hidden="1">"c4905"</definedName>
    <definedName name="IQ_EPS_SBC_GW_EST" hidden="1">"c4379"</definedName>
    <definedName name="IQ_EPS_SBC_GW_EST_CIQ" hidden="1">"c4904"</definedName>
    <definedName name="IQ_EPS_SBC_GW_GUIDANCE" hidden="1">"c4381"</definedName>
    <definedName name="IQ_EPS_SBC_GW_GUIDANCE_CIQ" hidden="1">"c4906"</definedName>
    <definedName name="IQ_EPS_SBC_GW_GUIDANCE_CIQ_COL" hidden="1">"c11553"</definedName>
    <definedName name="IQ_EPS_SBC_GW_HIGH_EST" hidden="1">"c4382"</definedName>
    <definedName name="IQ_EPS_SBC_GW_HIGH_EST_CIQ" hidden="1">"c4907"</definedName>
    <definedName name="IQ_EPS_SBC_GW_HIGH_GUIDANCE" hidden="1">"c4189"</definedName>
    <definedName name="IQ_EPS_SBC_GW_HIGH_GUIDANCE_CIQ" hidden="1">"c4601"</definedName>
    <definedName name="IQ_EPS_SBC_GW_HIGH_GUIDANCE_CIQ_COL" hidden="1">"c11250"</definedName>
    <definedName name="IQ_EPS_SBC_GW_LOW_EST" hidden="1">"c4383"</definedName>
    <definedName name="IQ_EPS_SBC_GW_LOW_EST_CIQ" hidden="1">"c4908"</definedName>
    <definedName name="IQ_EPS_SBC_GW_LOW_GUIDANCE" hidden="1">"c4229"</definedName>
    <definedName name="IQ_EPS_SBC_GW_LOW_GUIDANCE_CIQ" hidden="1">"c4641"</definedName>
    <definedName name="IQ_EPS_SBC_GW_LOW_GUIDANCE_CIQ_COL" hidden="1">"c11290"</definedName>
    <definedName name="IQ_EPS_SBC_GW_MEDIAN_EST" hidden="1">"c4384"</definedName>
    <definedName name="IQ_EPS_SBC_GW_MEDIAN_EST_CIQ" hidden="1">"c4909"</definedName>
    <definedName name="IQ_EPS_SBC_GW_NUM_EST" hidden="1">"c4385"</definedName>
    <definedName name="IQ_EPS_SBC_GW_NUM_EST_CIQ" hidden="1">"c4910"</definedName>
    <definedName name="IQ_EPS_SBC_GW_STDDEV_EST" hidden="1">"c4386"</definedName>
    <definedName name="IQ_EPS_SBC_GW_STDDEV_EST_CIQ" hidden="1">"c4911"</definedName>
    <definedName name="IQ_EPS_SBC_HIGH_EST" hidden="1">"c4388"</definedName>
    <definedName name="IQ_EPS_SBC_HIGH_EST_CIQ" hidden="1">"c4913"</definedName>
    <definedName name="IQ_EPS_SBC_HIGH_GUIDANCE" hidden="1">"c4188"</definedName>
    <definedName name="IQ_EPS_SBC_HIGH_GUIDANCE_CIQ" hidden="1">"c4600"</definedName>
    <definedName name="IQ_EPS_SBC_HIGH_GUIDANCE_CIQ_COL" hidden="1">"c11249"</definedName>
    <definedName name="IQ_EPS_SBC_LOW_EST" hidden="1">"c4389"</definedName>
    <definedName name="IQ_EPS_SBC_LOW_EST_CIQ" hidden="1">"c4914"</definedName>
    <definedName name="IQ_EPS_SBC_LOW_GUIDANCE" hidden="1">"c4228"</definedName>
    <definedName name="IQ_EPS_SBC_LOW_GUIDANCE_CIQ" hidden="1">"c4640"</definedName>
    <definedName name="IQ_EPS_SBC_LOW_GUIDANCE_CIQ_COL" hidden="1">"c11289"</definedName>
    <definedName name="IQ_EPS_SBC_MEDIAN_EST" hidden="1">"c4390"</definedName>
    <definedName name="IQ_EPS_SBC_MEDIAN_EST_CIQ" hidden="1">"c4915"</definedName>
    <definedName name="IQ_EPS_SBC_NUM_EST" hidden="1">"c4391"</definedName>
    <definedName name="IQ_EPS_SBC_NUM_EST_CIQ" hidden="1">"c4916"</definedName>
    <definedName name="IQ_EPS_SBC_STDDEV_EST" hidden="1">"c4392"</definedName>
    <definedName name="IQ_EPS_SBC_STDDEV_EST_CIQ" hidden="1">"c4917"</definedName>
    <definedName name="IQ_EPS_STDDEV_EST" hidden="1">"c403"</definedName>
    <definedName name="IQ_EPS_STDDEV_EST_CIQ" hidden="1">"c4993"</definedName>
    <definedName name="IQ_EPS_STDDEV_EST_REUT" hidden="1">"c5452"</definedName>
    <definedName name="IQ_EPS_STDDEV_EST_THOM" hidden="1">"c5289"</definedName>
    <definedName name="IQ_EQUITY_AFFIL" hidden="1">"c1451"</definedName>
    <definedName name="IQ_EQUITY_AP" hidden="1">"c8887"</definedName>
    <definedName name="IQ_EQUITY_AP_ABS" hidden="1">"c8906"</definedName>
    <definedName name="IQ_EQUITY_ASSETS_TOT_FFIEC" hidden="1">"c13436"</definedName>
    <definedName name="IQ_EQUITY_BEG_EXCL_FFIEC" hidden="1">"c12957"</definedName>
    <definedName name="IQ_EQUITY_BEG_FFIEC" hidden="1">"c12959"</definedName>
    <definedName name="IQ_EQUITY_CAPITAL_QUARTERLY_AVG_FFIEC" hidden="1">"c13092"</definedName>
    <definedName name="IQ_EQUITY_ENDING_FFIEC" hidden="1">"c12973"</definedName>
    <definedName name="IQ_EQUITY_INDEX_EXPOSURE_FFIEC" hidden="1">"c13060"</definedName>
    <definedName name="IQ_EQUITY_LIST" hidden="1">"c15158"</definedName>
    <definedName name="IQ_EQUITY_METHOD" hidden="1">"c404"</definedName>
    <definedName name="IQ_EQUITY_NAME_AP" hidden="1">"c8925"</definedName>
    <definedName name="IQ_EQUITY_NAME_AP_ABS" hidden="1">"c8944"</definedName>
    <definedName name="IQ_EQUITY_SEC_FAIR_VALUE_FFIEC" hidden="1">"c12805"</definedName>
    <definedName name="IQ_EQUITY_SEC_INVEST_SECURITIES_FFIEC" hidden="1">"c13463"</definedName>
    <definedName name="IQ_EQUITY_SECURITIES_QUARTERLY_AVG_FFIEC" hidden="1">"c15474"</definedName>
    <definedName name="IQ_EQUITY_SECURITIES_WITHOUT_FAIR_VALUES_FFIEC" hidden="1">"c12846"</definedName>
    <definedName name="IQ_EQUITY_TIER_ONE_CAPITAL" hidden="1">"c15246"</definedName>
    <definedName name="IQ_EQUITY_TIER_ONE_CAPITAL_RATIO" hidden="1">"c15242"</definedName>
    <definedName name="IQ_EQV_OVER_BV" hidden="1">"c1596"</definedName>
    <definedName name="IQ_EQV_OVER_LTM_PRETAX_INC" hidden="1">"c1390"</definedName>
    <definedName name="IQ_ESOP_DEBT" hidden="1">"c1597"</definedName>
    <definedName name="IQ_ESOP_DEBT_GUARANTEED_FFIEC" hidden="1">"c12971"</definedName>
    <definedName name="IQ_ESOP_OVER_TOTAL" hidden="1">"c13768"</definedName>
    <definedName name="IQ_EST_ACT_BV" hidden="1">"c5630"</definedName>
    <definedName name="IQ_EST_ACT_BV_CIQ" hidden="1">"c4743"</definedName>
    <definedName name="IQ_EST_ACT_BV_SHARE" hidden="1">"c3549"</definedName>
    <definedName name="IQ_EST_ACT_BV_SHARE_CIQ" hidden="1">"c3806"</definedName>
    <definedName name="IQ_EST_ACT_BV_SHARE_REUT" hidden="1">"c5445"</definedName>
    <definedName name="IQ_EST_ACT_BV_SHARE_THOM" hidden="1">"c4026"</definedName>
    <definedName name="IQ_EST_ACT_CAPEX" hidden="1">"c3546"</definedName>
    <definedName name="IQ_EST_ACT_CAPEX_CIQ" hidden="1">"c3813"</definedName>
    <definedName name="IQ_EST_ACT_CAPEX_REUT" hidden="1">"c3975"</definedName>
    <definedName name="IQ_EST_ACT_CAPEX_THOM" hidden="1">"c5508"</definedName>
    <definedName name="IQ_EST_ACT_CASH_EPS" hidden="1">"c5637"</definedName>
    <definedName name="IQ_EST_ACT_CASH_EPS_THOM" hidden="1">"c5645"</definedName>
    <definedName name="IQ_EST_ACT_CASH_FLOW" hidden="1">"c4394"</definedName>
    <definedName name="IQ_EST_ACT_CASH_FLOW_CIQ" hidden="1">"c4919"</definedName>
    <definedName name="IQ_EST_ACT_CASH_OPER" hidden="1">"c4395"</definedName>
    <definedName name="IQ_EST_ACT_CASH_OPER_CIQ" hidden="1">"c4920"</definedName>
    <definedName name="IQ_EST_ACT_CFPS" hidden="1">"c1673"</definedName>
    <definedName name="IQ_EST_ACT_CFPS_CIQ" hidden="1">"c3681"</definedName>
    <definedName name="IQ_EST_ACT_CFPS_REUT" hidden="1">"c3850"</definedName>
    <definedName name="IQ_EST_ACT_CFPS_THOM" hidden="1">"c4012"</definedName>
    <definedName name="IQ_EST_ACT_DISTRIBUTABLE_CASH" hidden="1">"c4396"</definedName>
    <definedName name="IQ_EST_ACT_DISTRIBUTABLE_CASH_CIQ" hidden="1">"c4921"</definedName>
    <definedName name="IQ_EST_ACT_DISTRIBUTABLE_CASH_SHARE" hidden="1">"c4397"</definedName>
    <definedName name="IQ_EST_ACT_DISTRIBUTABLE_CASH_SHARE_CIQ" hidden="1">"c4922"</definedName>
    <definedName name="IQ_EST_ACT_DPS" hidden="1">"c1680"</definedName>
    <definedName name="IQ_EST_ACT_DPS_CIQ" hidden="1">"c3688"</definedName>
    <definedName name="IQ_EST_ACT_DPS_REUT" hidden="1">"c3857"</definedName>
    <definedName name="IQ_EST_ACT_DPS_THOM" hidden="1">"c4019"</definedName>
    <definedName name="IQ_EST_ACT_EBIT" hidden="1">"c1687"</definedName>
    <definedName name="IQ_EST_ACT_EBIT_CIQ" hidden="1">"c4680"</definedName>
    <definedName name="IQ_EST_ACT_EBIT_GW" hidden="1">"c4398"</definedName>
    <definedName name="IQ_EST_ACT_EBIT_GW_CIQ" hidden="1">"c4923"</definedName>
    <definedName name="IQ_EST_ACT_EBIT_REUT" hidden="1">"c5339"</definedName>
    <definedName name="IQ_EST_ACT_EBIT_SBC" hidden="1">"c4399"</definedName>
    <definedName name="IQ_EST_ACT_EBIT_SBC_CIQ" hidden="1">"c4924"</definedName>
    <definedName name="IQ_EST_ACT_EBIT_SBC_GW" hidden="1">"c4400"</definedName>
    <definedName name="IQ_EST_ACT_EBIT_SBC_GW_CIQ" hidden="1">"c4925"</definedName>
    <definedName name="IQ_EST_ACT_EBIT_THOM" hidden="1">"c5111"</definedName>
    <definedName name="IQ_EST_ACT_EBITDA" hidden="1">"c1664"</definedName>
    <definedName name="IQ_EST_ACT_EBITDA_CIQ" hidden="1">"c3667"</definedName>
    <definedName name="IQ_EST_ACT_EBITDA_REUT" hidden="1">"c3836"</definedName>
    <definedName name="IQ_EST_ACT_EBITDA_SBC" hidden="1">"c4401"</definedName>
    <definedName name="IQ_EST_ACT_EBITDA_SBC_CIQ" hidden="1">"c4926"</definedName>
    <definedName name="IQ_EST_ACT_EBITDA_THOM" hidden="1">"c3998"</definedName>
    <definedName name="IQ_EST_ACT_EBT_SBC" hidden="1">"c4402"</definedName>
    <definedName name="IQ_EST_ACT_EBT_SBC_CIQ" hidden="1">"c4927"</definedName>
    <definedName name="IQ_EST_ACT_EBT_SBC_GW" hidden="1">"c4403"</definedName>
    <definedName name="IQ_EST_ACT_EBT_SBC_GW_CIQ" hidden="1">"c4928"</definedName>
    <definedName name="IQ_EST_ACT_EPS" hidden="1">"c1648"</definedName>
    <definedName name="IQ_EST_ACT_EPS_CIQ" hidden="1">"c4998"</definedName>
    <definedName name="IQ_EST_ACT_EPS_GW" hidden="1">"c1743"</definedName>
    <definedName name="IQ_EST_ACT_EPS_GW_CIQ" hidden="1">"c4729"</definedName>
    <definedName name="IQ_EST_ACT_EPS_GW_REUT" hidden="1">"c5395"</definedName>
    <definedName name="IQ_EST_ACT_EPS_GW_THOM" hidden="1">"c5139"</definedName>
    <definedName name="IQ_EST_ACT_EPS_NORM" hidden="1">"c2232"</definedName>
    <definedName name="IQ_EST_ACT_EPS_NORM_CIQ" hidden="1">"c4673"</definedName>
    <definedName name="IQ_EST_ACT_EPS_NORM_REUT" hidden="1">"c5332"</definedName>
    <definedName name="IQ_EST_ACT_EPS_REPORTED" hidden="1">"c1750"</definedName>
    <definedName name="IQ_EST_ACT_EPS_REPORTED_CIQ" hidden="1">"c4736"</definedName>
    <definedName name="IQ_EST_ACT_EPS_REPORTED_REUT" hidden="1">"c5402"</definedName>
    <definedName name="IQ_EST_ACT_EPS_REPORTED_THOM" hidden="1">"c5146"</definedName>
    <definedName name="IQ_EST_ACT_EPS_REUT" hidden="1">"c5457"</definedName>
    <definedName name="IQ_EST_ACT_EPS_SBC" hidden="1">"c4404"</definedName>
    <definedName name="IQ_EST_ACT_EPS_SBC_CIQ" hidden="1">"c4929"</definedName>
    <definedName name="IQ_EST_ACT_EPS_SBC_GW" hidden="1">"c4405"</definedName>
    <definedName name="IQ_EST_ACT_EPS_SBC_GW_CIQ" hidden="1">"c4930"</definedName>
    <definedName name="IQ_EST_ACT_EPS_THOM" hidden="1">"c5294"</definedName>
    <definedName name="IQ_EST_ACT_FFO" hidden="1">"c4407"</definedName>
    <definedName name="IQ_EST_ACT_FFO_ADJ" hidden="1">"c4406"</definedName>
    <definedName name="IQ_EST_ACT_FFO_ADJ_CIQ" hidden="1">"c4931"</definedName>
    <definedName name="IQ_EST_ACT_FFO_CIQ" hidden="1">"c4932"</definedName>
    <definedName name="IQ_EST_ACT_FFO_SHARE" hidden="1">"c1666"</definedName>
    <definedName name="IQ_EST_ACT_FFO_SHARE_CIQ" hidden="1">"c3674"</definedName>
    <definedName name="IQ_EST_ACT_FFO_SHARE_REUT" hidden="1">"c3843"</definedName>
    <definedName name="IQ_EST_ACT_FFO_SHARE_THOM" hidden="1">"c4005"</definedName>
    <definedName name="IQ_EST_ACT_GROSS_MARGIN" hidden="1">"c5553"</definedName>
    <definedName name="IQ_EST_ACT_GROSS_MARGIN_THOM" hidden="1">"c5561"</definedName>
    <definedName name="IQ_EST_ACT_MAINT_CAPEX" hidden="1">"c4408"</definedName>
    <definedName name="IQ_EST_ACT_MAINT_CAPEX_CIQ" hidden="1">"c4933"</definedName>
    <definedName name="IQ_EST_ACT_NAV" hidden="1">"c1757"</definedName>
    <definedName name="IQ_EST_ACT_NAV_SHARE" hidden="1">"c5608"</definedName>
    <definedName name="IQ_EST_ACT_NAV_SHARE_CIQ" hidden="1">"c12031"</definedName>
    <definedName name="IQ_EST_ACT_NAV_SHARE_REUT" hidden="1">"c5616"</definedName>
    <definedName name="IQ_EST_ACT_NAV_THOM" hidden="1">"c5600"</definedName>
    <definedName name="IQ_EST_ACT_NET_DEBT" hidden="1">"c3545"</definedName>
    <definedName name="IQ_EST_ACT_NET_DEBT_CIQ" hidden="1">"c3820"</definedName>
    <definedName name="IQ_EST_ACT_NET_DEBT_REUT" hidden="1">"c5446"</definedName>
    <definedName name="IQ_EST_ACT_NET_DEBT_THOM" hidden="1">"c4033"</definedName>
    <definedName name="IQ_EST_ACT_NI" hidden="1">"c1722"</definedName>
    <definedName name="IQ_EST_ACT_NI_CIQ" hidden="1">"c4708"</definedName>
    <definedName name="IQ_EST_ACT_NI_GW" hidden="1">"c1729"</definedName>
    <definedName name="IQ_EST_ACT_NI_GW_CIQ" hidden="1">"c4715"</definedName>
    <definedName name="IQ_EST_ACT_NI_GW_REUT" hidden="1">"c5381"</definedName>
    <definedName name="IQ_EST_ACT_NI_REPORTED" hidden="1">"c1736"</definedName>
    <definedName name="IQ_EST_ACT_NI_REPORTED_CIQ" hidden="1">"c4722"</definedName>
    <definedName name="IQ_EST_ACT_NI_REPORTED_REUT" hidden="1">"c5388"</definedName>
    <definedName name="IQ_EST_ACT_NI_REUT" hidden="1">"c5374"</definedName>
    <definedName name="IQ_EST_ACT_NI_SBC" hidden="1">"c4409"</definedName>
    <definedName name="IQ_EST_ACT_NI_SBC_CIQ" hidden="1">"c4934"</definedName>
    <definedName name="IQ_EST_ACT_NI_SBC_GW" hidden="1">"c4410"</definedName>
    <definedName name="IQ_EST_ACT_NI_SBC_GW_CIQ" hidden="1">"c4935"</definedName>
    <definedName name="IQ_EST_ACT_NI_THOM" hidden="1">"c5132"</definedName>
    <definedName name="IQ_EST_ACT_OPER_INC" hidden="1">"c1694"</definedName>
    <definedName name="IQ_EST_ACT_OPER_INC_CIQ" hidden="1">"c12016"</definedName>
    <definedName name="IQ_EST_ACT_OPER_INC_REUT" hidden="1">"c5346"</definedName>
    <definedName name="IQ_EST_ACT_OPER_INC_THOM" hidden="1">"c5118"</definedName>
    <definedName name="IQ_EST_ACT_PRETAX_GW_INC" hidden="1">"c1708"</definedName>
    <definedName name="IQ_EST_ACT_PRETAX_GW_INC_CIQ" hidden="1">"c4694"</definedName>
    <definedName name="IQ_EST_ACT_PRETAX_GW_INC_REUT" hidden="1">"c5360"</definedName>
    <definedName name="IQ_EST_ACT_PRETAX_INC" hidden="1">"c1701"</definedName>
    <definedName name="IQ_EST_ACT_PRETAX_INC_CIQ" hidden="1">"c4687"</definedName>
    <definedName name="IQ_EST_ACT_PRETAX_INC_REUT" hidden="1">"c5353"</definedName>
    <definedName name="IQ_EST_ACT_PRETAX_INC_THOM" hidden="1">"c5125"</definedName>
    <definedName name="IQ_EST_ACT_PRETAX_REPORT_INC" hidden="1">"c1715"</definedName>
    <definedName name="IQ_EST_ACT_PRETAX_REPORT_INC_CIQ" hidden="1">"c4701"</definedName>
    <definedName name="IQ_EST_ACT_PRETAX_REPORT_INC_REUT" hidden="1">"c5367"</definedName>
    <definedName name="IQ_EST_ACT_RECURRING_PROFIT" hidden="1">"c4411"</definedName>
    <definedName name="IQ_EST_ACT_RECURRING_PROFIT_CIQ" hidden="1">"c4936"</definedName>
    <definedName name="IQ_EST_ACT_RECURRING_PROFIT_SHARE" hidden="1">"c4412"</definedName>
    <definedName name="IQ_EST_ACT_RECURRING_PROFIT_SHARE_CIQ" hidden="1">"c4937"</definedName>
    <definedName name="IQ_EST_ACT_RETURN_ASSETS" hidden="1">"c3547"</definedName>
    <definedName name="IQ_EST_ACT_RETURN_ASSETS_REUT" hidden="1">"c3996"</definedName>
    <definedName name="IQ_EST_ACT_RETURN_ASSETS_THOM" hidden="1">"c4040"</definedName>
    <definedName name="IQ_EST_ACT_RETURN_EQUITY" hidden="1">"c3548"</definedName>
    <definedName name="IQ_EST_ACT_RETURN_EQUITY_REUT" hidden="1">"c3989"</definedName>
    <definedName name="IQ_EST_ACT_RETURN_EQUITY_THOM" hidden="1">"c5287"</definedName>
    <definedName name="IQ_EST_ACT_REV" hidden="1">"c2113"</definedName>
    <definedName name="IQ_EST_ACT_REV_CIQ" hidden="1">"c3666"</definedName>
    <definedName name="IQ_EST_ACT_REV_REUT" hidden="1">"c3835"</definedName>
    <definedName name="IQ_EST_ACT_REV_THOM" hidden="1">"c3997"</definedName>
    <definedName name="IQ_EST_BV_SHARE_DIFF" hidden="1">"c4147"</definedName>
    <definedName name="IQ_EST_BV_SHARE_DIFF_CIQ" hidden="1">"c4559"</definedName>
    <definedName name="IQ_EST_BV_SHARE_SURPRISE_PERCENT" hidden="1">"c4148"</definedName>
    <definedName name="IQ_EST_BV_SHARE_SURPRISE_PERCENT_CIQ" hidden="1">"c4560"</definedName>
    <definedName name="IQ_EST_CAPEX_DIFF" hidden="1">"c4149"</definedName>
    <definedName name="IQ_EST_CAPEX_DIFF_CIQ" hidden="1">"c4561"</definedName>
    <definedName name="IQ_EST_CAPEX_GROWTH_1YR" hidden="1">"c3588"</definedName>
    <definedName name="IQ_EST_CAPEX_GROWTH_1YR_CIQ" hidden="1">"c4972"</definedName>
    <definedName name="IQ_EST_CAPEX_GROWTH_1YR_REUT" hidden="1">"c5447"</definedName>
    <definedName name="IQ_EST_CAPEX_GROWTH_1YR_THOM" hidden="1">"c5542"</definedName>
    <definedName name="IQ_EST_CAPEX_GROWTH_2YR" hidden="1">"c3589"</definedName>
    <definedName name="IQ_EST_CAPEX_GROWTH_2YR_CIQ" hidden="1">"c4973"</definedName>
    <definedName name="IQ_EST_CAPEX_GROWTH_2YR_REUT" hidden="1">"c5448"</definedName>
    <definedName name="IQ_EST_CAPEX_GROWTH_2YR_THOM" hidden="1">"c5543"</definedName>
    <definedName name="IQ_EST_CAPEX_GROWTH_Q_1YR" hidden="1">"c3590"</definedName>
    <definedName name="IQ_EST_CAPEX_GROWTH_Q_1YR_CIQ" hidden="1">"c4974"</definedName>
    <definedName name="IQ_EST_CAPEX_GROWTH_Q_1YR_REUT" hidden="1">"c5449"</definedName>
    <definedName name="IQ_EST_CAPEX_GROWTH_Q_1YR_THOM" hidden="1">"c5544"</definedName>
    <definedName name="IQ_EST_CAPEX_SEQ_GROWTH_Q" hidden="1">"c3591"</definedName>
    <definedName name="IQ_EST_CAPEX_SEQ_GROWTH_Q_CIQ" hidden="1">"c4975"</definedName>
    <definedName name="IQ_EST_CAPEX_SEQ_GROWTH_Q_REUT" hidden="1">"c5450"</definedName>
    <definedName name="IQ_EST_CAPEX_SEQ_GROWTH_Q_THOM" hidden="1">"c5545"</definedName>
    <definedName name="IQ_EST_CAPEX_SURPRISE_PERCENT" hidden="1">"c4151"</definedName>
    <definedName name="IQ_EST_CAPEX_SURPRISE_PERCENT_CIQ" hidden="1">"c4563"</definedName>
    <definedName name="IQ_EST_CASH_FLOW_DIFF" hidden="1">"c4152"</definedName>
    <definedName name="IQ_EST_CASH_FLOW_DIFF_CIQ" hidden="1">"c4564"</definedName>
    <definedName name="IQ_EST_CASH_FLOW_SURPRISE_PERCENT" hidden="1">"c4161"</definedName>
    <definedName name="IQ_EST_CASH_FLOW_SURPRISE_PERCENT_CIQ" hidden="1">"c4573"</definedName>
    <definedName name="IQ_EST_CASH_OPER_DIFF" hidden="1">"c4162"</definedName>
    <definedName name="IQ_EST_CASH_OPER_DIFF_CIQ" hidden="1">"c4574"</definedName>
    <definedName name="IQ_EST_CASH_OPER_SURPRISE_PERCENT" hidden="1">"c4248"</definedName>
    <definedName name="IQ_EST_CASH_OPER_SURPRISE_PERCENT_CIQ" hidden="1">"c4774"</definedName>
    <definedName name="IQ_EST_CFPS_DIFF" hidden="1">"c1871"</definedName>
    <definedName name="IQ_EST_CFPS_DIFF_CIQ" hidden="1">"c3723"</definedName>
    <definedName name="IQ_EST_CFPS_DIFF_REUT" hidden="1">"c3892"</definedName>
    <definedName name="IQ_EST_CFPS_DIFF_THOM" hidden="1">"c5188"</definedName>
    <definedName name="IQ_EST_CFPS_GROWTH_1YR" hidden="1">"c1774"</definedName>
    <definedName name="IQ_EST_CFPS_GROWTH_1YR_CIQ" hidden="1">"c3709"</definedName>
    <definedName name="IQ_EST_CFPS_GROWTH_1YR_REUT" hidden="1">"c3878"</definedName>
    <definedName name="IQ_EST_CFPS_GROWTH_1YR_THOM" hidden="1">"c5174"</definedName>
    <definedName name="IQ_EST_CFPS_GROWTH_2YR" hidden="1">"c1775"</definedName>
    <definedName name="IQ_EST_CFPS_GROWTH_2YR_CIQ" hidden="1">"c3710"</definedName>
    <definedName name="IQ_EST_CFPS_GROWTH_2YR_REUT" hidden="1">"c3879"</definedName>
    <definedName name="IQ_EST_CFPS_GROWTH_2YR_THOM" hidden="1">"c5175"</definedName>
    <definedName name="IQ_EST_CFPS_GROWTH_Q_1YR" hidden="1">"c1776"</definedName>
    <definedName name="IQ_EST_CFPS_GROWTH_Q_1YR_CIQ" hidden="1">"c3711"</definedName>
    <definedName name="IQ_EST_CFPS_GROWTH_Q_1YR_REUT" hidden="1">"c3880"</definedName>
    <definedName name="IQ_EST_CFPS_GROWTH_Q_1YR_THOM" hidden="1">"c5176"</definedName>
    <definedName name="IQ_EST_CFPS_SEQ_GROWTH_Q" hidden="1">"c1777"</definedName>
    <definedName name="IQ_EST_CFPS_SEQ_GROWTH_Q_CIQ" hidden="1">"c3712"</definedName>
    <definedName name="IQ_EST_CFPS_SEQ_GROWTH_Q_REUT" hidden="1">"c3881"</definedName>
    <definedName name="IQ_EST_CFPS_SEQ_GROWTH_Q_THOM" hidden="1">"c5177"</definedName>
    <definedName name="IQ_EST_CFPS_SURPRISE_PERCENT" hidden="1">"c1872"</definedName>
    <definedName name="IQ_EST_CFPS_SURPRISE_PERCENT_CIQ" hidden="1">"c3724"</definedName>
    <definedName name="IQ_EST_CFPS_SURPRISE_PERCENT_REUT" hidden="1">"c3893"</definedName>
    <definedName name="IQ_EST_CFPS_SURPRISE_PERCENT_THOM" hidden="1">"c5189"</definedName>
    <definedName name="IQ_EST_CURRENCY" hidden="1">"c2140"</definedName>
    <definedName name="IQ_EST_CURRENCY_CIQ" hidden="1">"c4769"</definedName>
    <definedName name="IQ_EST_CURRENCY_REUT" hidden="1">"c5437"</definedName>
    <definedName name="IQ_EST_CURRENCY_THOM" hidden="1">"c5280"</definedName>
    <definedName name="IQ_EST_DATE" hidden="1">"c1634"</definedName>
    <definedName name="IQ_EST_DATE_CIQ" hidden="1">"c4770"</definedName>
    <definedName name="IQ_EST_DATE_REUT" hidden="1">"c5438"</definedName>
    <definedName name="IQ_EST_DATE_THOM" hidden="1">"c5281"</definedName>
    <definedName name="IQ_EST_DISTRIBUTABLE_CASH_DIFF" hidden="1">"c4276"</definedName>
    <definedName name="IQ_EST_DISTRIBUTABLE_CASH_DIFF_CIQ" hidden="1">"c4801"</definedName>
    <definedName name="IQ_EST_DISTRIBUTABLE_CASH_GROWTH_1YR" hidden="1">"c4413"</definedName>
    <definedName name="IQ_EST_DISTRIBUTABLE_CASH_GROWTH_1YR_CIQ" hidden="1">"c4938"</definedName>
    <definedName name="IQ_EST_DISTRIBUTABLE_CASH_GROWTH_2YR" hidden="1">"c4414"</definedName>
    <definedName name="IQ_EST_DISTRIBUTABLE_CASH_GROWTH_2YR_CIQ" hidden="1">"c4939"</definedName>
    <definedName name="IQ_EST_DISTRIBUTABLE_CASH_GROWTH_Q_1YR" hidden="1">"c4415"</definedName>
    <definedName name="IQ_EST_DISTRIBUTABLE_CASH_GROWTH_Q_1YR_CIQ" hidden="1">"c4940"</definedName>
    <definedName name="IQ_EST_DISTRIBUTABLE_CASH_SEQ_GROWTH_Q" hidden="1">"c4416"</definedName>
    <definedName name="IQ_EST_DISTRIBUTABLE_CASH_SEQ_GROWTH_Q_CIQ" hidden="1">"c4941"</definedName>
    <definedName name="IQ_EST_DISTRIBUTABLE_CASH_SHARE_DIFF" hidden="1">"c4284"</definedName>
    <definedName name="IQ_EST_DISTRIBUTABLE_CASH_SHARE_DIFF_CIQ" hidden="1">"c4809"</definedName>
    <definedName name="IQ_EST_DISTRIBUTABLE_CASH_SHARE_GROWTH_1YR" hidden="1">"c4417"</definedName>
    <definedName name="IQ_EST_DISTRIBUTABLE_CASH_SHARE_GROWTH_1YR_CIQ" hidden="1">"c4942"</definedName>
    <definedName name="IQ_EST_DISTRIBUTABLE_CASH_SHARE_GROWTH_2YR" hidden="1">"c4418"</definedName>
    <definedName name="IQ_EST_DISTRIBUTABLE_CASH_SHARE_GROWTH_2YR_CIQ" hidden="1">"c4943"</definedName>
    <definedName name="IQ_EST_DISTRIBUTABLE_CASH_SHARE_GROWTH_Q_1YR" hidden="1">"c4419"</definedName>
    <definedName name="IQ_EST_DISTRIBUTABLE_CASH_SHARE_GROWTH_Q_1YR_CIQ" hidden="1">"c4944"</definedName>
    <definedName name="IQ_EST_DISTRIBUTABLE_CASH_SHARE_SEQ_GROWTH_Q" hidden="1">"c4420"</definedName>
    <definedName name="IQ_EST_DISTRIBUTABLE_CASH_SHARE_SEQ_GROWTH_Q_CIQ" hidden="1">"c4945"</definedName>
    <definedName name="IQ_EST_DISTRIBUTABLE_CASH_SHARE_SURPRISE_PERCENT" hidden="1">"c4293"</definedName>
    <definedName name="IQ_EST_DISTRIBUTABLE_CASH_SHARE_SURPRISE_PERCENT_CIQ" hidden="1">"c4818"</definedName>
    <definedName name="IQ_EST_DISTRIBUTABLE_CASH_SURPRISE_PERCENT" hidden="1">"c4295"</definedName>
    <definedName name="IQ_EST_DISTRIBUTABLE_CASH_SURPRISE_PERCENT_CIQ" hidden="1">"c4820"</definedName>
    <definedName name="IQ_EST_DPS_DIFF" hidden="1">"c1873"</definedName>
    <definedName name="IQ_EST_DPS_DIFF_CIQ" hidden="1">"c3725"</definedName>
    <definedName name="IQ_EST_DPS_DIFF_REUT" hidden="1">"c3894"</definedName>
    <definedName name="IQ_EST_DPS_DIFF_THOM" hidden="1">"c5190"</definedName>
    <definedName name="IQ_EST_DPS_GROWTH_1YR" hidden="1">"c1778"</definedName>
    <definedName name="IQ_EST_DPS_GROWTH_1YR_CIQ" hidden="1">"c3713"</definedName>
    <definedName name="IQ_EST_DPS_GROWTH_1YR_REUT" hidden="1">"c3882"</definedName>
    <definedName name="IQ_EST_DPS_GROWTH_1YR_THOM" hidden="1">"c5178"</definedName>
    <definedName name="IQ_EST_DPS_GROWTH_2YR" hidden="1">"c1779"</definedName>
    <definedName name="IQ_EST_DPS_GROWTH_2YR_CIQ" hidden="1">"c3714"</definedName>
    <definedName name="IQ_EST_DPS_GROWTH_2YR_REUT" hidden="1">"c3883"</definedName>
    <definedName name="IQ_EST_DPS_GROWTH_2YR_THOM" hidden="1">"c5179"</definedName>
    <definedName name="IQ_EST_DPS_GROWTH_Q_1YR" hidden="1">"c1780"</definedName>
    <definedName name="IQ_EST_DPS_GROWTH_Q_1YR_CIQ" hidden="1">"c3715"</definedName>
    <definedName name="IQ_EST_DPS_GROWTH_Q_1YR_REUT" hidden="1">"c3884"</definedName>
    <definedName name="IQ_EST_DPS_GROWTH_Q_1YR_THOM" hidden="1">"c5180"</definedName>
    <definedName name="IQ_EST_DPS_SEQ_GROWTH_Q" hidden="1">"c1781"</definedName>
    <definedName name="IQ_EST_DPS_SEQ_GROWTH_Q_CIQ" hidden="1">"c3716"</definedName>
    <definedName name="IQ_EST_DPS_SEQ_GROWTH_Q_REUT" hidden="1">"c3885"</definedName>
    <definedName name="IQ_EST_DPS_SEQ_GROWTH_Q_THOM" hidden="1">"c5181"</definedName>
    <definedName name="IQ_EST_DPS_SURPRISE_PERCENT" hidden="1">"c1874"</definedName>
    <definedName name="IQ_EST_DPS_SURPRISE_PERCENT_CIQ" hidden="1">"c3726"</definedName>
    <definedName name="IQ_EST_DPS_SURPRISE_PERCENT_REUT" hidden="1">"c3895"</definedName>
    <definedName name="IQ_EST_DPS_SURPRISE_PERCENT_THOM" hidden="1">"c5191"</definedName>
    <definedName name="IQ_EST_EBIT_DIFF" hidden="1">"c1875"</definedName>
    <definedName name="IQ_EST_EBIT_DIFF_CIQ" hidden="1">"c4747"</definedName>
    <definedName name="IQ_EST_EBIT_DIFF_REUT" hidden="1">"c5413"</definedName>
    <definedName name="IQ_EST_EBIT_DIFF_THOM" hidden="1">"c5192"</definedName>
    <definedName name="IQ_EST_EBIT_GW_DIFF" hidden="1">"c4304"</definedName>
    <definedName name="IQ_EST_EBIT_GW_DIFF_CIQ" hidden="1">"c4829"</definedName>
    <definedName name="IQ_EST_EBIT_GW_SURPRISE_PERCENT" hidden="1">"c4313"</definedName>
    <definedName name="IQ_EST_EBIT_GW_SURPRISE_PERCENT_CIQ" hidden="1">"c4838"</definedName>
    <definedName name="IQ_EST_EBIT_SBC_DIFF" hidden="1">"c4314"</definedName>
    <definedName name="IQ_EST_EBIT_SBC_DIFF_CIQ" hidden="1">"c4839"</definedName>
    <definedName name="IQ_EST_EBIT_SBC_GW_DIFF" hidden="1">"c4318"</definedName>
    <definedName name="IQ_EST_EBIT_SBC_GW_DIFF_CIQ" hidden="1">"c4843"</definedName>
    <definedName name="IQ_EST_EBIT_SBC_GW_SURPRISE_PERCENT" hidden="1">"c4327"</definedName>
    <definedName name="IQ_EST_EBIT_SBC_GW_SURPRISE_PERCENT_CIQ" hidden="1">"c4852"</definedName>
    <definedName name="IQ_EST_EBIT_SBC_SURPRISE_PERCENT" hidden="1">"c4333"</definedName>
    <definedName name="IQ_EST_EBIT_SBC_SURPRISE_PERCENT_CIQ" hidden="1">"c4858"</definedName>
    <definedName name="IQ_EST_EBIT_SURPRISE_PERCENT" hidden="1">"c1876"</definedName>
    <definedName name="IQ_EST_EBIT_SURPRISE_PERCENT_CIQ" hidden="1">"c4748"</definedName>
    <definedName name="IQ_EST_EBIT_SURPRISE_PERCENT_REUT" hidden="1">"c5414"</definedName>
    <definedName name="IQ_EST_EBIT_SURPRISE_PERCENT_THOM" hidden="1">"c5193"</definedName>
    <definedName name="IQ_EST_EBITDA_DIFF" hidden="1">"c1867"</definedName>
    <definedName name="IQ_EST_EBITDA_DIFF_CIQ" hidden="1">"c3719"</definedName>
    <definedName name="IQ_EST_EBITDA_DIFF_REUT" hidden="1">"c3888"</definedName>
    <definedName name="IQ_EST_EBITDA_DIFF_THOM" hidden="1">"c5184"</definedName>
    <definedName name="IQ_EST_EBITDA_GROWTH_1YR" hidden="1">"c1766"</definedName>
    <definedName name="IQ_EST_EBITDA_GROWTH_1YR_CIQ" hidden="1">"c3695"</definedName>
    <definedName name="IQ_EST_EBITDA_GROWTH_1YR_REUT" hidden="1">"c3864"</definedName>
    <definedName name="IQ_EST_EBITDA_GROWTH_1YR_THOM" hidden="1">"c5161"</definedName>
    <definedName name="IQ_EST_EBITDA_GROWTH_2YR" hidden="1">"c1767"</definedName>
    <definedName name="IQ_EST_EBITDA_GROWTH_2YR_CIQ" hidden="1">"c3696"</definedName>
    <definedName name="IQ_EST_EBITDA_GROWTH_2YR_REUT" hidden="1">"c3865"</definedName>
    <definedName name="IQ_EST_EBITDA_GROWTH_2YR_THOM" hidden="1">"c5162"</definedName>
    <definedName name="IQ_EST_EBITDA_GROWTH_Q_1YR" hidden="1">"c1768"</definedName>
    <definedName name="IQ_EST_EBITDA_GROWTH_Q_1YR_CIQ" hidden="1">"c3697"</definedName>
    <definedName name="IQ_EST_EBITDA_GROWTH_Q_1YR_REUT" hidden="1">"c3866"</definedName>
    <definedName name="IQ_EST_EBITDA_GROWTH_Q_1YR_THOM" hidden="1">"c5163"</definedName>
    <definedName name="IQ_EST_EBITDA_SBC_DIFF" hidden="1">"c4335"</definedName>
    <definedName name="IQ_EST_EBITDA_SBC_DIFF_CIQ" hidden="1">"c4860"</definedName>
    <definedName name="IQ_EST_EBITDA_SBC_SURPRISE_PERCENT" hidden="1">"c4344"</definedName>
    <definedName name="IQ_EST_EBITDA_SBC_SURPRISE_PERCENT_CIQ" hidden="1">"c4869"</definedName>
    <definedName name="IQ_EST_EBITDA_SEQ_GROWTH_Q" hidden="1">"c1769"</definedName>
    <definedName name="IQ_EST_EBITDA_SEQ_GROWTH_Q_CIQ" hidden="1">"c3698"</definedName>
    <definedName name="IQ_EST_EBITDA_SEQ_GROWTH_Q_REUT" hidden="1">"c3867"</definedName>
    <definedName name="IQ_EST_EBITDA_SEQ_GROWTH_Q_THOM" hidden="1">"c5164"</definedName>
    <definedName name="IQ_EST_EBITDA_SURPRISE_PERCENT" hidden="1">"c1868"</definedName>
    <definedName name="IQ_EST_EBITDA_SURPRISE_PERCENT_CIQ" hidden="1">"c3720"</definedName>
    <definedName name="IQ_EST_EBITDA_SURPRISE_PERCENT_REUT" hidden="1">"c3889"</definedName>
    <definedName name="IQ_EST_EBITDA_SURPRISE_PERCENT_THOM" hidden="1">"c5185"</definedName>
    <definedName name="IQ_EST_EBT_SBC_DIFF" hidden="1">"c4348"</definedName>
    <definedName name="IQ_EST_EBT_SBC_DIFF_CIQ" hidden="1">"c4873"</definedName>
    <definedName name="IQ_EST_EBT_SBC_GW_DIFF" hidden="1">"c4352"</definedName>
    <definedName name="IQ_EST_EBT_SBC_GW_DIFF_CIQ" hidden="1">"c4877"</definedName>
    <definedName name="IQ_EST_EBT_SBC_GW_SURPRISE_PERCENT" hidden="1">"c4361"</definedName>
    <definedName name="IQ_EST_EBT_SBC_GW_SURPRISE_PERCENT_CIQ" hidden="1">"c4886"</definedName>
    <definedName name="IQ_EST_EBT_SBC_SURPRISE_PERCENT" hidden="1">"c4367"</definedName>
    <definedName name="IQ_EST_EBT_SBC_SURPRISE_PERCENT_CIQ" hidden="1">"c4892"</definedName>
    <definedName name="IQ_EST_EPS_DIFF" hidden="1">"c1864"</definedName>
    <definedName name="IQ_EST_EPS_DIFF_CIQ" hidden="1">"c4999"</definedName>
    <definedName name="IQ_EST_EPS_DIFF_REUT" hidden="1">"c5458"</definedName>
    <definedName name="IQ_EST_EPS_DIFF_THOM" hidden="1">"c5295"</definedName>
    <definedName name="IQ_EST_EPS_GROWTH_1YR" hidden="1">"c1636"</definedName>
    <definedName name="IQ_EST_EPS_GROWTH_1YR_CIQ" hidden="1">"c3628"</definedName>
    <definedName name="IQ_EST_EPS_GROWTH_1YR_REUT" hidden="1">"c3646"</definedName>
    <definedName name="IQ_EST_EPS_GROWTH_1YR_THOM" hidden="1">"c3664"</definedName>
    <definedName name="IQ_EST_EPS_GROWTH_2YR" hidden="1">"c1637"</definedName>
    <definedName name="IQ_EST_EPS_GROWTH_2YR_CIQ" hidden="1">"c3689"</definedName>
    <definedName name="IQ_EST_EPS_GROWTH_2YR_REUT" hidden="1">"c3858"</definedName>
    <definedName name="IQ_EST_EPS_GROWTH_2YR_THOM" hidden="1">"c5154"</definedName>
    <definedName name="IQ_EST_EPS_GROWTH_5YR" hidden="1">"c1655"</definedName>
    <definedName name="IQ_EST_EPS_GROWTH_5YR_BOTTOM_UP" hidden="1">"c5487"</definedName>
    <definedName name="IQ_EST_EPS_GROWTH_5YR_BOTTOM_UP_CIQ" hidden="1">"c12024"</definedName>
    <definedName name="IQ_EST_EPS_GROWTH_5YR_BOTTOM_UP_REUT" hidden="1">"c5495"</definedName>
    <definedName name="IQ_EST_EPS_GROWTH_5YR_CIQ" hidden="1">"c3615"</definedName>
    <definedName name="IQ_EST_EPS_GROWTH_5YR_HIGH" hidden="1">"c1657"</definedName>
    <definedName name="IQ_EST_EPS_GROWTH_5YR_HIGH_CIQ" hidden="1">"c4663"</definedName>
    <definedName name="IQ_EST_EPS_GROWTH_5YR_HIGH_REUT" hidden="1">"c5322"</definedName>
    <definedName name="IQ_EST_EPS_GROWTH_5YR_HIGH_THOM" hidden="1">"c5101"</definedName>
    <definedName name="IQ_EST_EPS_GROWTH_5YR_LOW" hidden="1">"c1658"</definedName>
    <definedName name="IQ_EST_EPS_GROWTH_5YR_LOW_CIQ" hidden="1">"c4664"</definedName>
    <definedName name="IQ_EST_EPS_GROWTH_5YR_LOW_REUT" hidden="1">"c5323"</definedName>
    <definedName name="IQ_EST_EPS_GROWTH_5YR_LOW_THOM" hidden="1">"c5102"</definedName>
    <definedName name="IQ_EST_EPS_GROWTH_5YR_MEDIAN" hidden="1">"c1656"</definedName>
    <definedName name="IQ_EST_EPS_GROWTH_5YR_MEDIAN_CIQ" hidden="1">"c5480"</definedName>
    <definedName name="IQ_EST_EPS_GROWTH_5YR_MEDIAN_REUT" hidden="1">"c5321"</definedName>
    <definedName name="IQ_EST_EPS_GROWTH_5YR_MEDIAN_THOM" hidden="1">"c5100"</definedName>
    <definedName name="IQ_EST_EPS_GROWTH_5YR_NUM" hidden="1">"c1659"</definedName>
    <definedName name="IQ_EST_EPS_GROWTH_5YR_NUM_CIQ" hidden="1">"c4665"</definedName>
    <definedName name="IQ_EST_EPS_GROWTH_5YR_NUM_REUT" hidden="1">"c5324"</definedName>
    <definedName name="IQ_EST_EPS_GROWTH_5YR_NUM_THOM" hidden="1">"c5103"</definedName>
    <definedName name="IQ_EST_EPS_GROWTH_5YR_REUT" hidden="1">"c3633"</definedName>
    <definedName name="IQ_EST_EPS_GROWTH_5YR_STDDEV" hidden="1">"c1660"</definedName>
    <definedName name="IQ_EST_EPS_GROWTH_5YR_STDDEV_CIQ" hidden="1">"c4666"</definedName>
    <definedName name="IQ_EST_EPS_GROWTH_5YR_STDDEV_REUT" hidden="1">"c5325"</definedName>
    <definedName name="IQ_EST_EPS_GROWTH_5YR_STDDEV_THOM" hidden="1">"c5104"</definedName>
    <definedName name="IQ_EST_EPS_GROWTH_5YR_THOM" hidden="1">"c3651"</definedName>
    <definedName name="IQ_EST_EPS_GROWTH_Q_1YR" hidden="1">"c1641"</definedName>
    <definedName name="IQ_EST_EPS_GROWTH_Q_1YR_CIQ" hidden="1">"c4744"</definedName>
    <definedName name="IQ_EST_EPS_GROWTH_Q_1YR_REUT" hidden="1">"c5410"</definedName>
    <definedName name="IQ_EST_EPS_GROWTH_Q_1YR_THOM" hidden="1">"c5155"</definedName>
    <definedName name="IQ_EST_EPS_GW_DIFF" hidden="1">"c1891"</definedName>
    <definedName name="IQ_EST_EPS_GW_DIFF_CIQ" hidden="1">"c4761"</definedName>
    <definedName name="IQ_EST_EPS_GW_DIFF_REUT" hidden="1">"c5429"</definedName>
    <definedName name="IQ_EST_EPS_GW_DIFF_THOM" hidden="1">"c5200"</definedName>
    <definedName name="IQ_EST_EPS_GW_SURPRISE_PERCENT" hidden="1">"c1892"</definedName>
    <definedName name="IQ_EST_EPS_GW_SURPRISE_PERCENT_CIQ" hidden="1">"c4762"</definedName>
    <definedName name="IQ_EST_EPS_GW_SURPRISE_PERCENT_REUT" hidden="1">"c5430"</definedName>
    <definedName name="IQ_EST_EPS_GW_SURPRISE_PERCENT_THOM" hidden="1">"c5201"</definedName>
    <definedName name="IQ_EST_EPS_NORM_DIFF" hidden="1">"c2247"</definedName>
    <definedName name="IQ_EST_EPS_NORM_DIFF_CIQ" hidden="1">"c4745"</definedName>
    <definedName name="IQ_EST_EPS_NORM_DIFF_REUT" hidden="1">"c5411"</definedName>
    <definedName name="IQ_EST_EPS_NORM_SURPRISE_PERCENT" hidden="1">"c2248"</definedName>
    <definedName name="IQ_EST_EPS_NORM_SURPRISE_PERCENT_CIQ" hidden="1">"c4746"</definedName>
    <definedName name="IQ_EST_EPS_NORM_SURPRISE_PERCENT_REUT" hidden="1">"c5412"</definedName>
    <definedName name="IQ_EST_EPS_REPORT_DIFF" hidden="1">"c1893"</definedName>
    <definedName name="IQ_EST_EPS_REPORT_DIFF_CIQ" hidden="1">"c4763"</definedName>
    <definedName name="IQ_EST_EPS_REPORT_DIFF_REUT" hidden="1">"c5431"</definedName>
    <definedName name="IQ_EST_EPS_REPORT_DIFF_THOM" hidden="1">"c5202"</definedName>
    <definedName name="IQ_EST_EPS_REPORT_SURPRISE_PERCENT" hidden="1">"c1894"</definedName>
    <definedName name="IQ_EST_EPS_REPORT_SURPRISE_PERCENT_CIQ" hidden="1">"c4764"</definedName>
    <definedName name="IQ_EST_EPS_REPORT_SURPRISE_PERCENT_REUT" hidden="1">"c5432"</definedName>
    <definedName name="IQ_EST_EPS_REPORT_SURPRISE_PERCENT_THOM" hidden="1">"c5203"</definedName>
    <definedName name="IQ_EST_EPS_SBC_DIFF" hidden="1">"c4374"</definedName>
    <definedName name="IQ_EST_EPS_SBC_DIFF_CIQ" hidden="1">"c4899"</definedName>
    <definedName name="IQ_EST_EPS_SBC_GW_DIFF" hidden="1">"c4378"</definedName>
    <definedName name="IQ_EST_EPS_SBC_GW_DIFF_CIQ" hidden="1">"c4903"</definedName>
    <definedName name="IQ_EST_EPS_SBC_GW_SURPRISE_PERCENT" hidden="1">"c4387"</definedName>
    <definedName name="IQ_EST_EPS_SBC_GW_SURPRISE_PERCENT_CIQ" hidden="1">"c4912"</definedName>
    <definedName name="IQ_EST_EPS_SBC_SURPRISE_PERCENT" hidden="1">"c4393"</definedName>
    <definedName name="IQ_EST_EPS_SBC_SURPRISE_PERCENT_CIQ" hidden="1">"c4918"</definedName>
    <definedName name="IQ_EST_EPS_SEQ_GROWTH_Q" hidden="1">"c1764"</definedName>
    <definedName name="IQ_EST_EPS_SEQ_GROWTH_Q_CIQ" hidden="1">"c3690"</definedName>
    <definedName name="IQ_EST_EPS_SEQ_GROWTH_Q_REUT" hidden="1">"c3859"</definedName>
    <definedName name="IQ_EST_EPS_SEQ_GROWTH_Q_THOM" hidden="1">"c5156"</definedName>
    <definedName name="IQ_EST_EPS_SURPRISE_PERCENT" hidden="1">"c1635"</definedName>
    <definedName name="IQ_EST_EPS_SURPRISE_PERCENT_CIQ" hidden="1">"c5000"</definedName>
    <definedName name="IQ_EST_EPS_SURPRISE_PERCENT_REUT" hidden="1">"c5459"</definedName>
    <definedName name="IQ_EST_EPS_SURPRISE_PERCENT_THOM" hidden="1">"c5296"</definedName>
    <definedName name="IQ_EST_FAIR_VALUE_MORT_SERVICING_ASSETS_FFIEC" hidden="1">"c12956"</definedName>
    <definedName name="IQ_EST_FFO_ADJ_DIFF" hidden="1">"c4433"</definedName>
    <definedName name="IQ_EST_FFO_ADJ_DIFF_CIQ" hidden="1">"c4958"</definedName>
    <definedName name="IQ_EST_FFO_ADJ_GROWTH_1YR" hidden="1">"c4421"</definedName>
    <definedName name="IQ_EST_FFO_ADJ_GROWTH_1YR_CIQ" hidden="1">"c4946"</definedName>
    <definedName name="IQ_EST_FFO_ADJ_GROWTH_2YR" hidden="1">"c4422"</definedName>
    <definedName name="IQ_EST_FFO_ADJ_GROWTH_2YR_CIQ" hidden="1">"c4947"</definedName>
    <definedName name="IQ_EST_FFO_ADJ_GROWTH_Q_1YR" hidden="1">"c4423"</definedName>
    <definedName name="IQ_EST_FFO_ADJ_GROWTH_Q_1YR_CIQ" hidden="1">"c4948"</definedName>
    <definedName name="IQ_EST_FFO_ADJ_SEQ_GROWTH_Q" hidden="1">"c4424"</definedName>
    <definedName name="IQ_EST_FFO_ADJ_SEQ_GROWTH_Q_CIQ" hidden="1">"c4949"</definedName>
    <definedName name="IQ_EST_FFO_ADJ_SURPRISE_PERCENT" hidden="1">"c4442"</definedName>
    <definedName name="IQ_EST_FFO_ADJ_SURPRISE_PERCENT_CIQ" hidden="1">"c4967"</definedName>
    <definedName name="IQ_EST_FFO_DIFF" hidden="1">"c4444"</definedName>
    <definedName name="IQ_EST_FFO_DIFF_CIQ" hidden="1">"c4969"</definedName>
    <definedName name="IQ_EST_FFO_GROWTH_1YR" hidden="1">"c4425"</definedName>
    <definedName name="IQ_EST_FFO_GROWTH_1YR_CIQ" hidden="1">"c4950"</definedName>
    <definedName name="IQ_EST_FFO_GROWTH_1YR_REUT" hidden="1">"c3874"</definedName>
    <definedName name="IQ_EST_FFO_GROWTH_1YR_THOM" hidden="1">"c5170"</definedName>
    <definedName name="IQ_EST_FFO_GROWTH_2YR" hidden="1">"c4426"</definedName>
    <definedName name="IQ_EST_FFO_GROWTH_2YR_CIQ" hidden="1">"c4951"</definedName>
    <definedName name="IQ_EST_FFO_GROWTH_2YR_REUT" hidden="1">"c3875"</definedName>
    <definedName name="IQ_EST_FFO_GROWTH_2YR_THOM" hidden="1">"c5171"</definedName>
    <definedName name="IQ_EST_FFO_GROWTH_Q_1YR" hidden="1">"c4427"</definedName>
    <definedName name="IQ_EST_FFO_GROWTH_Q_1YR_CIQ" hidden="1">"c4952"</definedName>
    <definedName name="IQ_EST_FFO_GROWTH_Q_1YR_REUT" hidden="1">"c3876"</definedName>
    <definedName name="IQ_EST_FFO_GROWTH_Q_1YR_THOM" hidden="1">"c5172"</definedName>
    <definedName name="IQ_EST_FFO_SEQ_GROWTH_Q" hidden="1">"c4428"</definedName>
    <definedName name="IQ_EST_FFO_SEQ_GROWTH_Q_CIQ" hidden="1">"c4953"</definedName>
    <definedName name="IQ_EST_FFO_SEQ_GROWTH_Q_REUT" hidden="1">"c3877"</definedName>
    <definedName name="IQ_EST_FFO_SEQ_GROWTH_Q_THOM" hidden="1">"c5173"</definedName>
    <definedName name="IQ_EST_FFO_SHARE_DIFF" hidden="1">"c1869"</definedName>
    <definedName name="IQ_EST_FFO_SHARE_DIFF_CIQ" hidden="1">"c3721"</definedName>
    <definedName name="IQ_EST_FFO_SHARE_DIFF_REUT" hidden="1">"c3890"</definedName>
    <definedName name="IQ_EST_FFO_SHARE_DIFF_THOM" hidden="1">"c5186"</definedName>
    <definedName name="IQ_EST_FFO_SHARE_GROWTH_1YR" hidden="1">"c1770"</definedName>
    <definedName name="IQ_EST_FFO_SHARE_GROWTH_1YR_CIQ" hidden="1">"c3705"</definedName>
    <definedName name="IQ_EST_FFO_SHARE_GROWTH_2YR" hidden="1">"c1771"</definedName>
    <definedName name="IQ_EST_FFO_SHARE_GROWTH_2YR_CIQ" hidden="1">"c3706"</definedName>
    <definedName name="IQ_EST_FFO_SHARE_GROWTH_Q_1YR" hidden="1">"c1772"</definedName>
    <definedName name="IQ_EST_FFO_SHARE_GROWTH_Q_1YR_CIQ" hidden="1">"c3707"</definedName>
    <definedName name="IQ_EST_FFO_SHARE_SEQ_GROWTH_Q" hidden="1">"c1773"</definedName>
    <definedName name="IQ_EST_FFO_SHARE_SEQ_GROWTH_Q_CIQ" hidden="1">"c3708"</definedName>
    <definedName name="IQ_EST_FFO_SHARE_SURPRISE_PERCENT" hidden="1">"c1870"</definedName>
    <definedName name="IQ_EST_FFO_SHARE_SURPRISE_PERCENT_CIQ" hidden="1">"c3722"</definedName>
    <definedName name="IQ_EST_FFO_SHARE_SURPRISE_PERCENT_REUT" hidden="1">"c3891"</definedName>
    <definedName name="IQ_EST_FFO_SHARE_SURPRISE_PERCENT_THOM" hidden="1">"c5187"</definedName>
    <definedName name="IQ_EST_FFO_SURPRISE_PERCENT" hidden="1">"c4453"</definedName>
    <definedName name="IQ_EST_FFO_SURPRISE_PERCENT_CIQ" hidden="1">"c4982"</definedName>
    <definedName name="IQ_EST_FOOTNOTE" hidden="1">"c4540"</definedName>
    <definedName name="IQ_EST_FOOTNOTE_CIQ" hidden="1">"c12022"</definedName>
    <definedName name="IQ_EST_FOOTNOTE_REUT" hidden="1">"c5478"</definedName>
    <definedName name="IQ_EST_FOOTNOTE_THOM" hidden="1">"c5313"</definedName>
    <definedName name="IQ_EST_MAINT_CAPEX_DIFF" hidden="1">"c4456"</definedName>
    <definedName name="IQ_EST_MAINT_CAPEX_DIFF_CIQ" hidden="1">"c4985"</definedName>
    <definedName name="IQ_EST_MAINT_CAPEX_GROWTH_1YR" hidden="1">"c4429"</definedName>
    <definedName name="IQ_EST_MAINT_CAPEX_GROWTH_1YR_CIQ" hidden="1">"c4954"</definedName>
    <definedName name="IQ_EST_MAINT_CAPEX_GROWTH_2YR" hidden="1">"c4430"</definedName>
    <definedName name="IQ_EST_MAINT_CAPEX_GROWTH_2YR_CIQ" hidden="1">"c4955"</definedName>
    <definedName name="IQ_EST_MAINT_CAPEX_GROWTH_Q_1YR" hidden="1">"c4431"</definedName>
    <definedName name="IQ_EST_MAINT_CAPEX_GROWTH_Q_1YR_CIQ" hidden="1">"c4956"</definedName>
    <definedName name="IQ_EST_MAINT_CAPEX_SEQ_GROWTH_Q" hidden="1">"c4432"</definedName>
    <definedName name="IQ_EST_MAINT_CAPEX_SEQ_GROWTH_Q_CIQ" hidden="1">"c4957"</definedName>
    <definedName name="IQ_EST_MAINT_CAPEX_SURPRISE_PERCENT" hidden="1">"c4465"</definedName>
    <definedName name="IQ_EST_MAINT_CAPEX_SURPRISE_PERCENT_CIQ" hidden="1">"c5003"</definedName>
    <definedName name="IQ_EST_NAV_DIFF" hidden="1">"c1895"</definedName>
    <definedName name="IQ_EST_NAV_SHARE_SURPRISE_PERCENT" hidden="1">"c1896"</definedName>
    <definedName name="IQ_EST_NAV_SURPRISE_PERCENT" hidden="1">"c12040"</definedName>
    <definedName name="IQ_EST_NET_DEBT_DIFF" hidden="1">"c4466"</definedName>
    <definedName name="IQ_EST_NET_DEBT_DIFF_CIQ" hidden="1">"c5004"</definedName>
    <definedName name="IQ_EST_NET_DEBT_SURPRISE_PERCENT" hidden="1">"c4468"</definedName>
    <definedName name="IQ_EST_NET_DEBT_SURPRISE_PERCENT_CIQ" hidden="1">"c5006"</definedName>
    <definedName name="IQ_EST_NEXT_EARNINGS_DATE" hidden="1">"c13591"</definedName>
    <definedName name="IQ_EST_NI_DIFF" hidden="1">"c1885"</definedName>
    <definedName name="IQ_EST_NI_DIFF_CIQ" hidden="1">"c4755"</definedName>
    <definedName name="IQ_EST_NI_DIFF_REUT" hidden="1">"c5423"</definedName>
    <definedName name="IQ_EST_NI_DIFF_THOM" hidden="1">"c5198"</definedName>
    <definedName name="IQ_EST_NI_GW_DIFF" hidden="1">"c1887"</definedName>
    <definedName name="IQ_EST_NI_GW_DIFF_CIQ" hidden="1">"c4757"</definedName>
    <definedName name="IQ_EST_NI_GW_DIFF_REUT" hidden="1">"c5425"</definedName>
    <definedName name="IQ_EST_NI_GW_SURPRISE_PERCENT" hidden="1">"c1888"</definedName>
    <definedName name="IQ_EST_NI_GW_SURPRISE_PERCENT_CIQ" hidden="1">"c4758"</definedName>
    <definedName name="IQ_EST_NI_GW_SURPRISE_PERCENT_REUT" hidden="1">"c5426"</definedName>
    <definedName name="IQ_EST_NI_REPORT_DIFF" hidden="1">"c1889"</definedName>
    <definedName name="IQ_EST_NI_REPORT_DIFF_CIQ" hidden="1">"c4759"</definedName>
    <definedName name="IQ_EST_NI_REPORT_DIFF_REUT" hidden="1">"c5427"</definedName>
    <definedName name="IQ_EST_NI_REPORT_SURPRISE_PERCENT" hidden="1">"c1890"</definedName>
    <definedName name="IQ_EST_NI_REPORT_SURPRISE_PERCENT_CIQ" hidden="1">"c4760"</definedName>
    <definedName name="IQ_EST_NI_REPORT_SURPRISE_PERCENT_REUT" hidden="1">"c5428"</definedName>
    <definedName name="IQ_EST_NI_SBC_DIFF" hidden="1">"c4472"</definedName>
    <definedName name="IQ_EST_NI_SBC_DIFF_CIQ" hidden="1">"c5010"</definedName>
    <definedName name="IQ_EST_NI_SBC_GW_DIFF" hidden="1">"c4476"</definedName>
    <definedName name="IQ_EST_NI_SBC_GW_DIFF_CIQ" hidden="1">"c5014"</definedName>
    <definedName name="IQ_EST_NI_SBC_GW_SURPRISE_PERCENT" hidden="1">"c4485"</definedName>
    <definedName name="IQ_EST_NI_SBC_GW_SURPRISE_PERCENT_CIQ" hidden="1">"c5023"</definedName>
    <definedName name="IQ_EST_NI_SBC_SURPRISE_PERCENT" hidden="1">"c4491"</definedName>
    <definedName name="IQ_EST_NI_SBC_SURPRISE_PERCENT_CIQ" hidden="1">"c5029"</definedName>
    <definedName name="IQ_EST_NI_SURPRISE_PERCENT" hidden="1">"c1886"</definedName>
    <definedName name="IQ_EST_NI_SURPRISE_PERCENT_CIQ" hidden="1">"c4756"</definedName>
    <definedName name="IQ_EST_NI_SURPRISE_PERCENT_REUT" hidden="1">"c5424"</definedName>
    <definedName name="IQ_EST_NI_SURPRISE_PERCENT_THOM" hidden="1">"c5199"</definedName>
    <definedName name="IQ_EST_NUM_BUY" hidden="1">"c1759"</definedName>
    <definedName name="IQ_EST_NUM_HIGH_REC" hidden="1">"c5649"</definedName>
    <definedName name="IQ_EST_NUM_HIGH_REC_CIQ" hidden="1">"c3701"</definedName>
    <definedName name="IQ_EST_NUM_HIGH_REC_REUT" hidden="1">"c3870"</definedName>
    <definedName name="IQ_EST_NUM_HIGH_REC_THOM" hidden="1">"c5166"</definedName>
    <definedName name="IQ_EST_NUM_HIGHEST_REC" hidden="1">"c5648"</definedName>
    <definedName name="IQ_EST_NUM_HIGHEST_REC_CIQ" hidden="1">"c3700"</definedName>
    <definedName name="IQ_EST_NUM_HIGHEST_REC_REUT" hidden="1">"c3869"</definedName>
    <definedName name="IQ_EST_NUM_HIGHEST_REC_THOM" hidden="1">"c5165"</definedName>
    <definedName name="IQ_EST_NUM_HOLD" hidden="1">"c1761"</definedName>
    <definedName name="IQ_EST_NUM_LOW_REC" hidden="1">"c5651"</definedName>
    <definedName name="IQ_EST_NUM_LOW_REC_CIQ" hidden="1">"c3703"</definedName>
    <definedName name="IQ_EST_NUM_LOW_REC_REUT" hidden="1">"c3872"</definedName>
    <definedName name="IQ_EST_NUM_LOW_REC_THOM" hidden="1">"c5168"</definedName>
    <definedName name="IQ_EST_NUM_LOWEST_REC" hidden="1">"c5652"</definedName>
    <definedName name="IQ_EST_NUM_LOWEST_REC_CIQ" hidden="1">"c3704"</definedName>
    <definedName name="IQ_EST_NUM_LOWEST_REC_REUT" hidden="1">"c3873"</definedName>
    <definedName name="IQ_EST_NUM_LOWEST_REC_THOM" hidden="1">"c5169"</definedName>
    <definedName name="IQ_EST_NUM_NEUTRAL_REC" hidden="1">"c5650"</definedName>
    <definedName name="IQ_EST_NUM_NEUTRAL_REC_CIQ" hidden="1">"c3702"</definedName>
    <definedName name="IQ_EST_NUM_NEUTRAL_REC_REUT" hidden="1">"c3871"</definedName>
    <definedName name="IQ_EST_NUM_NEUTRAL_REC_THOM" hidden="1">"c5167"</definedName>
    <definedName name="IQ_EST_NUM_NO_OPINION" hidden="1">"c1758"</definedName>
    <definedName name="IQ_EST_NUM_NO_OPINION_CIQ" hidden="1">"c3699"</definedName>
    <definedName name="IQ_EST_NUM_NO_OPINION_REUT" hidden="1">"c3868"</definedName>
    <definedName name="IQ_EST_NUM_OUTPERFORM" hidden="1">"c1760"</definedName>
    <definedName name="IQ_EST_NUM_SELL" hidden="1">"c1763"</definedName>
    <definedName name="IQ_EST_NUM_UNDERPERFORM" hidden="1">"c1762"</definedName>
    <definedName name="IQ_EST_OPER_INC_DIFF" hidden="1">"c1877"</definedName>
    <definedName name="IQ_EST_OPER_INC_DIFF_CIQ" hidden="1">"c12017"</definedName>
    <definedName name="IQ_EST_OPER_INC_DIFF_REUT" hidden="1">"c5415"</definedName>
    <definedName name="IQ_EST_OPER_INC_DIFF_THOM" hidden="1">"c5194"</definedName>
    <definedName name="IQ_EST_OPER_INC_SURPRISE_PERCENT" hidden="1">"c1878"</definedName>
    <definedName name="IQ_EST_OPER_INC_SURPRISE_PERCENT_CIQ" hidden="1">"c12018"</definedName>
    <definedName name="IQ_EST_OPER_INC_SURPRISE_PERCENT_REUT" hidden="1">"c5416"</definedName>
    <definedName name="IQ_EST_OPER_INC_SURPRISE_PERCENT_THOM" hidden="1">"c5195"</definedName>
    <definedName name="IQ_EST_PERIOD_ID" hidden="1">"c13923"</definedName>
    <definedName name="IQ_EST_PRE_TAX_DIFF" hidden="1">"c1879"</definedName>
    <definedName name="IQ_EST_PRE_TAX_DIFF_CIQ" hidden="1">"c4749"</definedName>
    <definedName name="IQ_EST_PRE_TAX_DIFF_REUT" hidden="1">"c5417"</definedName>
    <definedName name="IQ_EST_PRE_TAX_DIFF_THOM" hidden="1">"c5196"</definedName>
    <definedName name="IQ_EST_PRE_TAX_GW_DIFF" hidden="1">"c1881"</definedName>
    <definedName name="IQ_EST_PRE_TAX_GW_DIFF_CIQ" hidden="1">"c4751"</definedName>
    <definedName name="IQ_EST_PRE_TAX_GW_DIFF_REUT" hidden="1">"c5419"</definedName>
    <definedName name="IQ_EST_PRE_TAX_GW_SURPRISE_PERCENT" hidden="1">"c1882"</definedName>
    <definedName name="IQ_EST_PRE_TAX_GW_SURPRISE_PERCENT_CIQ" hidden="1">"c4752"</definedName>
    <definedName name="IQ_EST_PRE_TAX_GW_SURPRISE_PERCENT_REUT" hidden="1">"c5420"</definedName>
    <definedName name="IQ_EST_PRE_TAX_REPORT_DIFF" hidden="1">"c1883"</definedName>
    <definedName name="IQ_EST_PRE_TAX_REPORT_DIFF_CIQ" hidden="1">"c4753"</definedName>
    <definedName name="IQ_EST_PRE_TAX_REPORT_DIFF_REUT" hidden="1">"c5421"</definedName>
    <definedName name="IQ_EST_PRE_TAX_REPORT_SURPRISE_PERCENT" hidden="1">"c1884"</definedName>
    <definedName name="IQ_EST_PRE_TAX_REPORT_SURPRISE_PERCENT_CIQ" hidden="1">"c4754"</definedName>
    <definedName name="IQ_EST_PRE_TAX_REPORT_SURPRISE_PERCENT_REUT" hidden="1">"c5422"</definedName>
    <definedName name="IQ_EST_PRE_TAX_SURPRISE_PERCENT" hidden="1">"c1880"</definedName>
    <definedName name="IQ_EST_PRE_TAX_SURPRISE_PERCENT_CIQ" hidden="1">"c4750"</definedName>
    <definedName name="IQ_EST_PRE_TAX_SURPRISE_PERCENT_REUT" hidden="1">"c5418"</definedName>
    <definedName name="IQ_EST_PRE_TAX_SURPRISE_PERCENT_THOM" hidden="1">"c5197"</definedName>
    <definedName name="IQ_EST_RECURRING_PROFIT_SHARE_DIFF" hidden="1">"c4505"</definedName>
    <definedName name="IQ_EST_RECURRING_PROFIT_SHARE_DIFF_CIQ" hidden="1">"c5043"</definedName>
    <definedName name="IQ_EST_RECURRING_PROFIT_SHARE_SURPRISE_PERCENT" hidden="1">"c4515"</definedName>
    <definedName name="IQ_EST_RECURRING_PROFIT_SHARE_SURPRISE_PERCENT_CIQ" hidden="1">"c5053"</definedName>
    <definedName name="IQ_EST_REV_DIFF" hidden="1">"c1865"</definedName>
    <definedName name="IQ_EST_REV_DIFF_CIQ" hidden="1">"c3717"</definedName>
    <definedName name="IQ_EST_REV_DIFF_REUT" hidden="1">"c3886"</definedName>
    <definedName name="IQ_EST_REV_DIFF_THOM" hidden="1">"c5182"</definedName>
    <definedName name="IQ_EST_REV_GROWTH_1YR" hidden="1">"c1638"</definedName>
    <definedName name="IQ_EST_REV_GROWTH_1YR_CIQ" hidden="1">"c3691"</definedName>
    <definedName name="IQ_EST_REV_GROWTH_1YR_REUT" hidden="1">"c3860"</definedName>
    <definedName name="IQ_EST_REV_GROWTH_1YR_THOM" hidden="1">"c5157"</definedName>
    <definedName name="IQ_EST_REV_GROWTH_2YR" hidden="1">"c1639"</definedName>
    <definedName name="IQ_EST_REV_GROWTH_2YR_CIQ" hidden="1">"c3692"</definedName>
    <definedName name="IQ_EST_REV_GROWTH_2YR_REUT" hidden="1">"c3861"</definedName>
    <definedName name="IQ_EST_REV_GROWTH_2YR_THOM" hidden="1">"c5158"</definedName>
    <definedName name="IQ_EST_REV_GROWTH_Q_1YR" hidden="1">"c1640"</definedName>
    <definedName name="IQ_EST_REV_GROWTH_Q_1YR_CIQ" hidden="1">"c3693"</definedName>
    <definedName name="IQ_EST_REV_GROWTH_Q_1YR_REUT" hidden="1">"c3862"</definedName>
    <definedName name="IQ_EST_REV_GROWTH_Q_1YR_THOM" hidden="1">"c5159"</definedName>
    <definedName name="IQ_EST_REV_SEQ_GROWTH_Q" hidden="1">"c1765"</definedName>
    <definedName name="IQ_EST_REV_SEQ_GROWTH_Q_CIQ" hidden="1">"c3694"</definedName>
    <definedName name="IQ_EST_REV_SEQ_GROWTH_Q_REUT" hidden="1">"c3863"</definedName>
    <definedName name="IQ_EST_REV_SEQ_GROWTH_Q_THOM" hidden="1">"c5160"</definedName>
    <definedName name="IQ_EST_REV_SURPRISE_PERCENT" hidden="1">"c1866"</definedName>
    <definedName name="IQ_EST_REV_SURPRISE_PERCENT_CIQ" hidden="1">"c3718"</definedName>
    <definedName name="IQ_EST_REV_SURPRISE_PERCENT_REUT" hidden="1">"c3887"</definedName>
    <definedName name="IQ_EST_REV_SURPRISE_PERCENT_THOM" hidden="1">"c5183"</definedName>
    <definedName name="IQ_EST_VENDOR" hidden="1">"c5564"</definedName>
    <definedName name="IQ_EV_OVER_EMPLOYEE" hidden="1">"c1428"</definedName>
    <definedName name="IQ_EV_OVER_LTM_EBIT" hidden="1">"c1426"</definedName>
    <definedName name="IQ_EV_OVER_LTM_EBITDA" hidden="1">"c1427"</definedName>
    <definedName name="IQ_EV_OVER_LTM_REVENUE" hidden="1">"c1429"</definedName>
    <definedName name="IQ_EVAL_DATE" hidden="1">"c2180"</definedName>
    <definedName name="IQ_EVENT_ADDRESS" hidden="1">"c19167"</definedName>
    <definedName name="IQ_EVENT_ADVISORS" hidden="1">"c19147"</definedName>
    <definedName name="IQ_EVENT_AGENDA" hidden="1">"c19168"</definedName>
    <definedName name="IQ_EVENT_CALL_DESCRIPTION" hidden="1">"c19154"</definedName>
    <definedName name="IQ_EVENT_CONTACT" hidden="1">"c19160"</definedName>
    <definedName name="IQ_EVENT_DATE" hidden="1">"c13819"</definedName>
    <definedName name="IQ_EVENT_EMAIL" hidden="1">"c19162"</definedName>
    <definedName name="IQ_EVENT_ID" hidden="1">"c13818"</definedName>
    <definedName name="IQ_EVENT_LIVE_AUDIO_DETAILS_WEBCAST_URL" hidden="1">"c19153"</definedName>
    <definedName name="IQ_EVENT_LIVE_OTHER_PASSCODE" hidden="1">"c19152"</definedName>
    <definedName name="IQ_EVENT_LIVE_OTHER_PHONE_NUMBER" hidden="1">"c19151"</definedName>
    <definedName name="IQ_EVENT_LIVE_PASSCODE" hidden="1">"c19150"</definedName>
    <definedName name="IQ_EVENT_LIVE_PHONE_NUMBER" hidden="1">"c19149"</definedName>
    <definedName name="IQ_EVENT_MARKETINDICATOR" hidden="1">"c19166"</definedName>
    <definedName name="IQ_EVENT_OTHER_CONTACT" hidden="1">"c19163"</definedName>
    <definedName name="IQ_EVENT_OTHER_CONTACT_EMAIL" hidden="1">"c19165"</definedName>
    <definedName name="IQ_EVENT_OTHER_CONTACT_PHONE" hidden="1">"c19164"</definedName>
    <definedName name="IQ_EVENT_PHONE" hidden="1">"c19161"</definedName>
    <definedName name="IQ_EVENT_REPLAY_AUDIO_DETAILS_WEBCAST_URL" hidden="1">"c19159"</definedName>
    <definedName name="IQ_EVENT_REPLAY_BEGINS" hidden="1">"c19157"</definedName>
    <definedName name="IQ_EVENT_REPLAY_ENDS" hidden="1">"c19158"</definedName>
    <definedName name="IQ_EVENT_REPLAY_PASSCODE" hidden="1">"c19156"</definedName>
    <definedName name="IQ_EVENT_REPLAY_PHONE_NUMBER" hidden="1">"c19155"</definedName>
    <definedName name="IQ_EVENT_SITUATION" hidden="1">"c19148"</definedName>
    <definedName name="IQ_EVENT_SOURCE" hidden="1">"c19146"</definedName>
    <definedName name="IQ_EVENT_TIME" hidden="1">"c13820"</definedName>
    <definedName name="IQ_EVENT_TYPE" hidden="1">"c13821"</definedName>
    <definedName name="IQ_EXCHANGE" hidden="1">"c405"</definedName>
    <definedName name="IQ_EXCISE_TAXES_EXCL_SALES" hidden="1">"c5515"</definedName>
    <definedName name="IQ_EXCISE_TAXES_INCL_SALES" hidden="1">"c5514"</definedName>
    <definedName name="IQ_EXERCISE_PRICE" hidden="1">"c1897"</definedName>
    <definedName name="IQ_EXERCISED" hidden="1">"c406"</definedName>
    <definedName name="IQ_EXP_REIMBURSE_RENTAL_REVENUE" hidden="1">"c16064"</definedName>
    <definedName name="IQ_EXP_RETURN_PENSION_DOMESTIC" hidden="1">"c407"</definedName>
    <definedName name="IQ_EXP_RETURN_PENSION_FOREIGN" hidden="1">"c408"</definedName>
    <definedName name="IQ_EXPENSE_REIMBURSEMENTS" hidden="1">"c16020"</definedName>
    <definedName name="IQ_EXPENSES_AP" hidden="1">"c8875"</definedName>
    <definedName name="IQ_EXPENSES_AP_ABS" hidden="1">"c8894"</definedName>
    <definedName name="IQ_EXPENSES_FIXED_ASSETS_FFIEC" hidden="1">"c13024"</definedName>
    <definedName name="IQ_EXPENSES_NAME_AP" hidden="1">"c8913"</definedName>
    <definedName name="IQ_EXPENSES_NAME_AP_ABS" hidden="1">"c8932"</definedName>
    <definedName name="IQ_EXPLORATION_EXPENDITURE_ALUM" hidden="1">"c9255"</definedName>
    <definedName name="IQ_EXPLORATION_EXPENDITURE_COAL" hidden="1">"c9827"</definedName>
    <definedName name="IQ_EXPLORATION_EXPENDITURE_COP" hidden="1">"c9202"</definedName>
    <definedName name="IQ_EXPLORATION_EXPENDITURE_DIAM" hidden="1">"c9679"</definedName>
    <definedName name="IQ_EXPLORATION_EXPENDITURE_GOLD" hidden="1">"c9040"</definedName>
    <definedName name="IQ_EXPLORATION_EXPENDITURE_IRON" hidden="1">"c9414"</definedName>
    <definedName name="IQ_EXPLORATION_EXPENDITURE_LEAD" hidden="1">"c9467"</definedName>
    <definedName name="IQ_EXPLORATION_EXPENDITURE_MANG" hidden="1">"c9520"</definedName>
    <definedName name="IQ_EXPLORATION_EXPENDITURE_MOLYB" hidden="1">"c9732"</definedName>
    <definedName name="IQ_EXPLORATION_EXPENDITURE_NICK" hidden="1">"c9308"</definedName>
    <definedName name="IQ_EXPLORATION_EXPENDITURE_PLAT" hidden="1">"c9146"</definedName>
    <definedName name="IQ_EXPLORATION_EXPENDITURE_SILVER" hidden="1">"c9093"</definedName>
    <definedName name="IQ_EXPLORATION_EXPENDITURE_TITAN" hidden="1">"c9573"</definedName>
    <definedName name="IQ_EXPLORATION_EXPENDITURE_URAN" hidden="1">"c9626"</definedName>
    <definedName name="IQ_EXPLORATION_EXPENDITURE_ZINC" hidden="1">"c9361"</definedName>
    <definedName name="IQ_EXPLORE_DRILL" hidden="1">"c409"</definedName>
    <definedName name="IQ_EXPLORE_DRILL_EXP_TOTAL" hidden="1">"c13850"</definedName>
    <definedName name="IQ_EXPORT_PRICE_INDEX" hidden="1">"c6860"</definedName>
    <definedName name="IQ_EXPORT_PRICE_INDEX_APR" hidden="1">"c7520"</definedName>
    <definedName name="IQ_EXPORT_PRICE_INDEX_APR_FC" hidden="1">"c8400"</definedName>
    <definedName name="IQ_EXPORT_PRICE_INDEX_FC" hidden="1">"c7740"</definedName>
    <definedName name="IQ_EXPORT_PRICE_INDEX_POP" hidden="1">"c7080"</definedName>
    <definedName name="IQ_EXPORT_PRICE_INDEX_POP_FC" hidden="1">"c7960"</definedName>
    <definedName name="IQ_EXPORT_PRICE_INDEX_YOY" hidden="1">"c7300"</definedName>
    <definedName name="IQ_EXPORT_PRICE_INDEX_YOY_FC" hidden="1">"c8180"</definedName>
    <definedName name="IQ_EXPORTS_APR_FC_UNUSED" hidden="1">"c8401"</definedName>
    <definedName name="IQ_EXPORTS_APR_UNUSED" hidden="1">"c7521"</definedName>
    <definedName name="IQ_EXPORTS_FACTOR_SERVICES" hidden="1">"c6862"</definedName>
    <definedName name="IQ_EXPORTS_FACTOR_SERVICES_APR" hidden="1">"c7522"</definedName>
    <definedName name="IQ_EXPORTS_FACTOR_SERVICES_APR_FC" hidden="1">"c8402"</definedName>
    <definedName name="IQ_EXPORTS_FACTOR_SERVICES_FC" hidden="1">"c7742"</definedName>
    <definedName name="IQ_EXPORTS_FACTOR_SERVICES_POP" hidden="1">"c7082"</definedName>
    <definedName name="IQ_EXPORTS_FACTOR_SERVICES_POP_FC" hidden="1">"c7962"</definedName>
    <definedName name="IQ_EXPORTS_FACTOR_SERVICES_SAAR" hidden="1">"c6863"</definedName>
    <definedName name="IQ_EXPORTS_FACTOR_SERVICES_SAAR_APR" hidden="1">"c7523"</definedName>
    <definedName name="IQ_EXPORTS_FACTOR_SERVICES_SAAR_APR_FC" hidden="1">"c8403"</definedName>
    <definedName name="IQ_EXPORTS_FACTOR_SERVICES_SAAR_FC" hidden="1">"c7743"</definedName>
    <definedName name="IQ_EXPORTS_FACTOR_SERVICES_SAAR_POP" hidden="1">"c7083"</definedName>
    <definedName name="IQ_EXPORTS_FACTOR_SERVICES_SAAR_POP_FC" hidden="1">"c7963"</definedName>
    <definedName name="IQ_EXPORTS_FACTOR_SERVICES_SAAR_USD_APR_FC" hidden="1">"c11817"</definedName>
    <definedName name="IQ_EXPORTS_FACTOR_SERVICES_SAAR_USD_FC" hidden="1">"c11814"</definedName>
    <definedName name="IQ_EXPORTS_FACTOR_SERVICES_SAAR_USD_POP_FC" hidden="1">"c11815"</definedName>
    <definedName name="IQ_EXPORTS_FACTOR_SERVICES_SAAR_USD_YOY_FC" hidden="1">"c11816"</definedName>
    <definedName name="IQ_EXPORTS_FACTOR_SERVICES_SAAR_YOY" hidden="1">"c7303"</definedName>
    <definedName name="IQ_EXPORTS_FACTOR_SERVICES_SAAR_YOY_FC" hidden="1">"c8183"</definedName>
    <definedName name="IQ_EXPORTS_FACTOR_SERVICES_USD_APR_FC" hidden="1">"c11813"</definedName>
    <definedName name="IQ_EXPORTS_FACTOR_SERVICES_USD_FC" hidden="1">"c11810"</definedName>
    <definedName name="IQ_EXPORTS_FACTOR_SERVICES_USD_POP_FC" hidden="1">"c11811"</definedName>
    <definedName name="IQ_EXPORTS_FACTOR_SERVICES_USD_YOY_FC" hidden="1">"c11812"</definedName>
    <definedName name="IQ_EXPORTS_FACTOR_SERVICES_YOY" hidden="1">"c7302"</definedName>
    <definedName name="IQ_EXPORTS_FACTOR_SERVICES_YOY_FC" hidden="1">"c8182"</definedName>
    <definedName name="IQ_EXPORTS_FC_UNUSED" hidden="1">"c7741"</definedName>
    <definedName name="IQ_EXPORTS_GOODS" hidden="1">"c6864"</definedName>
    <definedName name="IQ_EXPORTS_GOODS_APR" hidden="1">"c7524"</definedName>
    <definedName name="IQ_EXPORTS_GOODS_APR_FC" hidden="1">"c8404"</definedName>
    <definedName name="IQ_EXPORTS_GOODS_FC" hidden="1">"c7744"</definedName>
    <definedName name="IQ_EXPORTS_GOODS_NONFACTOR_SERVICES" hidden="1">"c6865"</definedName>
    <definedName name="IQ_EXPORTS_GOODS_NONFACTOR_SERVICES_APR" hidden="1">"c7525"</definedName>
    <definedName name="IQ_EXPORTS_GOODS_NONFACTOR_SERVICES_APR_FC" hidden="1">"c8405"</definedName>
    <definedName name="IQ_EXPORTS_GOODS_NONFACTOR_SERVICES_FC" hidden="1">"c7745"</definedName>
    <definedName name="IQ_EXPORTS_GOODS_NONFACTOR_SERVICES_POP" hidden="1">"c7085"</definedName>
    <definedName name="IQ_EXPORTS_GOODS_NONFACTOR_SERVICES_POP_FC" hidden="1">"c7965"</definedName>
    <definedName name="IQ_EXPORTS_GOODS_NONFACTOR_SERVICES_YOY" hidden="1">"c7305"</definedName>
    <definedName name="IQ_EXPORTS_GOODS_NONFACTOR_SERVICES_YOY_FC" hidden="1">"c8185"</definedName>
    <definedName name="IQ_EXPORTS_GOODS_POP" hidden="1">"c7084"</definedName>
    <definedName name="IQ_EXPORTS_GOODS_POP_FC" hidden="1">"c7964"</definedName>
    <definedName name="IQ_EXPORTS_GOODS_REAL" hidden="1">"c6973"</definedName>
    <definedName name="IQ_EXPORTS_GOODS_REAL_APR" hidden="1">"c7633"</definedName>
    <definedName name="IQ_EXPORTS_GOODS_REAL_APR_FC" hidden="1">"c8513"</definedName>
    <definedName name="IQ_EXPORTS_GOODS_REAL_FC" hidden="1">"c7853"</definedName>
    <definedName name="IQ_EXPORTS_GOODS_REAL_POP" hidden="1">"c7193"</definedName>
    <definedName name="IQ_EXPORTS_GOODS_REAL_POP_FC" hidden="1">"c8073"</definedName>
    <definedName name="IQ_EXPORTS_GOODS_REAL_SAAR" hidden="1">"c11930"</definedName>
    <definedName name="IQ_EXPORTS_GOODS_REAL_SAAR_APR" hidden="1">"c11933"</definedName>
    <definedName name="IQ_EXPORTS_GOODS_REAL_SAAR_APR_FC_UNUSED" hidden="1">"c8512"</definedName>
    <definedName name="IQ_EXPORTS_GOODS_REAL_SAAR_APR_UNUSED" hidden="1">"c7632"</definedName>
    <definedName name="IQ_EXPORTS_GOODS_REAL_SAAR_FC_UNUSED" hidden="1">"c7852"</definedName>
    <definedName name="IQ_EXPORTS_GOODS_REAL_SAAR_POP" hidden="1">"c11931"</definedName>
    <definedName name="IQ_EXPORTS_GOODS_REAL_SAAR_POP_FC_UNUSED" hidden="1">"c8072"</definedName>
    <definedName name="IQ_EXPORTS_GOODS_REAL_SAAR_POP_UNUSED" hidden="1">"c7192"</definedName>
    <definedName name="IQ_EXPORTS_GOODS_REAL_SAAR_UNUSED" hidden="1">"c6972"</definedName>
    <definedName name="IQ_EXPORTS_GOODS_REAL_SAAR_YOY" hidden="1">"c11932"</definedName>
    <definedName name="IQ_EXPORTS_GOODS_REAL_SAAR_YOY_FC_UNUSED" hidden="1">"c8292"</definedName>
    <definedName name="IQ_EXPORTS_GOODS_REAL_SAAR_YOY_UNUSED" hidden="1">"c7412"</definedName>
    <definedName name="IQ_EXPORTS_GOODS_REAL_YOY" hidden="1">"c7413"</definedName>
    <definedName name="IQ_EXPORTS_GOODS_REAL_YOY_FC" hidden="1">"c8293"</definedName>
    <definedName name="IQ_EXPORTS_GOODS_SERVICES" hidden="1">"c6866"</definedName>
    <definedName name="IQ_EXPORTS_GOODS_SERVICES_APR" hidden="1">"c7526"</definedName>
    <definedName name="IQ_EXPORTS_GOODS_SERVICES_APR_FC" hidden="1">"c8406"</definedName>
    <definedName name="IQ_EXPORTS_GOODS_SERVICES_FC" hidden="1">"c7746"</definedName>
    <definedName name="IQ_EXPORTS_GOODS_SERVICES_POP" hidden="1">"c7086"</definedName>
    <definedName name="IQ_EXPORTS_GOODS_SERVICES_POP_FC" hidden="1">"c7966"</definedName>
    <definedName name="IQ_EXPORTS_GOODS_SERVICES_REAL" hidden="1">"c6974"</definedName>
    <definedName name="IQ_EXPORTS_GOODS_SERVICES_REAL_APR" hidden="1">"c7634"</definedName>
    <definedName name="IQ_EXPORTS_GOODS_SERVICES_REAL_APR_FC" hidden="1">"c8514"</definedName>
    <definedName name="IQ_EXPORTS_GOODS_SERVICES_REAL_FC" hidden="1">"c7854"</definedName>
    <definedName name="IQ_EXPORTS_GOODS_SERVICES_REAL_POP" hidden="1">"c7194"</definedName>
    <definedName name="IQ_EXPORTS_GOODS_SERVICES_REAL_POP_FC" hidden="1">"c8074"</definedName>
    <definedName name="IQ_EXPORTS_GOODS_SERVICES_REAL_SAAR" hidden="1">"c6975"</definedName>
    <definedName name="IQ_EXPORTS_GOODS_SERVICES_REAL_SAAR_APR" hidden="1">"c7635"</definedName>
    <definedName name="IQ_EXPORTS_GOODS_SERVICES_REAL_SAAR_APR_FC" hidden="1">"c8515"</definedName>
    <definedName name="IQ_EXPORTS_GOODS_SERVICES_REAL_SAAR_FC" hidden="1">"c7855"</definedName>
    <definedName name="IQ_EXPORTS_GOODS_SERVICES_REAL_SAAR_POP" hidden="1">"c7195"</definedName>
    <definedName name="IQ_EXPORTS_GOODS_SERVICES_REAL_SAAR_POP_FC" hidden="1">"c8075"</definedName>
    <definedName name="IQ_EXPORTS_GOODS_SERVICES_REAL_SAAR_YOY" hidden="1">"c7415"</definedName>
    <definedName name="IQ_EXPORTS_GOODS_SERVICES_REAL_SAAR_YOY_FC" hidden="1">"c8295"</definedName>
    <definedName name="IQ_EXPORTS_GOODS_SERVICES_REAL_USD" hidden="1">"c11926"</definedName>
    <definedName name="IQ_EXPORTS_GOODS_SERVICES_REAL_USD_APR" hidden="1">"c11929"</definedName>
    <definedName name="IQ_EXPORTS_GOODS_SERVICES_REAL_USD_POP" hidden="1">"c11927"</definedName>
    <definedName name="IQ_EXPORTS_GOODS_SERVICES_REAL_USD_YOY" hidden="1">"c11928"</definedName>
    <definedName name="IQ_EXPORTS_GOODS_SERVICES_REAL_YOY" hidden="1">"c7414"</definedName>
    <definedName name="IQ_EXPORTS_GOODS_SERVICES_REAL_YOY_FC" hidden="1">"c8294"</definedName>
    <definedName name="IQ_EXPORTS_GOODS_SERVICES_SAAR" hidden="1">"c6867"</definedName>
    <definedName name="IQ_EXPORTS_GOODS_SERVICES_SAAR_APR" hidden="1">"c7527"</definedName>
    <definedName name="IQ_EXPORTS_GOODS_SERVICES_SAAR_APR_FC" hidden="1">"c8407"</definedName>
    <definedName name="IQ_EXPORTS_GOODS_SERVICES_SAAR_FC" hidden="1">"c7747"</definedName>
    <definedName name="IQ_EXPORTS_GOODS_SERVICES_SAAR_POP" hidden="1">"c7087"</definedName>
    <definedName name="IQ_EXPORTS_GOODS_SERVICES_SAAR_POP_FC" hidden="1">"c7967"</definedName>
    <definedName name="IQ_EXPORTS_GOODS_SERVICES_SAAR_YOY" hidden="1">"c7307"</definedName>
    <definedName name="IQ_EXPORTS_GOODS_SERVICES_SAAR_YOY_FC" hidden="1">"c8187"</definedName>
    <definedName name="IQ_EXPORTS_GOODS_SERVICES_USD" hidden="1">"c11822"</definedName>
    <definedName name="IQ_EXPORTS_GOODS_SERVICES_USD_APR" hidden="1">"c11825"</definedName>
    <definedName name="IQ_EXPORTS_GOODS_SERVICES_USD_POP" hidden="1">"c11823"</definedName>
    <definedName name="IQ_EXPORTS_GOODS_SERVICES_USD_YOY" hidden="1">"c11824"</definedName>
    <definedName name="IQ_EXPORTS_GOODS_SERVICES_YOY" hidden="1">"c7306"</definedName>
    <definedName name="IQ_EXPORTS_GOODS_SERVICES_YOY_FC" hidden="1">"c8186"</definedName>
    <definedName name="IQ_EXPORTS_GOODS_USD" hidden="1">"c11818"</definedName>
    <definedName name="IQ_EXPORTS_GOODS_USD_APR" hidden="1">"c11821"</definedName>
    <definedName name="IQ_EXPORTS_GOODS_USD_POP" hidden="1">"c11819"</definedName>
    <definedName name="IQ_EXPORTS_GOODS_USD_YOY" hidden="1">"c11820"</definedName>
    <definedName name="IQ_EXPORTS_GOODS_YOY" hidden="1">"c7304"</definedName>
    <definedName name="IQ_EXPORTS_GOODS_YOY_FC" hidden="1">"c8184"</definedName>
    <definedName name="IQ_EXPORTS_NONFACTOR_SERVICES" hidden="1">"c6868"</definedName>
    <definedName name="IQ_EXPORTS_NONFACTOR_SERVICES_APR" hidden="1">"c7528"</definedName>
    <definedName name="IQ_EXPORTS_NONFACTOR_SERVICES_APR_FC" hidden="1">"c8408"</definedName>
    <definedName name="IQ_EXPORTS_NONFACTOR_SERVICES_FC" hidden="1">"c7748"</definedName>
    <definedName name="IQ_EXPORTS_NONFACTOR_SERVICES_POP" hidden="1">"c7088"</definedName>
    <definedName name="IQ_EXPORTS_NONFACTOR_SERVICES_POP_FC" hidden="1">"c7968"</definedName>
    <definedName name="IQ_EXPORTS_NONFACTOR_SERVICES_YOY" hidden="1">"c7308"</definedName>
    <definedName name="IQ_EXPORTS_NONFACTOR_SERVICES_YOY_FC" hidden="1">"c8188"</definedName>
    <definedName name="IQ_EXPORTS_POP_FC_UNUSED" hidden="1">"c7961"</definedName>
    <definedName name="IQ_EXPORTS_POP_UNUSED" hidden="1">"c7081"</definedName>
    <definedName name="IQ_EXPORTS_SERVICES_REAL" hidden="1">"c6977"</definedName>
    <definedName name="IQ_EXPORTS_SERVICES_REAL_APR" hidden="1">"c7637"</definedName>
    <definedName name="IQ_EXPORTS_SERVICES_REAL_APR_FC" hidden="1">"c8517"</definedName>
    <definedName name="IQ_EXPORTS_SERVICES_REAL_FC" hidden="1">"c7857"</definedName>
    <definedName name="IQ_EXPORTS_SERVICES_REAL_POP" hidden="1">"c7197"</definedName>
    <definedName name="IQ_EXPORTS_SERVICES_REAL_POP_FC" hidden="1">"c8077"</definedName>
    <definedName name="IQ_EXPORTS_SERVICES_REAL_SAAR" hidden="1">"c11934"</definedName>
    <definedName name="IQ_EXPORTS_SERVICES_REAL_SAAR_APR" hidden="1">"c11937"</definedName>
    <definedName name="IQ_EXPORTS_SERVICES_REAL_SAAR_APR_FC_UNUSED" hidden="1">"c8516"</definedName>
    <definedName name="IQ_EXPORTS_SERVICES_REAL_SAAR_APR_UNUSED" hidden="1">"c7636"</definedName>
    <definedName name="IQ_EXPORTS_SERVICES_REAL_SAAR_FC_UNUSED" hidden="1">"c7856"</definedName>
    <definedName name="IQ_EXPORTS_SERVICES_REAL_SAAR_POP" hidden="1">"c11935"</definedName>
    <definedName name="IQ_EXPORTS_SERVICES_REAL_SAAR_POP_FC_UNUSED" hidden="1">"c8076"</definedName>
    <definedName name="IQ_EXPORTS_SERVICES_REAL_SAAR_POP_UNUSED" hidden="1">"c7196"</definedName>
    <definedName name="IQ_EXPORTS_SERVICES_REAL_SAAR_UNUSED" hidden="1">"c6976"</definedName>
    <definedName name="IQ_EXPORTS_SERVICES_REAL_SAAR_YOY" hidden="1">"c11936"</definedName>
    <definedName name="IQ_EXPORTS_SERVICES_REAL_SAAR_YOY_FC_UNUSED" hidden="1">"c8296"</definedName>
    <definedName name="IQ_EXPORTS_SERVICES_REAL_SAAR_YOY_UNUSED" hidden="1">"c7416"</definedName>
    <definedName name="IQ_EXPORTS_SERVICES_REAL_YOY" hidden="1">"c7417"</definedName>
    <definedName name="IQ_EXPORTS_SERVICES_REAL_YOY_FC" hidden="1">"c8297"</definedName>
    <definedName name="IQ_EXPORTS_UNUSED" hidden="1">"c6861"</definedName>
    <definedName name="IQ_EXPORTS_USD" hidden="1">"c11806"</definedName>
    <definedName name="IQ_EXPORTS_USD_APR" hidden="1">"c11809"</definedName>
    <definedName name="IQ_EXPORTS_USD_POP" hidden="1">"c11807"</definedName>
    <definedName name="IQ_EXPORTS_USD_YOY" hidden="1">"c11808"</definedName>
    <definedName name="IQ_EXPORTS_YOY_FC_UNUSED" hidden="1">"c8181"</definedName>
    <definedName name="IQ_EXPORTS_YOY_UNUSED" hidden="1">"c7301"</definedName>
    <definedName name="IQ_EXTRA_ACC_ITEMS" hidden="1">"c410"</definedName>
    <definedName name="IQ_EXTRA_ACC_ITEMS_BNK" hidden="1">"c411"</definedName>
    <definedName name="IQ_EXTRA_ACC_ITEMS_BR" hidden="1">"c412"</definedName>
    <definedName name="IQ_EXTRA_ACC_ITEMS_FIN" hidden="1">"c413"</definedName>
    <definedName name="IQ_EXTRA_ACC_ITEMS_INS" hidden="1">"c414"</definedName>
    <definedName name="IQ_EXTRA_ACC_ITEMS_RE" hidden="1">"c6216"</definedName>
    <definedName name="IQ_EXTRA_ACC_ITEMS_REIT" hidden="1">"c415"</definedName>
    <definedName name="IQ_EXTRA_ACC_ITEMS_UTI" hidden="1">"c416"</definedName>
    <definedName name="IQ_EXTRA_AVG_ASSETS_FFIEC" hidden="1">"c13369"</definedName>
    <definedName name="IQ_EXTRA_ITEMS" hidden="1">"c1459"</definedName>
    <definedName name="IQ_EXTRA_ITEMS_OTHER_ADJUSTMENTS_FOREIGN_FFIEC" hidden="1">"c15392"</definedName>
    <definedName name="IQ_EXTRAORDINARY_ITEMS_FFIEC" hidden="1">"c13033"</definedName>
    <definedName name="IQ_FAD" hidden="1">"c8757"</definedName>
    <definedName name="IQ_FAD_PAYOUT_RATIO" hidden="1">"c8872"</definedName>
    <definedName name="IQ_FAIR_VALUE_CHANGE_INCL_EARNINGS" hidden="1">"c13849"</definedName>
    <definedName name="IQ_FAIR_VALUE_DEBT" hidden="1">"c16007"</definedName>
    <definedName name="IQ_FAIR_VALUE_FIN_INSTRUMENTS_NAV" hidden="1">"c16002"</definedName>
    <definedName name="IQ_FAIR_VALUE_FIN_INSTRUMENTS_NNAV" hidden="1">"c16006"</definedName>
    <definedName name="IQ_FAIR_VALUE_TRADING_PROP" hidden="1">"c16001"</definedName>
    <definedName name="IQ_FARM_LOANS_TOT_LOANS_FFIEC" hidden="1">"c13870"</definedName>
    <definedName name="IQ_FARMLAND_DOM_FFIEC" hidden="1">"c15268"</definedName>
    <definedName name="IQ_FDIC" hidden="1">"c417"</definedName>
    <definedName name="IQ_FDIC_DEPOSIT_INSURANCE_FFIEC" hidden="1">"c13053"</definedName>
    <definedName name="IQ_FED_BUDGET_RECEIPTS" hidden="1">"c6869"</definedName>
    <definedName name="IQ_FED_BUDGET_RECEIPTS_APR" hidden="1">"c7529"</definedName>
    <definedName name="IQ_FED_BUDGET_RECEIPTS_APR_FC" hidden="1">"c8409"</definedName>
    <definedName name="IQ_FED_BUDGET_RECEIPTS_FC" hidden="1">"c7749"</definedName>
    <definedName name="IQ_FED_BUDGET_RECEIPTS_POP" hidden="1">"c7089"</definedName>
    <definedName name="IQ_FED_BUDGET_RECEIPTS_POP_FC" hidden="1">"c7969"</definedName>
    <definedName name="IQ_FED_BUDGET_RECEIPTS_YOY" hidden="1">"c7309"</definedName>
    <definedName name="IQ_FED_BUDGET_RECEIPTS_YOY_FC" hidden="1">"c8189"</definedName>
    <definedName name="IQ_FED_FUND_PURCHASED_SEC_SOLD_REPURCHASE_FFIEC" hidden="1">"c15489"</definedName>
    <definedName name="IQ_FED_FUND_SOLD_SEC_PURCHASED_RESELL_FFIEC" hidden="1">"c15488"</definedName>
    <definedName name="IQ_FED_FUNDS_AVAIL" hidden="1">"c2523"</definedName>
    <definedName name="IQ_FED_FUNDS_PURCH_SEC_SOLD_FAIR_VALUE_TOT_FFIEC" hidden="1">"c15406"</definedName>
    <definedName name="IQ_FED_FUNDS_PURCH_SEC_SOLD_LEVEL_1_FFIEC" hidden="1">"c15428"</definedName>
    <definedName name="IQ_FED_FUNDS_PURCH_SEC_SOLD_LEVEL_2_FFIEC" hidden="1">"c15441"</definedName>
    <definedName name="IQ_FED_FUNDS_PURCH_SEC_SOLD_LEVEL_3_FFIEC" hidden="1">"c15454"</definedName>
    <definedName name="IQ_FED_FUNDS_PURCHASED_DOM_FFIEC" hidden="1">"c12856"</definedName>
    <definedName name="IQ_FED_FUNDS_PURCHASED_QUARTERLY_AVG_FFIEC" hidden="1">"c13090"</definedName>
    <definedName name="IQ_FED_FUNDS_SOLD_DOM_FFIEC" hidden="1">"c12806"</definedName>
    <definedName name="IQ_FED_FUNDS_SOLD_QUARTERLY_AVG_FFIEC" hidden="1">"c13080"</definedName>
    <definedName name="IQ_FED_FUNDS_SOLD_SEC_PURCH_FAIR_VALUE_TOT_FFIEC" hidden="1">"c15402"</definedName>
    <definedName name="IQ_FED_FUNDS_SOLD_SEC_PURCH_LEVEL_1_FFIEC" hidden="1">"c15424"</definedName>
    <definedName name="IQ_FED_FUNDS_SOLD_SEC_PURCH_LEVEL_2_FFIEC" hidden="1">"c15437"</definedName>
    <definedName name="IQ_FED_FUNDS_SOLD_SEC_PURCH_LEVEL_3_FFIEC" hidden="1">"c15450"</definedName>
    <definedName name="IQ_FEDFUNDS_PURCHASED_RELATED" hidden="1">"c19132"</definedName>
    <definedName name="IQ_FEDFUNDS_SOLD" hidden="1">"c2256"</definedName>
    <definedName name="IQ_FEDFUNDS_SOLD_RELATED" hidden="1">"c19130"</definedName>
    <definedName name="IQ_FEES_COMMISSIONS_BROKERAGE_FFIEC" hidden="1">"c13005"</definedName>
    <definedName name="IQ_FEES_OTHER_INCOME" hidden="1">"c15257"</definedName>
    <definedName name="IQ_FFO" hidden="1">"c1574"</definedName>
    <definedName name="IQ_FFO_ACT_OR_EST" hidden="1">"c4446"</definedName>
    <definedName name="IQ_FFO_ADJ_ACT_OR_EST" hidden="1">"c4435"</definedName>
    <definedName name="IQ_FFO_ADJ_ACT_OR_EST_CIQ" hidden="1">"c4960"</definedName>
    <definedName name="IQ_FFO_ADJ_EST" hidden="1">"c4434"</definedName>
    <definedName name="IQ_FFO_ADJ_EST_CIQ" hidden="1">"c4959"</definedName>
    <definedName name="IQ_FFO_ADJ_GUIDANCE" hidden="1">"c4436"</definedName>
    <definedName name="IQ_FFO_ADJ_GUIDANCE_CIQ" hidden="1">"c4961"</definedName>
    <definedName name="IQ_FFO_ADJ_GUIDANCE_CIQ_COL" hidden="1">"c11608"</definedName>
    <definedName name="IQ_FFO_ADJ_HIGH_EST" hidden="1">"c4437"</definedName>
    <definedName name="IQ_FFO_ADJ_HIGH_EST_CIQ" hidden="1">"c4962"</definedName>
    <definedName name="IQ_FFO_ADJ_HIGH_GUIDANCE" hidden="1">"c4202"</definedName>
    <definedName name="IQ_FFO_ADJ_HIGH_GUIDANCE_CIQ" hidden="1">"c4614"</definedName>
    <definedName name="IQ_FFO_ADJ_HIGH_GUIDANCE_CIQ_COL" hidden="1">"c11263"</definedName>
    <definedName name="IQ_FFO_ADJ_LOW_EST" hidden="1">"c4438"</definedName>
    <definedName name="IQ_FFO_ADJ_LOW_EST_CIQ" hidden="1">"c4963"</definedName>
    <definedName name="IQ_FFO_ADJ_LOW_GUIDANCE" hidden="1">"c4242"</definedName>
    <definedName name="IQ_FFO_ADJ_LOW_GUIDANCE_CIQ" hidden="1">"c4654"</definedName>
    <definedName name="IQ_FFO_ADJ_LOW_GUIDANCE_CIQ_COL" hidden="1">"c11303"</definedName>
    <definedName name="IQ_FFO_ADJ_MEDIAN_EST" hidden="1">"c4439"</definedName>
    <definedName name="IQ_FFO_ADJ_MEDIAN_EST_CIQ" hidden="1">"c4964"</definedName>
    <definedName name="IQ_FFO_ADJ_NUM_EST" hidden="1">"c4440"</definedName>
    <definedName name="IQ_FFO_ADJ_NUM_EST_CIQ" hidden="1">"c4965"</definedName>
    <definedName name="IQ_FFO_ADJ_STDDEV_EST" hidden="1">"c4441"</definedName>
    <definedName name="IQ_FFO_ADJ_STDDEV_EST_CIQ" hidden="1">"c4966"</definedName>
    <definedName name="IQ_FFO_DILUTED" hidden="1">"c16186"</definedName>
    <definedName name="IQ_FFO_EST" hidden="1">"c4445"</definedName>
    <definedName name="IQ_FFO_EST_CIQ" hidden="1">"c4970"</definedName>
    <definedName name="IQ_FFO_GUIDANCE" hidden="1">"c4443"</definedName>
    <definedName name="IQ_FFO_GUIDANCE_CIQ" hidden="1">"c4968"</definedName>
    <definedName name="IQ_FFO_GUIDANCE_CIQ_COL" hidden="1">"c11615"</definedName>
    <definedName name="IQ_FFO_HIGH_EST" hidden="1">"c4448"</definedName>
    <definedName name="IQ_FFO_HIGH_EST_CIQ" hidden="1">"c4977"</definedName>
    <definedName name="IQ_FFO_HIGH_GUIDANCE" hidden="1">"c4184"</definedName>
    <definedName name="IQ_FFO_HIGH_GUIDANCE_CIQ" hidden="1">"c4596"</definedName>
    <definedName name="IQ_FFO_HIGH_GUIDANCE_CIQ_COL" hidden="1">"c11245"</definedName>
    <definedName name="IQ_FFO_LOW_EST" hidden="1">"c4449"</definedName>
    <definedName name="IQ_FFO_LOW_EST_CIQ" hidden="1">"c4978"</definedName>
    <definedName name="IQ_FFO_LOW_GUIDANCE" hidden="1">"c4224"</definedName>
    <definedName name="IQ_FFO_LOW_GUIDANCE_CIQ" hidden="1">"c4636"</definedName>
    <definedName name="IQ_FFO_LOW_GUIDANCE_CIQ_COL" hidden="1">"c11285"</definedName>
    <definedName name="IQ_FFO_MEDIAN_EST" hidden="1">"c4450"</definedName>
    <definedName name="IQ_FFO_MEDIAN_EST_CIQ" hidden="1">"c4979"</definedName>
    <definedName name="IQ_FFO_NUM_EST" hidden="1">"c4451"</definedName>
    <definedName name="IQ_FFO_NUM_EST_CIQ" hidden="1">"c4980"</definedName>
    <definedName name="IQ_FFO_PAYOUT_RATIO" hidden="1">"c3492"</definedName>
    <definedName name="IQ_FFO_PER_SHARE_BASIC" hidden="1">"c8867"</definedName>
    <definedName name="IQ_FFO_PER_SHARE_DILUTED" hidden="1">"c8868"</definedName>
    <definedName name="IQ_FFO_SHARE_ACT_OR_EST" hidden="1">"c2216"</definedName>
    <definedName name="IQ_FFO_SHARE_ACT_OR_EST_CIQ" hidden="1">"c4971"</definedName>
    <definedName name="IQ_FFO_SHARE_EST" hidden="1">"c418"</definedName>
    <definedName name="IQ_FFO_SHARE_EST_CIQ" hidden="1">"c3668"</definedName>
    <definedName name="IQ_FFO_SHARE_EST_DET_EST" hidden="1">"c12059"</definedName>
    <definedName name="IQ_FFO_SHARE_EST_DET_EST_CURRENCY" hidden="1">"c12466"</definedName>
    <definedName name="IQ_FFO_SHARE_EST_DET_EST_CURRENCY_THOM" hidden="1">"c12487"</definedName>
    <definedName name="IQ_FFO_SHARE_EST_DET_EST_DATE" hidden="1">"c12212"</definedName>
    <definedName name="IQ_FFO_SHARE_EST_DET_EST_DATE_THOM" hidden="1">"c12238"</definedName>
    <definedName name="IQ_FFO_SHARE_EST_DET_EST_INCL" hidden="1">"c12349"</definedName>
    <definedName name="IQ_FFO_SHARE_EST_DET_EST_INCL_THOM" hidden="1">"c12370"</definedName>
    <definedName name="IQ_FFO_SHARE_EST_DET_EST_ORIGIN" hidden="1">"c12722"</definedName>
    <definedName name="IQ_FFO_SHARE_EST_DET_EST_ORIGIN_THOM" hidden="1">"c12608"</definedName>
    <definedName name="IQ_FFO_SHARE_EST_DET_EST_THOM" hidden="1">"c12088"</definedName>
    <definedName name="IQ_FFO_SHARE_EST_REUT" hidden="1">"c3837"</definedName>
    <definedName name="IQ_FFO_SHARE_EST_THOM" hidden="1">"c3999"</definedName>
    <definedName name="IQ_FFO_SHARE_GUIDANCE" hidden="1">"c4447"</definedName>
    <definedName name="IQ_FFO_SHARE_GUIDANCE_CIQ" hidden="1">"c4976"</definedName>
    <definedName name="IQ_FFO_SHARE_GUIDANCE_CIQ_COL" hidden="1">"c11623"</definedName>
    <definedName name="IQ_FFO_SHARE_HIGH_EST" hidden="1">"c419"</definedName>
    <definedName name="IQ_FFO_SHARE_HIGH_EST_CIQ" hidden="1">"c3670"</definedName>
    <definedName name="IQ_FFO_SHARE_HIGH_EST_REUT" hidden="1">"c3839"</definedName>
    <definedName name="IQ_FFO_SHARE_HIGH_EST_THOM" hidden="1">"c4001"</definedName>
    <definedName name="IQ_FFO_SHARE_HIGH_GUIDANCE" hidden="1">"c4203"</definedName>
    <definedName name="IQ_FFO_SHARE_HIGH_GUIDANCE_CIQ" hidden="1">"c4615"</definedName>
    <definedName name="IQ_FFO_SHARE_HIGH_GUIDANCE_CIQ_COL" hidden="1">"c11264"</definedName>
    <definedName name="IQ_FFO_SHARE_LOW_EST" hidden="1">"c420"</definedName>
    <definedName name="IQ_FFO_SHARE_LOW_EST_CIQ" hidden="1">"c3671"</definedName>
    <definedName name="IQ_FFO_SHARE_LOW_EST_REUT" hidden="1">"c3840"</definedName>
    <definedName name="IQ_FFO_SHARE_LOW_EST_THOM" hidden="1">"c4002"</definedName>
    <definedName name="IQ_FFO_SHARE_LOW_GUIDANCE" hidden="1">"c4243"</definedName>
    <definedName name="IQ_FFO_SHARE_LOW_GUIDANCE_CIQ" hidden="1">"c4655"</definedName>
    <definedName name="IQ_FFO_SHARE_LOW_GUIDANCE_CIQ_COL" hidden="1">"c11304"</definedName>
    <definedName name="IQ_FFO_SHARE_MEDIAN_EST" hidden="1">"c1665"</definedName>
    <definedName name="IQ_FFO_SHARE_MEDIAN_EST_CIQ" hidden="1">"c3669"</definedName>
    <definedName name="IQ_FFO_SHARE_MEDIAN_EST_REUT" hidden="1">"c3838"</definedName>
    <definedName name="IQ_FFO_SHARE_MEDIAN_EST_THOM" hidden="1">"c4000"</definedName>
    <definedName name="IQ_FFO_SHARE_NUM_EST" hidden="1">"c421"</definedName>
    <definedName name="IQ_FFO_SHARE_NUM_EST_CIQ" hidden="1">"c3672"</definedName>
    <definedName name="IQ_FFO_SHARE_NUM_EST_REUT" hidden="1">"c3841"</definedName>
    <definedName name="IQ_FFO_SHARE_NUM_EST_THOM" hidden="1">"c4003"</definedName>
    <definedName name="IQ_FFO_SHARE_STDDEV_EST" hidden="1">"c422"</definedName>
    <definedName name="IQ_FFO_SHARE_STDDEV_EST_CIQ" hidden="1">"c3673"</definedName>
    <definedName name="IQ_FFO_SHARE_STDDEV_EST_REUT" hidden="1">"c3842"</definedName>
    <definedName name="IQ_FFO_SHARE_STDDEV_EST_THOM" hidden="1">"c4004"</definedName>
    <definedName name="IQ_FFO_SHARES_BASIC" hidden="1">"c16185"</definedName>
    <definedName name="IQ_FFO_SHARES_DILUTED" hidden="1">"c16187"</definedName>
    <definedName name="IQ_FFO_STDDEV_EST" hidden="1">"c4452"</definedName>
    <definedName name="IQ_FFO_STDDEV_EST_CIQ" hidden="1">"c4981"</definedName>
    <definedName name="IQ_FFO_TOTAL_REVENUE" hidden="1">"c16060"</definedName>
    <definedName name="IQ_FH" hidden="1">100000</definedName>
    <definedName name="IQ_FHLB_DEBT" hidden="1">"c423"</definedName>
    <definedName name="IQ_FHLB_DUE_CY" hidden="1">"c2080"</definedName>
    <definedName name="IQ_FHLB_DUE_CY1" hidden="1">"c2081"</definedName>
    <definedName name="IQ_FHLB_DUE_CY2" hidden="1">"c2082"</definedName>
    <definedName name="IQ_FHLB_DUE_CY3" hidden="1">"c2083"</definedName>
    <definedName name="IQ_FHLB_DUE_CY4" hidden="1">"c2084"</definedName>
    <definedName name="IQ_FHLB_DUE_NEXT_FIVE" hidden="1">"c2085"</definedName>
    <definedName name="IQ_FIDUCIARY_INCOME_OPERATING_INC_FFIEC" hidden="1">"c13383"</definedName>
    <definedName name="IQ_FILING_CURRENCY" hidden="1">"c2129"</definedName>
    <definedName name="IQ_FILING_CURRENCY_AP" hidden="1">"c11747"</definedName>
    <definedName name="IQ_FILINGDATE_BS" hidden="1">"c424"</definedName>
    <definedName name="IQ_FILINGDATE_CF" hidden="1">"c425"</definedName>
    <definedName name="IQ_FILINGDATE_IS" hidden="1">"c426"</definedName>
    <definedName name="IQ_FILM_RIGHTS" hidden="1">"c2254"</definedName>
    <definedName name="IQ_FIN_COLLECTION_ID" hidden="1">"c13922"</definedName>
    <definedName name="IQ_FIN_DATA_SOURCE" hidden="1">"c6788"</definedName>
    <definedName name="IQ_FIN_DIV_ASSETS_CURRENT" hidden="1">"c427"</definedName>
    <definedName name="IQ_FIN_DIV_ASSETS_LT" hidden="1">"c428"</definedName>
    <definedName name="IQ_FIN_DIV_CASH_EQUIV" hidden="1">"c6289"</definedName>
    <definedName name="IQ_FIN_DIV_DEBT_CURRENT" hidden="1">"c429"</definedName>
    <definedName name="IQ_FIN_DIV_DEBT_LT" hidden="1">"c430"</definedName>
    <definedName name="IQ_FIN_DIV_DEBT_TOTAL" hidden="1">"c5656"</definedName>
    <definedName name="IQ_FIN_DIV_EXP" hidden="1">"c431"</definedName>
    <definedName name="IQ_FIN_DIV_INT_EXP" hidden="1">"c432"</definedName>
    <definedName name="IQ_FIN_DIV_LIAB_CURRENT" hidden="1">"c433"</definedName>
    <definedName name="IQ_FIN_DIV_LIAB_LT" hidden="1">"c434"</definedName>
    <definedName name="IQ_FIN_DIV_LOANS_CURRENT" hidden="1">"c435"</definedName>
    <definedName name="IQ_FIN_DIV_LOANS_LT" hidden="1">"c436"</definedName>
    <definedName name="IQ_FIN_DIV_LT_DEBT_TOTAL" hidden="1">"c5655"</definedName>
    <definedName name="IQ_FIN_DIV_REV" hidden="1">"c437"</definedName>
    <definedName name="IQ_FIN_DIV_ST_DEBT_TOTAL" hidden="1">"c5527"</definedName>
    <definedName name="IQ_FIN_DIV_ST_INVEST" hidden="1">"c6288"</definedName>
    <definedName name="IQ_FIN_INSTANCE_ID" hidden="1">"c13921"</definedName>
    <definedName name="IQ_FIN_PERIOD_ID" hidden="1">"c13920"</definedName>
    <definedName name="IQ_FINANCIAL_LOC_FOREIGN_GUARANTEES_FFIEC" hidden="1">"c13249"</definedName>
    <definedName name="IQ_FINANCIAL_SERVICING_ASSETS_FAIR_VALUE_TOT_FFIEC" hidden="1">"c13212"</definedName>
    <definedName name="IQ_FINANCIAL_SERVICING_ASSETS_LEVEL_1_FFIEC" hidden="1">"c13220"</definedName>
    <definedName name="IQ_FINANCIAL_SERVICING_ASSETS_LEVEL_2_FFIEC" hidden="1">"c13228"</definedName>
    <definedName name="IQ_FINANCIAL_SERVICING_ASSETS_LEVEL_3_FFIEC" hidden="1">"c13236"</definedName>
    <definedName name="IQ_FINANCIAL_SERVICING_LIAB_FAIR_VALUE_TOT_FFIEC" hidden="1">"c13215"</definedName>
    <definedName name="IQ_FINANCIAL_SERVICING_LIAB_LEVEL_1_FFIEC" hidden="1">"c13223"</definedName>
    <definedName name="IQ_FINANCIAL_SERVICING_LIAB_LEVEL_2_FFIEC" hidden="1">"c13231"</definedName>
    <definedName name="IQ_FINANCIAL_SERVICING_LIAB_LEVEL_3_FFIEC" hidden="1">"c13239"</definedName>
    <definedName name="IQ_FINANCING_CASH" hidden="1">"c1405"</definedName>
    <definedName name="IQ_FINANCING_CASH_SUPPL" hidden="1">"c1406"</definedName>
    <definedName name="IQ_FINANCING_OBLIG_CURRENT" hidden="1">"c11753"</definedName>
    <definedName name="IQ_FINANCING_OBLIG_NON_CURRENT" hidden="1">"c11754"</definedName>
    <definedName name="IQ_FINISHED_INV" hidden="1">"c438"</definedName>
    <definedName name="IQ_FIRST_INT_DATE" hidden="1">"c2186"</definedName>
    <definedName name="IQ_FIRST_YEAR_LIFE" hidden="1">"c439"</definedName>
    <definedName name="IQ_FIRST_YEAR_LIFE_PREM" hidden="1">"c2787"</definedName>
    <definedName name="IQ_FIRST_YEAR_PREM" hidden="1">"c2786"</definedName>
    <definedName name="IQ_FIRSTPRICINGDATE" hidden="1">"c3050"</definedName>
    <definedName name="IQ_FISCAL_Q" hidden="1">"c440"</definedName>
    <definedName name="IQ_FISCAL_Q_EST" hidden="1">"c6794"</definedName>
    <definedName name="IQ_FISCAL_Q_EST_CIQ" hidden="1">"c6806"</definedName>
    <definedName name="IQ_FISCAL_Q_EST_REUT" hidden="1">"c6798"</definedName>
    <definedName name="IQ_FISCAL_Q_EST_THOM" hidden="1">"c6802"</definedName>
    <definedName name="IQ_FISCAL_Y" hidden="1">"c441"</definedName>
    <definedName name="IQ_FISCAL_Y_EST" hidden="1">"c6795"</definedName>
    <definedName name="IQ_FISCAL_Y_EST_CIQ" hidden="1">"c6807"</definedName>
    <definedName name="IQ_FISCAL_Y_EST_REUT" hidden="1">"c6799"</definedName>
    <definedName name="IQ_FISCAL_Y_EST_THOM" hidden="1">"c6803"</definedName>
    <definedName name="IQ_FIVE_PERCENT_CIQID" hidden="1">"c19094"</definedName>
    <definedName name="IQ_FIVE_PERCENT_DERIVATIVES" hidden="1">"c19096"</definedName>
    <definedName name="IQ_FIVE_PERCENT_NAME" hidden="1">"c19093"</definedName>
    <definedName name="IQ_FIVE_PERCENT_OWNER" hidden="1">"c442"</definedName>
    <definedName name="IQ_FIVE_PERCENT_PERCENT" hidden="1">"c19097"</definedName>
    <definedName name="IQ_FIVE_PERCENT_POSITION_DATE" hidden="1">"c19099"</definedName>
    <definedName name="IQ_FIVE_PERCENT_SHARES" hidden="1">"c19095"</definedName>
    <definedName name="IQ_FIVE_PERCENT_VALUE" hidden="1">"c19098"</definedName>
    <definedName name="IQ_FIVEPERCENT_PERCENT" hidden="1">"c443"</definedName>
    <definedName name="IQ_FIVEPERCENT_SHARES" hidden="1">"c444"</definedName>
    <definedName name="IQ_FIX_FREQUENCY" hidden="1">"c8964"</definedName>
    <definedName name="IQ_FIXED_ASSET_TURNS" hidden="1">"c445"</definedName>
    <definedName name="IQ_FIXED_INCOME_LIST" hidden="1">"c13504"</definedName>
    <definedName name="IQ_FIXED_INVEST_APR_FC_UNUSED" hidden="1">"c8410"</definedName>
    <definedName name="IQ_FIXED_INVEST_APR_UNUSED" hidden="1">"c7530"</definedName>
    <definedName name="IQ_FIXED_INVEST_FC_UNUSED" hidden="1">"c7750"</definedName>
    <definedName name="IQ_FIXED_INVEST_MACH_EQUIP" hidden="1">"c6871"</definedName>
    <definedName name="IQ_FIXED_INVEST_MACH_EQUIP_APR" hidden="1">"c7531"</definedName>
    <definedName name="IQ_FIXED_INVEST_MACH_EQUIP_APR_FC" hidden="1">"c8411"</definedName>
    <definedName name="IQ_FIXED_INVEST_MACH_EQUIP_FC" hidden="1">"c7751"</definedName>
    <definedName name="IQ_FIXED_INVEST_MACH_EQUIP_POP" hidden="1">"c7091"</definedName>
    <definedName name="IQ_FIXED_INVEST_MACH_EQUIP_POP_FC" hidden="1">"c7971"</definedName>
    <definedName name="IQ_FIXED_INVEST_MACH_EQUIP_REAL" hidden="1">"c6979"</definedName>
    <definedName name="IQ_FIXED_INVEST_MACH_EQUIP_REAL_APR" hidden="1">"c7639"</definedName>
    <definedName name="IQ_FIXED_INVEST_MACH_EQUIP_REAL_APR_FC" hidden="1">"c8519"</definedName>
    <definedName name="IQ_FIXED_INVEST_MACH_EQUIP_REAL_FC" hidden="1">"c7859"</definedName>
    <definedName name="IQ_FIXED_INVEST_MACH_EQUIP_REAL_POP" hidden="1">"c7199"</definedName>
    <definedName name="IQ_FIXED_INVEST_MACH_EQUIP_REAL_POP_FC" hidden="1">"c8079"</definedName>
    <definedName name="IQ_FIXED_INVEST_MACH_EQUIP_REAL_YOY" hidden="1">"c7419"</definedName>
    <definedName name="IQ_FIXED_INVEST_MACH_EQUIP_REAL_YOY_FC" hidden="1">"c8299"</definedName>
    <definedName name="IQ_FIXED_INVEST_MACH_EQUIP_YOY" hidden="1">"c7311"</definedName>
    <definedName name="IQ_FIXED_INVEST_MACH_EQUIP_YOY_FC" hidden="1">"c8191"</definedName>
    <definedName name="IQ_FIXED_INVEST_POP_FC_UNUSED" hidden="1">"c7970"</definedName>
    <definedName name="IQ_FIXED_INVEST_POP_UNUSED" hidden="1">"c7090"</definedName>
    <definedName name="IQ_FIXED_INVEST_REAL_APR_FC_UNUSED" hidden="1">"c8518"</definedName>
    <definedName name="IQ_FIXED_INVEST_REAL_APR_UNUSED" hidden="1">"c7638"</definedName>
    <definedName name="IQ_FIXED_INVEST_REAL_FC_UNUSED" hidden="1">"c7858"</definedName>
    <definedName name="IQ_FIXED_INVEST_REAL_POP_FC_UNUSED" hidden="1">"c8078"</definedName>
    <definedName name="IQ_FIXED_INVEST_REAL_POP_UNUSED" hidden="1">"c7198"</definedName>
    <definedName name="IQ_FIXED_INVEST_REAL_SAAR" hidden="1">"c6980"</definedName>
    <definedName name="IQ_FIXED_INVEST_REAL_SAAR_APR" hidden="1">"c7640"</definedName>
    <definedName name="IQ_FIXED_INVEST_REAL_SAAR_APR_FC" hidden="1">"c8520"</definedName>
    <definedName name="IQ_FIXED_INVEST_REAL_SAAR_FC" hidden="1">"c7860"</definedName>
    <definedName name="IQ_FIXED_INVEST_REAL_SAAR_POP" hidden="1">"c7200"</definedName>
    <definedName name="IQ_FIXED_INVEST_REAL_SAAR_POP_FC" hidden="1">"c8080"</definedName>
    <definedName name="IQ_FIXED_INVEST_REAL_SAAR_USD_APR_FC" hidden="1">"c11945"</definedName>
    <definedName name="IQ_FIXED_INVEST_REAL_SAAR_USD_FC" hidden="1">"c11942"</definedName>
    <definedName name="IQ_FIXED_INVEST_REAL_SAAR_USD_POP_FC" hidden="1">"c11943"</definedName>
    <definedName name="IQ_FIXED_INVEST_REAL_SAAR_USD_YOY_FC" hidden="1">"c11944"</definedName>
    <definedName name="IQ_FIXED_INVEST_REAL_SAAR_YOY" hidden="1">"c7420"</definedName>
    <definedName name="IQ_FIXED_INVEST_REAL_SAAR_YOY_FC" hidden="1">"c8300"</definedName>
    <definedName name="IQ_FIXED_INVEST_REAL_UNUSED" hidden="1">"c6978"</definedName>
    <definedName name="IQ_FIXED_INVEST_REAL_USD_APR_FC" hidden="1">"c11941"</definedName>
    <definedName name="IQ_FIXED_INVEST_REAL_USD_FC" hidden="1">"c11938"</definedName>
    <definedName name="IQ_FIXED_INVEST_REAL_USD_POP_FC" hidden="1">"c11939"</definedName>
    <definedName name="IQ_FIXED_INVEST_REAL_USD_YOY_FC" hidden="1">"c11940"</definedName>
    <definedName name="IQ_FIXED_INVEST_REAL_YOY_FC_UNUSED" hidden="1">"c8298"</definedName>
    <definedName name="IQ_FIXED_INVEST_REAL_YOY_UNUSED" hidden="1">"c7418"</definedName>
    <definedName name="IQ_FIXED_INVEST_SAAR" hidden="1">"c6872"</definedName>
    <definedName name="IQ_FIXED_INVEST_SAAR_APR" hidden="1">"c7532"</definedName>
    <definedName name="IQ_FIXED_INVEST_SAAR_APR_FC" hidden="1">"c8412"</definedName>
    <definedName name="IQ_FIXED_INVEST_SAAR_FC" hidden="1">"c7752"</definedName>
    <definedName name="IQ_FIXED_INVEST_SAAR_POP" hidden="1">"c7092"</definedName>
    <definedName name="IQ_FIXED_INVEST_SAAR_POP_FC" hidden="1">"c7972"</definedName>
    <definedName name="IQ_FIXED_INVEST_SAAR_USD_APR_FC" hidden="1">"c11833"</definedName>
    <definedName name="IQ_FIXED_INVEST_SAAR_USD_FC" hidden="1">"c11830"</definedName>
    <definedName name="IQ_FIXED_INVEST_SAAR_USD_POP_FC" hidden="1">"c11831"</definedName>
    <definedName name="IQ_FIXED_INVEST_SAAR_USD_YOY_FC" hidden="1">"c11832"</definedName>
    <definedName name="IQ_FIXED_INVEST_SAAR_YOY" hidden="1">"c7312"</definedName>
    <definedName name="IQ_FIXED_INVEST_SAAR_YOY_FC" hidden="1">"c8192"</definedName>
    <definedName name="IQ_FIXED_INVEST_UNUSED" hidden="1">"c6870"</definedName>
    <definedName name="IQ_FIXED_INVEST_USD_APR_FC" hidden="1">"c11829"</definedName>
    <definedName name="IQ_FIXED_INVEST_USD_FC" hidden="1">"c11826"</definedName>
    <definedName name="IQ_FIXED_INVEST_USD_POP_FC" hidden="1">"c11827"</definedName>
    <definedName name="IQ_FIXED_INVEST_USD_YOY_FC" hidden="1">"c11828"</definedName>
    <definedName name="IQ_FIXED_INVEST_YOY_FC_UNUSED" hidden="1">"c8190"</definedName>
    <definedName name="IQ_FIXED_INVEST_YOY_UNUSED" hidden="1">"c7310"</definedName>
    <definedName name="IQ_FLOAT_PERCENT" hidden="1">"c1575"</definedName>
    <definedName name="IQ_FORECLOSED_PROP_GNMA_LOANS_FFIEC" hidden="1">"c15272"</definedName>
    <definedName name="IQ_FOREIGN_BANKS_DUE_30_89_FFIEC" hidden="1">"c13269"</definedName>
    <definedName name="IQ_FOREIGN_BANKS_DUE_90_FFIEC" hidden="1">"c13295"</definedName>
    <definedName name="IQ_FOREIGN_BANKS_NON_ACCRUAL_FFIEC" hidden="1">"c13321"</definedName>
    <definedName name="IQ_FOREIGN_DEP_IB" hidden="1">"c446"</definedName>
    <definedName name="IQ_FOREIGN_DEP_NON_IB" hidden="1">"c447"</definedName>
    <definedName name="IQ_FOREIGN_DEPOSITS_ASSETS_TOT_FFIEC" hidden="1">"c13445"</definedName>
    <definedName name="IQ_FOREIGN_DEPOSITS_TOT_FFIEC" hidden="1">"c13486"</definedName>
    <definedName name="IQ_FOREIGN_DEPOSITS_TOTAL_DEPOSITS" hidden="1">"c15719"</definedName>
    <definedName name="IQ_FOREIGN_EXCHANGE" hidden="1">"c1376"</definedName>
    <definedName name="IQ_FOREIGN_GOVT_OFFICIAL_INST_FOREIGN_DEP_FFIEC" hidden="1">"c15345"</definedName>
    <definedName name="IQ_FOREIGN_GOVT_OFFICIAL_INST_NON_TRANS_ACCTS_FFIEC" hidden="1">"c15327"</definedName>
    <definedName name="IQ_FOREIGN_GOVT_OFFICIAL_INST_TRANS_ACCTS_FFIEC" hidden="1">"c15319"</definedName>
    <definedName name="IQ_FOREIGN_LL_REC_FFIEC" hidden="1">"c12892"</definedName>
    <definedName name="IQ_FOREIGN_LOANS" hidden="1">"c448"</definedName>
    <definedName name="IQ_FOREIGN_LOANS_LEASES_FOREIGN_FFIEC" hidden="1">"c13478"</definedName>
    <definedName name="IQ_FOREIGN_LOANS_TOTAL_LOANS" hidden="1">"c15714"</definedName>
    <definedName name="IQ_FOUNDATION_OVER_TOTAL" hidden="1">"c13769"</definedName>
    <definedName name="IQ_FQ" hidden="1">500</definedName>
    <definedName name="IQ_FTOOL_CAPEX" hidden="1">"c16212"</definedName>
    <definedName name="IQ_FTOOL_CASH" hidden="1">"c16213"</definedName>
    <definedName name="IQ_FTOOL_CASH_INVEST" hidden="1">"c16214"</definedName>
    <definedName name="IQ_FTOOL_EBT" hidden="1">"c16215"</definedName>
    <definedName name="IQ_FTOOL_NI" hidden="1">"c16216"</definedName>
    <definedName name="IQ_FTOOL_NI_CF" hidden="1">"c16206"</definedName>
    <definedName name="IQ_FTOOL_NUMBER_SHAREHOLDERS" hidden="1">"c16207"</definedName>
    <definedName name="IQ_FTOOL_SHARES_PER_DR" hidden="1">"c16208"</definedName>
    <definedName name="IQ_FTOOL_TOTAL_ASSETS" hidden="1">"c16209"</definedName>
    <definedName name="IQ_FTOOL_TOTAL_LIAB_EQUITY" hidden="1">"c16210"</definedName>
    <definedName name="IQ_FTOOL_TOTAL_REV" hidden="1">"c16211"</definedName>
    <definedName name="IQ_FUEL" hidden="1">"c449"</definedName>
    <definedName name="IQ_FULL_TIME" hidden="1">"c450"</definedName>
    <definedName name="IQ_FULLY_INSURED_BROKERED_DEPOSITS_FFIEC" hidden="1">"c15305"</definedName>
    <definedName name="IQ_FUND_FEE_INC_NON_INT_INC_FFIEC" hidden="1">"c13493"</definedName>
    <definedName name="IQ_FUND_NAV" hidden="1">"c15225"</definedName>
    <definedName name="IQ_FUND_PRIMARY_ADVISOR" hidden="1">"c19091"</definedName>
    <definedName name="IQ_FUNDING_DEPENDENCE_FFIEC" hidden="1">"c13336"</definedName>
    <definedName name="IQ_FUNDING_DEPENDENCE_ST_FFIEC" hidden="1">"c13337"</definedName>
    <definedName name="IQ_FUNDS_PURCHASED_ASSETS_TOT_FFIEC" hidden="1">"c13446"</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X" hidden="1">"c451"</definedName>
    <definedName name="IQ_FX_CONTRACTS_FFIEC" hidden="1">"c13125"</definedName>
    <definedName name="IQ_FX_EXPOSURE_FFIEC" hidden="1">"c13059"</definedName>
    <definedName name="IQ_FY" hidden="1">1000</definedName>
    <definedName name="IQ_GA_EXP" hidden="1">"c2241"</definedName>
    <definedName name="IQ_GAAP_BS" hidden="1">"c6789"</definedName>
    <definedName name="IQ_GAAP_CF" hidden="1">"c6790"</definedName>
    <definedName name="IQ_GAAP_EST_CIQ" hidden="1">"c13924"</definedName>
    <definedName name="IQ_GAAP_IS" hidden="1">"c6194"</definedName>
    <definedName name="IQ_GAIN_ASSETS" hidden="1">"c452"</definedName>
    <definedName name="IQ_GAIN_ASSETS_BNK" hidden="1">"c453"</definedName>
    <definedName name="IQ_GAIN_ASSETS_BR" hidden="1">"c454"</definedName>
    <definedName name="IQ_GAIN_ASSETS_CF" hidden="1">"c455"</definedName>
    <definedName name="IQ_GAIN_ASSETS_CF_BNK" hidden="1">"c456"</definedName>
    <definedName name="IQ_GAIN_ASSETS_CF_BR" hidden="1">"c457"</definedName>
    <definedName name="IQ_GAIN_ASSETS_CF_FIN" hidden="1">"c458"</definedName>
    <definedName name="IQ_GAIN_ASSETS_CF_INS" hidden="1">"c459"</definedName>
    <definedName name="IQ_GAIN_ASSETS_CF_RE" hidden="1">"c6217"</definedName>
    <definedName name="IQ_GAIN_ASSETS_CF_REIT" hidden="1">"c460"</definedName>
    <definedName name="IQ_GAIN_ASSETS_CF_UTI" hidden="1">"c461"</definedName>
    <definedName name="IQ_GAIN_ASSETS_FIN" hidden="1">"c462"</definedName>
    <definedName name="IQ_GAIN_ASSETS_INS" hidden="1">"c463"</definedName>
    <definedName name="IQ_GAIN_ASSETS_RE" hidden="1">"c6218"</definedName>
    <definedName name="IQ_GAIN_ASSETS_REIT" hidden="1">"c471"</definedName>
    <definedName name="IQ_GAIN_ASSETS_REV" hidden="1">"c472"</definedName>
    <definedName name="IQ_GAIN_ASSETS_REV_BNK" hidden="1">"c473"</definedName>
    <definedName name="IQ_GAIN_ASSETS_REV_BR" hidden="1">"c474"</definedName>
    <definedName name="IQ_GAIN_ASSETS_REV_FIN" hidden="1">"c475"</definedName>
    <definedName name="IQ_GAIN_ASSETS_REV_INS" hidden="1">"c476"</definedName>
    <definedName name="IQ_GAIN_ASSETS_REV_RE" hidden="1">"c6219"</definedName>
    <definedName name="IQ_GAIN_ASSETS_REV_REIT" hidden="1">"c477"</definedName>
    <definedName name="IQ_GAIN_ASSETS_REV_UTI" hidden="1">"c478"</definedName>
    <definedName name="IQ_GAIN_ASSETS_UTI" hidden="1">"c479"</definedName>
    <definedName name="IQ_GAIN_CREDIT_DERIVATIVES_FFIEC" hidden="1">"c13066"</definedName>
    <definedName name="IQ_GAIN_CREDIT_DERIVATIVES_NON_TRADING_FFIEC" hidden="1">"c13067"</definedName>
    <definedName name="IQ_GAIN_INVEST" hidden="1">"c1463"</definedName>
    <definedName name="IQ_GAIN_INVEST_BNK" hidden="1">"c1582"</definedName>
    <definedName name="IQ_GAIN_INVEST_BR" hidden="1">"c1464"</definedName>
    <definedName name="IQ_GAIN_INVEST_CF" hidden="1">"c480"</definedName>
    <definedName name="IQ_GAIN_INVEST_CF_BNK" hidden="1">"c481"</definedName>
    <definedName name="IQ_GAIN_INVEST_CF_BR" hidden="1">"c482"</definedName>
    <definedName name="IQ_GAIN_INVEST_CF_FIN" hidden="1">"c483"</definedName>
    <definedName name="IQ_GAIN_INVEST_CF_INS" hidden="1">"c484"</definedName>
    <definedName name="IQ_GAIN_INVEST_CF_RE" hidden="1">"c6220"</definedName>
    <definedName name="IQ_GAIN_INVEST_CF_REIT" hidden="1">"c485"</definedName>
    <definedName name="IQ_GAIN_INVEST_CF_UTI" hidden="1">"c486"</definedName>
    <definedName name="IQ_GAIN_INVEST_FIN" hidden="1">"c1465"</definedName>
    <definedName name="IQ_GAIN_INVEST_INS" hidden="1">"c1466"</definedName>
    <definedName name="IQ_GAIN_INVEST_RE" hidden="1">"c6278"</definedName>
    <definedName name="IQ_GAIN_INVEST_REIT" hidden="1">"c1467"</definedName>
    <definedName name="IQ_GAIN_INVEST_REV" hidden="1">"c494"</definedName>
    <definedName name="IQ_GAIN_INVEST_REV_BNK" hidden="1">"c495"</definedName>
    <definedName name="IQ_GAIN_INVEST_REV_BR" hidden="1">"c496"</definedName>
    <definedName name="IQ_GAIN_INVEST_REV_FIN" hidden="1">"c497"</definedName>
    <definedName name="IQ_GAIN_INVEST_REV_INS" hidden="1">"c498"</definedName>
    <definedName name="IQ_GAIN_INVEST_REV_RE" hidden="1">"c6221"</definedName>
    <definedName name="IQ_GAIN_INVEST_REV_REIT" hidden="1">"c499"</definedName>
    <definedName name="IQ_GAIN_INVEST_REV_UTI" hidden="1">"c500"</definedName>
    <definedName name="IQ_GAIN_INVEST_UTI" hidden="1">"c1468"</definedName>
    <definedName name="IQ_GAIN_LOANS_REC" hidden="1">"c501"</definedName>
    <definedName name="IQ_GAIN_LOANS_RECEIV" hidden="1">"c502"</definedName>
    <definedName name="IQ_GAIN_LOANS_RECEIV_REV_FIN" hidden="1">"c503"</definedName>
    <definedName name="IQ_GAIN_LOANS_REV" hidden="1">"c504"</definedName>
    <definedName name="IQ_GAIN_LOSS_HTM_AFS_SECURITIES_FOREIGN_FFIEC" hidden="1">"c15384"</definedName>
    <definedName name="IQ_GAIN_SALE_ASSETS" hidden="1">"c1377"</definedName>
    <definedName name="IQ_GAINS_AFS_AVG_ASSETS_FFIEC" hidden="1">"c13364"</definedName>
    <definedName name="IQ_GAINS_ASSETS_TOT_FFIEC" hidden="1">"c13073"</definedName>
    <definedName name="IQ_GAINS_AVAIL_SALE_EQUITY_SEC_T2_FFIEC" hidden="1">"c13147"</definedName>
    <definedName name="IQ_GAINS_AVAIL_SALE_SEC_T1_FFIEC" hidden="1">"c13131"</definedName>
    <definedName name="IQ_GAINS_CASH_FLOW_HEDGES_T1_FFIEC" hidden="1">"c13133"</definedName>
    <definedName name="IQ_GAINS_HTM_AVG_ASSETS_FFIEC" hidden="1">"c13363"</definedName>
    <definedName name="IQ_GAINS_INSTRUMENT_SPECIFIC_CREDIT_RISK_LIAB_FFIEC" hidden="1">"c13076"</definedName>
    <definedName name="IQ_GAINS_INSTRUMENT_SPECIFIC_RISK_FFIEC" hidden="1">"c13074"</definedName>
    <definedName name="IQ_GAINS_INSURANCE_ACTIVITIES_FFIEC" hidden="1">"c13072"</definedName>
    <definedName name="IQ_GAINS_LIABILITIES_FFIEC" hidden="1">"c13075"</definedName>
    <definedName name="IQ_GAINS_SALE_LOANS_LEASES_FFIEC" hidden="1">"c13013"</definedName>
    <definedName name="IQ_GAINS_SALE_OTHER_ASSETS_FFIEC" hidden="1">"c13015"</definedName>
    <definedName name="IQ_GAINS_SALE_OTHER_RE_OWNED_FFIEC" hidden="1">"c13014"</definedName>
    <definedName name="IQ_GAINS_SECURITIZATION_OPERATING_INC_FFIEC" hidden="1">"c13391"</definedName>
    <definedName name="IQ_GDP" hidden="1">"c6874"</definedName>
    <definedName name="IQ_GDP_APR" hidden="1">"c7534"</definedName>
    <definedName name="IQ_GDP_APR_FC" hidden="1">"c8414"</definedName>
    <definedName name="IQ_GDP_FC" hidden="1">"c7754"</definedName>
    <definedName name="IQ_GDP_POP" hidden="1">"c7094"</definedName>
    <definedName name="IQ_GDP_POP_FC" hidden="1">"c7974"</definedName>
    <definedName name="IQ_GDP_REAL" hidden="1">"c6981"</definedName>
    <definedName name="IQ_GDP_REAL_APR" hidden="1">"c7641"</definedName>
    <definedName name="IQ_GDP_REAL_APR_FC" hidden="1">"c8521"</definedName>
    <definedName name="IQ_GDP_REAL_FC" hidden="1">"c7861"</definedName>
    <definedName name="IQ_GDP_REAL_POP" hidden="1">"c7201"</definedName>
    <definedName name="IQ_GDP_REAL_POP_FC" hidden="1">"c8081"</definedName>
    <definedName name="IQ_GDP_REAL_SAAR" hidden="1">"c6982"</definedName>
    <definedName name="IQ_GDP_REAL_SAAR_APR" hidden="1">"c7642"</definedName>
    <definedName name="IQ_GDP_REAL_SAAR_APR_FC" hidden="1">"c8522"</definedName>
    <definedName name="IQ_GDP_REAL_SAAR_FC" hidden="1">"c7862"</definedName>
    <definedName name="IQ_GDP_REAL_SAAR_POP" hidden="1">"c7202"</definedName>
    <definedName name="IQ_GDP_REAL_SAAR_POP_FC" hidden="1">"c8082"</definedName>
    <definedName name="IQ_GDP_REAL_SAAR_YOY" hidden="1">"c7422"</definedName>
    <definedName name="IQ_GDP_REAL_SAAR_YOY_FC" hidden="1">"c8302"</definedName>
    <definedName name="IQ_GDP_REAL_USD" hidden="1">"c11946"</definedName>
    <definedName name="IQ_GDP_REAL_USD_APR" hidden="1">"c11949"</definedName>
    <definedName name="IQ_GDP_REAL_USD_POP" hidden="1">"c11947"</definedName>
    <definedName name="IQ_GDP_REAL_USD_YOY" hidden="1">"c11948"</definedName>
    <definedName name="IQ_GDP_REAL_YOY" hidden="1">"c7421"</definedName>
    <definedName name="IQ_GDP_REAL_YOY_FC" hidden="1">"c8301"</definedName>
    <definedName name="IQ_GDP_SAAR" hidden="1">"c6875"</definedName>
    <definedName name="IQ_GDP_SAAR_APR" hidden="1">"c7535"</definedName>
    <definedName name="IQ_GDP_SAAR_APR_FC" hidden="1">"c8415"</definedName>
    <definedName name="IQ_GDP_SAAR_FC" hidden="1">"c7755"</definedName>
    <definedName name="IQ_GDP_SAAR_POP" hidden="1">"c7095"</definedName>
    <definedName name="IQ_GDP_SAAR_POP_FC" hidden="1">"c7975"</definedName>
    <definedName name="IQ_GDP_SAAR_YOY" hidden="1">"c7315"</definedName>
    <definedName name="IQ_GDP_SAAR_YOY_FC" hidden="1">"c8195"</definedName>
    <definedName name="IQ_GDP_USD" hidden="1">"c11834"</definedName>
    <definedName name="IQ_GDP_USD_APR" hidden="1">"c11837"</definedName>
    <definedName name="IQ_GDP_USD_POP" hidden="1">"c11835"</definedName>
    <definedName name="IQ_GDP_USD_YOY" hidden="1">"c11836"</definedName>
    <definedName name="IQ_GDP_YOY" hidden="1">"c7314"</definedName>
    <definedName name="IQ_GDP_YOY_FC" hidden="1">"c8194"</definedName>
    <definedName name="IQ_GENERAL_ALLOWANCE" hidden="1">"c15248"</definedName>
    <definedName name="IQ_GEO_SEG_ASSETS" hidden="1">"c4069"</definedName>
    <definedName name="IQ_GEO_SEG_ASSETS_ABS" hidden="1">"c4091"</definedName>
    <definedName name="IQ_GEO_SEG_ASSETS_TOTAL" hidden="1">"c4123"</definedName>
    <definedName name="IQ_GEO_SEG_CAPEX" hidden="1">"c4083"</definedName>
    <definedName name="IQ_GEO_SEG_CAPEX_ABS" hidden="1">"c4105"</definedName>
    <definedName name="IQ_GEO_SEG_CAPEX_TOTAL" hidden="1">"c4127"</definedName>
    <definedName name="IQ_GEO_SEG_DA" hidden="1">"c4082"</definedName>
    <definedName name="IQ_GEO_SEG_DA_ABS" hidden="1">"c4104"</definedName>
    <definedName name="IQ_GEO_SEG_DA_TOTAL" hidden="1">"c4126"</definedName>
    <definedName name="IQ_GEO_SEG_EARNINGS_OP" hidden="1">"c4073"</definedName>
    <definedName name="IQ_GEO_SEG_EARNINGS_OP_ABS" hidden="1">"c4095"</definedName>
    <definedName name="IQ_GEO_SEG_EARNINGS_OP_TOTAL" hidden="1">"c4119"</definedName>
    <definedName name="IQ_GEO_SEG_EBT" hidden="1">"c4072"</definedName>
    <definedName name="IQ_GEO_SEG_EBT_ABS" hidden="1">"c4094"</definedName>
    <definedName name="IQ_GEO_SEG_EBT_TOTAL" hidden="1">"c4121"</definedName>
    <definedName name="IQ_GEO_SEG_GP" hidden="1">"c4070"</definedName>
    <definedName name="IQ_GEO_SEG_GP_ABS" hidden="1">"c4092"</definedName>
    <definedName name="IQ_GEO_SEG_GP_TOTAL" hidden="1">"c4120"</definedName>
    <definedName name="IQ_GEO_SEG_INC_TAX" hidden="1">"c4081"</definedName>
    <definedName name="IQ_GEO_SEG_INC_TAX_ABS" hidden="1">"c4103"</definedName>
    <definedName name="IQ_GEO_SEG_INC_TAX_TOTAL" hidden="1">"c4125"</definedName>
    <definedName name="IQ_GEO_SEG_INTEREST_EXP" hidden="1">"c4080"</definedName>
    <definedName name="IQ_GEO_SEG_INTEREST_EXP_ABS" hidden="1">"c4102"</definedName>
    <definedName name="IQ_GEO_SEG_INTEREST_EXP_TOTAL" hidden="1">"c4124"</definedName>
    <definedName name="IQ_GEO_SEG_NAME" hidden="1">"c5484"</definedName>
    <definedName name="IQ_GEO_SEG_NAME_ABS" hidden="1">"c5485"</definedName>
    <definedName name="IQ_GEO_SEG_NI" hidden="1">"c4071"</definedName>
    <definedName name="IQ_GEO_SEG_NI_ABS" hidden="1">"c4093"</definedName>
    <definedName name="IQ_GEO_SEG_NI_TOTAL" hidden="1">"c4122"</definedName>
    <definedName name="IQ_GEO_SEG_OPER_INC" hidden="1">"c4075"</definedName>
    <definedName name="IQ_GEO_SEG_OPER_INC_ABS" hidden="1">"c4097"</definedName>
    <definedName name="IQ_GEO_SEG_OPER_INC_TOTAL" hidden="1">"c4118"</definedName>
    <definedName name="IQ_GEO_SEG_REV" hidden="1">"c4074"</definedName>
    <definedName name="IQ_GEO_SEG_REV_ABS" hidden="1">"c4096"</definedName>
    <definedName name="IQ_GEO_SEG_REV_TOTAL" hidden="1">"c4117"</definedName>
    <definedName name="IQ_GICS_CODE" hidden="1">"c16201"</definedName>
    <definedName name="IQ_GLA_PCT_LEASED_CONSOL" hidden="1">"c8810"</definedName>
    <definedName name="IQ_GLA_PCT_LEASED_MANAGED" hidden="1">"c8812"</definedName>
    <definedName name="IQ_GLA_PCT_LEASED_OTHER" hidden="1">"c8813"</definedName>
    <definedName name="IQ_GLA_PCT_LEASED_TOTAL" hidden="1">"c8814"</definedName>
    <definedName name="IQ_GLA_PCT_LEASED_UNCONSOL" hidden="1">"c8811"</definedName>
    <definedName name="IQ_GLA_SQ_FT_CONSOL" hidden="1">"c8790"</definedName>
    <definedName name="IQ_GLA_SQ_FT_MANAGED" hidden="1">"c8792"</definedName>
    <definedName name="IQ_GLA_SQ_FT_OTHER" hidden="1">"c8793"</definedName>
    <definedName name="IQ_GLA_SQ_FT_TOTAL" hidden="1">"c8794"</definedName>
    <definedName name="IQ_GLA_SQ_FT_UNCONSOL" hidden="1">"c8791"</definedName>
    <definedName name="IQ_GLA_SQ_METER_CONSOL" hidden="1">"c8795"</definedName>
    <definedName name="IQ_GLA_SQ_METER_MANAGED" hidden="1">"c8797"</definedName>
    <definedName name="IQ_GLA_SQ_METER_OTHER" hidden="1">"c8798"</definedName>
    <definedName name="IQ_GLA_SQ_METER_TOTAL" hidden="1">"c8799"</definedName>
    <definedName name="IQ_GLA_SQ_METER_UNCONSOL" hidden="1">"c8796"</definedName>
    <definedName name="IQ_GOODWILL_FFIEC" hidden="1">"c12836"</definedName>
    <definedName name="IQ_GOODWILL_IMPAIRMENT_FFIEC" hidden="1">"c13025"</definedName>
    <definedName name="IQ_GOODWILL_NET" hidden="1">"c1380"</definedName>
    <definedName name="IQ_GOVT_PERSONAL_TAXES_RECEIPTS" hidden="1">"c6876"</definedName>
    <definedName name="IQ_GOVT_PERSONAL_TAXES_RECEIPTS_APR" hidden="1">"c7536"</definedName>
    <definedName name="IQ_GOVT_PERSONAL_TAXES_RECEIPTS_APR_FC" hidden="1">"c8416"</definedName>
    <definedName name="IQ_GOVT_PERSONAL_TAXES_RECEIPTS_FC" hidden="1">"c7756"</definedName>
    <definedName name="IQ_GOVT_PERSONAL_TAXES_RECEIPTS_POP" hidden="1">"c7096"</definedName>
    <definedName name="IQ_GOVT_PERSONAL_TAXES_RECEIPTS_POP_FC" hidden="1">"c7976"</definedName>
    <definedName name="IQ_GOVT_PERSONAL_TAXES_RECEIPTS_YOY" hidden="1">"c7316"</definedName>
    <definedName name="IQ_GOVT_PERSONAL_TAXES_RECEIPTS_YOY_FC" hidden="1">"c8196"</definedName>
    <definedName name="IQ_GOVT_RECEIPTS" hidden="1">"c6877"</definedName>
    <definedName name="IQ_GOVT_RECEIPTS_APR" hidden="1">"c7537"</definedName>
    <definedName name="IQ_GOVT_RECEIPTS_APR_FC" hidden="1">"c8417"</definedName>
    <definedName name="IQ_GOVT_RECEIPTS_FC" hidden="1">"c7757"</definedName>
    <definedName name="IQ_GOVT_RECEIPTS_POP" hidden="1">"c7097"</definedName>
    <definedName name="IQ_GOVT_RECEIPTS_POP_FC" hidden="1">"c7977"</definedName>
    <definedName name="IQ_GOVT_RECEIPTS_YOY" hidden="1">"c7317"</definedName>
    <definedName name="IQ_GOVT_RECEIPTS_YOY_FC" hidden="1">"c8197"</definedName>
    <definedName name="IQ_GP" hidden="1">"c511"</definedName>
    <definedName name="IQ_GP_10YR_ANN_CAGR" hidden="1">"c6090"</definedName>
    <definedName name="IQ_GP_10YR_ANN_GROWTH" hidden="1">"c512"</definedName>
    <definedName name="IQ_GP_1YR_ANN_GROWTH" hidden="1">"c513"</definedName>
    <definedName name="IQ_GP_2YR_ANN_CAGR" hidden="1">"c6091"</definedName>
    <definedName name="IQ_GP_2YR_ANN_GROWTH" hidden="1">"c514"</definedName>
    <definedName name="IQ_GP_3YR_ANN_CAGR" hidden="1">"c6092"</definedName>
    <definedName name="IQ_GP_3YR_ANN_GROWTH" hidden="1">"c515"</definedName>
    <definedName name="IQ_GP_5YR_ANN_CAGR" hidden="1">"c6093"</definedName>
    <definedName name="IQ_GP_5YR_ANN_GROWTH" hidden="1">"c516"</definedName>
    <definedName name="IQ_GP_7YR_ANN_CAGR" hidden="1">"c6094"</definedName>
    <definedName name="IQ_GP_7YR_ANN_GROWTH" hidden="1">"c517"</definedName>
    <definedName name="IQ_GPPE" hidden="1">"c518"</definedName>
    <definedName name="IQ_GROSS_ADD_BASIC" hidden="1">"c15776"</definedName>
    <definedName name="IQ_GROSS_ADD_BBAND" hidden="1">"c15779"</definedName>
    <definedName name="IQ_GROSS_ADD_DIG" hidden="1">"c15777"</definedName>
    <definedName name="IQ_GROSS_ADD_PHONE" hidden="1">"c15780"</definedName>
    <definedName name="IQ_GROSS_ADD_POSTPAID_WIRELESS" hidden="1">"c15750"</definedName>
    <definedName name="IQ_GROSS_ADD_PREPAID_WIRELESS" hidden="1">"c15751"</definedName>
    <definedName name="IQ_GROSS_ADD_RESELL_WHOLESALE_WIRELESS" hidden="1">"c15752"</definedName>
    <definedName name="IQ_GROSS_ADD_RGU" hidden="1">"c15781"</definedName>
    <definedName name="IQ_GROSS_ADD_SATELLITE" hidden="1">"c15778"</definedName>
    <definedName name="IQ_GROSS_ADD_TOTAL_WIRELESS" hidden="1">"c15753"</definedName>
    <definedName name="IQ_GROSS_AH_EARNED" hidden="1">"c2742"</definedName>
    <definedName name="IQ_GROSS_CLAIM_ADJ_EXP_RESERVE_BOP" hidden="1">"c15874"</definedName>
    <definedName name="IQ_GROSS_CLAIM_EXP_INCUR" hidden="1">"c2755"</definedName>
    <definedName name="IQ_GROSS_CLAIM_EXP_PAID" hidden="1">"c2758"</definedName>
    <definedName name="IQ_GROSS_CLAIM_EXP_RES" hidden="1">"c2752"</definedName>
    <definedName name="IQ_GROSS_DIVID" hidden="1">"c1446"</definedName>
    <definedName name="IQ_GROSS_EARNED" hidden="1">"c2732"</definedName>
    <definedName name="IQ_GROSS_LIFE_EARNED" hidden="1">"c2737"</definedName>
    <definedName name="IQ_GROSS_LIFE_IN_FORCE" hidden="1">"c2767"</definedName>
    <definedName name="IQ_GROSS_LOANS" hidden="1">"c521"</definedName>
    <definedName name="IQ_GROSS_LOANS_10YR_ANN_CAGR" hidden="1">"c6095"</definedName>
    <definedName name="IQ_GROSS_LOANS_10YR_ANN_GROWTH" hidden="1">"c522"</definedName>
    <definedName name="IQ_GROSS_LOANS_1YR_ANN_GROWTH" hidden="1">"c523"</definedName>
    <definedName name="IQ_GROSS_LOANS_2YR_ANN_CAGR" hidden="1">"c6096"</definedName>
    <definedName name="IQ_GROSS_LOANS_2YR_ANN_GROWTH" hidden="1">"c524"</definedName>
    <definedName name="IQ_GROSS_LOANS_3YR_ANN_CAGR" hidden="1">"c6097"</definedName>
    <definedName name="IQ_GROSS_LOANS_3YR_ANN_GROWTH" hidden="1">"c525"</definedName>
    <definedName name="IQ_GROSS_LOANS_5YR_ANN_CAGR" hidden="1">"c6098"</definedName>
    <definedName name="IQ_GROSS_LOANS_5YR_ANN_GROWTH" hidden="1">"c526"</definedName>
    <definedName name="IQ_GROSS_LOANS_7YR_ANN_CAGR" hidden="1">"c6099"</definedName>
    <definedName name="IQ_GROSS_LOANS_7YR_ANN_GROWTH" hidden="1">"c527"</definedName>
    <definedName name="IQ_GROSS_LOANS_TOTAL_DEPOSITS" hidden="1">"c528"</definedName>
    <definedName name="IQ_GROSS_LOSSES" hidden="1">"c15871"</definedName>
    <definedName name="IQ_GROSS_LOSSES_AVG_LOANS_FFIEC" hidden="1">"c13475"</definedName>
    <definedName name="IQ_GROSS_MARGIN" hidden="1">"c529"</definedName>
    <definedName name="IQ_GROSS_MARGIN_ACT_OR_EST" hidden="1">"c5554"</definedName>
    <definedName name="IQ_GROSS_MARGIN_ACT_OR_EST_THOM" hidden="1">"c5562"</definedName>
    <definedName name="IQ_GROSS_MARGIN_DET_EST_DATE_THOM" hidden="1">"c12239"</definedName>
    <definedName name="IQ_GROSS_MARGIN_DET_EST_INCL_THOM" hidden="1">"c12371"</definedName>
    <definedName name="IQ_GROSS_MARGIN_DET_EST_ORIGIN_THOM" hidden="1">"c12609"</definedName>
    <definedName name="IQ_GROSS_MARGIN_DET_EST_THOM" hidden="1">"c12089"</definedName>
    <definedName name="IQ_GROSS_MARGIN_EST" hidden="1">"c5547"</definedName>
    <definedName name="IQ_GROSS_MARGIN_EST_THOM" hidden="1">"c5555"</definedName>
    <definedName name="IQ_GROSS_MARGIN_HIGH_EST" hidden="1">"c5549"</definedName>
    <definedName name="IQ_GROSS_MARGIN_HIGH_EST_THOM" hidden="1">"c5557"</definedName>
    <definedName name="IQ_GROSS_MARGIN_LOW_EST" hidden="1">"c5550"</definedName>
    <definedName name="IQ_GROSS_MARGIN_LOW_EST_THOM" hidden="1">"c5558"</definedName>
    <definedName name="IQ_GROSS_MARGIN_MEDIAN_EST" hidden="1">"c5548"</definedName>
    <definedName name="IQ_GROSS_MARGIN_MEDIAN_EST_THOM" hidden="1">"c5556"</definedName>
    <definedName name="IQ_GROSS_MARGIN_NUM_EST" hidden="1">"c5551"</definedName>
    <definedName name="IQ_GROSS_MARGIN_NUM_EST_THOM" hidden="1">"c5559"</definedName>
    <definedName name="IQ_GROSS_MARGIN_STDDEV_EST" hidden="1">"c5552"</definedName>
    <definedName name="IQ_GROSS_MARGIN_STDDEV_EST_THOM" hidden="1">"c5560"</definedName>
    <definedName name="IQ_GROSS_PC_EARNED" hidden="1">"c2747"</definedName>
    <definedName name="IQ_GROSS_PREMIUMS_WRITTEN_AVG_ASSETS" hidden="1">"c15893"</definedName>
    <definedName name="IQ_GROSS_PREMIUMS_WRITTEN_AVG_EQUITY" hidden="1">"c15892"</definedName>
    <definedName name="IQ_GROSS_PREMIUMS_WRITTEN_AVG_STATUTORY_SURPLUS" hidden="1">"c15894"</definedName>
    <definedName name="IQ_GROSS_PROFIT" hidden="1">"c1378"</definedName>
    <definedName name="IQ_GROSS_SPRD" hidden="1">"c2155"</definedName>
    <definedName name="IQ_GROSS_WRITTEN" hidden="1">"c2726"</definedName>
    <definedName name="IQ_GROUP_EMBEDDED_VALUE_ASSET_MANAGEMENT" hidden="1">"c9955"</definedName>
    <definedName name="IQ_GROUP_EMBEDDED_VALUE_HEALTH" hidden="1">"c9954"</definedName>
    <definedName name="IQ_GROUP_EMBEDDED_VALUE_LIFE" hidden="1">"c9953"</definedName>
    <definedName name="IQ_GROUP_EMBEDDED_VALUE_LIFE_OTHER" hidden="1">"c9956"</definedName>
    <definedName name="IQ_GVKEY" hidden="1">"c15590"</definedName>
    <definedName name="IQ_GVKEY_OTHER" hidden="1">"c15633"</definedName>
    <definedName name="IQ_GW" hidden="1">"c530"</definedName>
    <definedName name="IQ_GW_AMORT_BR" hidden="1">"c532"</definedName>
    <definedName name="IQ_GW_AMORT_FIN" hidden="1">"c540"</definedName>
    <definedName name="IQ_GW_AMORT_INS" hidden="1">"c541"</definedName>
    <definedName name="IQ_GW_AMORT_REIT" hidden="1">"c542"</definedName>
    <definedName name="IQ_GW_AMORT_UTI" hidden="1">"c543"</definedName>
    <definedName name="IQ_GW_INTAN" hidden="1">"c19145"</definedName>
    <definedName name="IQ_GW_INTAN_AMORT" hidden="1">"c1469"</definedName>
    <definedName name="IQ_GW_INTAN_AMORT_BNK" hidden="1">"c544"</definedName>
    <definedName name="IQ_GW_INTAN_AMORT_BR" hidden="1">"c1470"</definedName>
    <definedName name="IQ_GW_INTAN_AMORT_CF" hidden="1">"c1471"</definedName>
    <definedName name="IQ_GW_INTAN_AMORT_CF_BNK" hidden="1">"c1472"</definedName>
    <definedName name="IQ_GW_INTAN_AMORT_CF_BR" hidden="1">"c1473"</definedName>
    <definedName name="IQ_GW_INTAN_AMORT_CF_FIN" hidden="1">"c1474"</definedName>
    <definedName name="IQ_GW_INTAN_AMORT_CF_INS" hidden="1">"c1475"</definedName>
    <definedName name="IQ_GW_INTAN_AMORT_CF_RE" hidden="1">"c6279"</definedName>
    <definedName name="IQ_GW_INTAN_AMORT_CF_REIT" hidden="1">"c1476"</definedName>
    <definedName name="IQ_GW_INTAN_AMORT_CF_UTI" hidden="1">"c1477"</definedName>
    <definedName name="IQ_GW_INTAN_AMORT_FIN" hidden="1">"c1478"</definedName>
    <definedName name="IQ_GW_INTAN_AMORT_INS" hidden="1">"c1479"</definedName>
    <definedName name="IQ_GW_INTAN_AMORT_RE" hidden="1">"c6280"</definedName>
    <definedName name="IQ_GW_INTAN_AMORT_REIT" hidden="1">"c1480"</definedName>
    <definedName name="IQ_GW_INTAN_AMORT_UTI" hidden="1">"c1481"</definedName>
    <definedName name="IQ_HC_ADJUSTED_DISCHARGES" hidden="1">"c9977"</definedName>
    <definedName name="IQ_HC_ADMISSIONS" hidden="1">"c5953"</definedName>
    <definedName name="IQ_HC_ADMISSIONS_GROWTH" hidden="1">"c5997"</definedName>
    <definedName name="IQ_HC_ADMISSIONS_MANAGED_CARE" hidden="1">"c5956"</definedName>
    <definedName name="IQ_HC_ADMISSIONS_MEDICAID" hidden="1">"c5955"</definedName>
    <definedName name="IQ_HC_ADMISSIONS_MEDICARE" hidden="1">"c5954"</definedName>
    <definedName name="IQ_HC_ADMISSIONS_OTHER" hidden="1">"c5957"</definedName>
    <definedName name="IQ_HC_ADMISSIONS_SF" hidden="1">"c6006"</definedName>
    <definedName name="IQ_HC_ALFS" hidden="1">"c5952"</definedName>
    <definedName name="IQ_HC_ASO_COVERED_LIVES" hidden="1">"c9982"</definedName>
    <definedName name="IQ_HC_ASO_MEMBERSHIP" hidden="1">"c9985"</definedName>
    <definedName name="IQ_HC_AVG_BEDS_SVC" hidden="1">"c5951"</definedName>
    <definedName name="IQ_HC_AVG_DAILY_CENSUS" hidden="1">"c5965"</definedName>
    <definedName name="IQ_HC_AVG_LICENSED_BEDS" hidden="1">"c5949"</definedName>
    <definedName name="IQ_HC_AVG_LICENSED_BEDS_SF" hidden="1">"c6004"</definedName>
    <definedName name="IQ_HC_AVG_STAY" hidden="1">"c5966"</definedName>
    <definedName name="IQ_HC_AVG_STAY_SF" hidden="1">"c6016"</definedName>
    <definedName name="IQ_HC_BEDS_SVC" hidden="1">"c5950"</definedName>
    <definedName name="IQ_HC_CASES" hidden="1">"c9978"</definedName>
    <definedName name="IQ_HC_CLAIMS_RESERVES" hidden="1">"c9989"</definedName>
    <definedName name="IQ_HC_DAYS_REV_OUT" hidden="1">"c5993"</definedName>
    <definedName name="IQ_HC_DISCHARGES" hidden="1">"c9976"</definedName>
    <definedName name="IQ_HC_EQUIV_ADMISSIONS_GROWTH" hidden="1">"c5998"</definedName>
    <definedName name="IQ_HC_EQUIVALENT_ADMISSIONS" hidden="1">"c5958"</definedName>
    <definedName name="IQ_HC_EQUIVALENT_ADMISSIONS_SF" hidden="1">"c6007"</definedName>
    <definedName name="IQ_HC_EQUIVALENT_PATIENT_DAYS" hidden="1">"c9980"</definedName>
    <definedName name="IQ_HC_ER_VISITS" hidden="1">"c5964"</definedName>
    <definedName name="IQ_HC_ER_VISITS_SF" hidden="1">"c6017"</definedName>
    <definedName name="IQ_HC_GROSS_INPATIENT_REV" hidden="1">"c5987"</definedName>
    <definedName name="IQ_HC_GROSS_OUTPATIENT_REV" hidden="1">"c5988"</definedName>
    <definedName name="IQ_HC_GROSS_PATIENT_REV" hidden="1">"c5989"</definedName>
    <definedName name="IQ_HC_HOSP_FACILITIES_CONSOL" hidden="1">"c5945"</definedName>
    <definedName name="IQ_HC_HOSP_FACILITIES_CONSOL_SF" hidden="1">"c6000"</definedName>
    <definedName name="IQ_HC_HOSP_FACILITIES_NON_CONSOL" hidden="1">"c5946"</definedName>
    <definedName name="IQ_HC_HOSP_FACILITIES_NON_CONSOL_SF" hidden="1">"c6001"</definedName>
    <definedName name="IQ_HC_HOSP_FACILITIES_TOTAL" hidden="1">"c5947"</definedName>
    <definedName name="IQ_HC_HOSP_FACILITIES_TOTAL_SF" hidden="1">"c6002"</definedName>
    <definedName name="IQ_HC_INPATIENT_PROCEDURES" hidden="1">"c5961"</definedName>
    <definedName name="IQ_HC_INPATIENT_PROCEDURES_SF" hidden="1">"c6011"</definedName>
    <definedName name="IQ_HC_INPATIENT_REV_PER_ADMISSION" hidden="1">"c5994"</definedName>
    <definedName name="IQ_HC_INTPATIENT_SVCS_PCT_REV" hidden="1">"c5975"</definedName>
    <definedName name="IQ_HC_INTPATIENT_SVCS_PCT_REV_SF" hidden="1">"c6015"</definedName>
    <definedName name="IQ_HC_LICENSED_BEDS" hidden="1">"c5948"</definedName>
    <definedName name="IQ_HC_LICENSED_BEDS_SF" hidden="1">"c6003"</definedName>
    <definedName name="IQ_HC_MANAGED_CARE_PCT_ADMISSIONS" hidden="1">"c5982"</definedName>
    <definedName name="IQ_HC_MANAGED_CARE_PCT_REV" hidden="1">"c5978"</definedName>
    <definedName name="IQ_HC_MEDICAID_PCT_ADMISSIONS" hidden="1">"c5981"</definedName>
    <definedName name="IQ_HC_MEDICAID_PCT_REV" hidden="1">"c5977"</definedName>
    <definedName name="IQ_HC_MEDICAL_EXPENSE_RATIO" hidden="1">"c9987"</definedName>
    <definedName name="IQ_HC_MEDICARE_PCT_ADMISSIONS" hidden="1">"c5980"</definedName>
    <definedName name="IQ_HC_MEDICARE_PCT_REV" hidden="1">"c5976"</definedName>
    <definedName name="IQ_HC_NET_INPATIENT_REV" hidden="1">"c5984"</definedName>
    <definedName name="IQ_HC_NET_OUTPATIENT_REV" hidden="1">"c5985"</definedName>
    <definedName name="IQ_HC_NET_PATIENT_REV" hidden="1">"c5986"</definedName>
    <definedName name="IQ_HC_NET_PATIENT_REV_SF" hidden="1">"c6005"</definedName>
    <definedName name="IQ_HC_OCC_RATE" hidden="1">"c5967"</definedName>
    <definedName name="IQ_HC_OCC_RATE_LICENSED_BEDS" hidden="1">"c5968"</definedName>
    <definedName name="IQ_HC_OCC_RATE_SF" hidden="1">"c6009"</definedName>
    <definedName name="IQ_HC_OPEX_SUPPLIES" hidden="1">"c5990"</definedName>
    <definedName name="IQ_HC_OTHER_OPEX_PCT_REV" hidden="1">"c5973"</definedName>
    <definedName name="IQ_HC_OUTPATIENT_PROCEDURES" hidden="1">"c5962"</definedName>
    <definedName name="IQ_HC_OUTPATIENT_PROCEDURES_SF" hidden="1">"c6012"</definedName>
    <definedName name="IQ_HC_OUTPATIENT_REV_PER_ADMISSION" hidden="1">"c5995"</definedName>
    <definedName name="IQ_HC_OUTPATIENT_SVCS_PCT_REV" hidden="1">"c5974"</definedName>
    <definedName name="IQ_HC_OUTPATIENT_SVCS_PCT_REV_SF" hidden="1">"c6014"</definedName>
    <definedName name="IQ_HC_PATIENT_DAYS" hidden="1">"c5960"</definedName>
    <definedName name="IQ_HC_PATIENT_DAYS_SF" hidden="1">"c6010"</definedName>
    <definedName name="IQ_HC_PROF_GEN_LIAB_CLAIM_PAID" hidden="1">"c5991"</definedName>
    <definedName name="IQ_HC_PROF_GEN_LIAB_EXP_BENEFIT" hidden="1">"c5992"</definedName>
    <definedName name="IQ_HC_PROVISION_DOUBTFUL_PCT_REV" hidden="1">"c5972"</definedName>
    <definedName name="IQ_HC_REV_GROWTH" hidden="1">"c5996"</definedName>
    <definedName name="IQ_HC_REV_PER_CASE" hidden="1">"c9979"</definedName>
    <definedName name="IQ_HC_REV_PER_DISCHARGE" hidden="1">"c9990"</definedName>
    <definedName name="IQ_HC_REV_PER_EQUIV_ADMISSION" hidden="1">"c5959"</definedName>
    <definedName name="IQ_HC_REV_PER_EQUIV_ADMISSION_SF" hidden="1">"c6008"</definedName>
    <definedName name="IQ_HC_REV_PER_EQUIV_ADMISSIONS_GROWTH" hidden="1">"c5999"</definedName>
    <definedName name="IQ_HC_REV_PER_PATIENT_DAY" hidden="1">"c5969"</definedName>
    <definedName name="IQ_HC_REV_PER_PATIENT_DAY_SF" hidden="1">"c6018"</definedName>
    <definedName name="IQ_HC_RISK_COVERED_LIVES" hidden="1">"c9981"</definedName>
    <definedName name="IQ_HC_RISK_MEMBERSHIP" hidden="1">"c9984"</definedName>
    <definedName name="IQ_HC_SALARIES_PCT_REV" hidden="1">"c5970"</definedName>
    <definedName name="IQ_HC_SGA_MARGIN" hidden="1">"c9988"</definedName>
    <definedName name="IQ_HC_SUPPLIES_PCT_REV" hidden="1">"c5971"</definedName>
    <definedName name="IQ_HC_TOTAL_COVERED_LIVES" hidden="1">"c9983"</definedName>
    <definedName name="IQ_HC_TOTAL_MEMBERSHIP" hidden="1">"c9986"</definedName>
    <definedName name="IQ_HC_TOTAL_PROCEDURES" hidden="1">"c5963"</definedName>
    <definedName name="IQ_HC_TOTAL_PROCEDURES_SF" hidden="1">"c6013"</definedName>
    <definedName name="IQ_HC_UNINSURED_PCT_ADMISSIONS" hidden="1">"c5983"</definedName>
    <definedName name="IQ_HC_UNINSURED_PCT_REV" hidden="1">"c5979"</definedName>
    <definedName name="IQ_HEDGEFUND_OVER_TOTAL" hidden="1">"c13771"</definedName>
    <definedName name="IQ_HG_ACQUIRED_FRANCHISE_HOTEL_PROPERTIES" hidden="1">"c8584"</definedName>
    <definedName name="IQ_HG_ACQUIRED_FRANCHISE_ROOMS" hidden="1">"c8614"</definedName>
    <definedName name="IQ_HG_ACQUIRED_HOTEL_PROPERTIES" hidden="1">"c8572"</definedName>
    <definedName name="IQ_HG_ACQUIRED_MANAGED_HOTEL_PROPERTIES" hidden="1">"c8590"</definedName>
    <definedName name="IQ_HG_ACQUIRED_MANAGED_ROOMS" hidden="1">"c8620"</definedName>
    <definedName name="IQ_HG_ACQUIRED_OTHER_HOTEL_PROPERTIES" hidden="1">"c8596"</definedName>
    <definedName name="IQ_HG_ACQUIRED_OTHER_ROOMS" hidden="1">"c8626"</definedName>
    <definedName name="IQ_HG_ACQUIRED_OWNED_HOTEL_PROPERTIES" hidden="1">"c8578"</definedName>
    <definedName name="IQ_HG_ACQUIRED_OWNED_ROOMS" hidden="1">"c8608"</definedName>
    <definedName name="IQ_HG_ACQUIRED_ROOMS" hidden="1">"c8602"</definedName>
    <definedName name="IQ_HG_ADR_CHANGE_FRANCHISE" hidden="1">"c8684"</definedName>
    <definedName name="IQ_HG_ADR_CHANGE_MANAGED" hidden="1">"c8685"</definedName>
    <definedName name="IQ_HG_ADR_CHANGE_OTHER" hidden="1">"c8686"</definedName>
    <definedName name="IQ_HG_ADR_CHANGE_OWNED" hidden="1">"c8683"</definedName>
    <definedName name="IQ_HG_ADR_CHANGE_OWNED_COMP" hidden="1">"c8709"</definedName>
    <definedName name="IQ_HG_ADR_CHANGE_TOTAL" hidden="1">"c8687"</definedName>
    <definedName name="IQ_HG_ADR_CHANGE_TOTAL_COMP" hidden="1">"c8710"</definedName>
    <definedName name="IQ_HG_ADR_FRANCHISE" hidden="1">"c8664"</definedName>
    <definedName name="IQ_HG_ADR_MANAGED" hidden="1">"c8665"</definedName>
    <definedName name="IQ_HG_ADR_OTHER" hidden="1">"c8666"</definedName>
    <definedName name="IQ_HG_ADR_OWNED" hidden="1">"c8663"</definedName>
    <definedName name="IQ_HG_ADR_OWNED_COMP" hidden="1">"c8701"</definedName>
    <definedName name="IQ_HG_ADR_TOTAL" hidden="1">"c8667"</definedName>
    <definedName name="IQ_HG_ADR_TOTAL_COMP" hidden="1">"c8702"</definedName>
    <definedName name="IQ_HG_CASINO_EXP_DIRECT_OPERATING_EXP" hidden="1">"c15981"</definedName>
    <definedName name="IQ_HG_CASINO_GROSS_PROFIT" hidden="1">"c15974"</definedName>
    <definedName name="IQ_HG_CASINO_MARGIN" hidden="1">"c15976"</definedName>
    <definedName name="IQ_HG_CASINO_OPERATING_MARGIN" hidden="1">"c15977"</definedName>
    <definedName name="IQ_HG_CASINOS_JV" hidden="1">"c8631"</definedName>
    <definedName name="IQ_HG_CASINOS_MANAGED" hidden="1">"c8632"</definedName>
    <definedName name="IQ_HG_CASINOS_OWNED" hidden="1">"c8630"</definedName>
    <definedName name="IQ_HG_CASINOS_TOTAL" hidden="1">"c8633"</definedName>
    <definedName name="IQ_HG_CLOSED_FRANCHISE_HOTEL_PROPERTIES" hidden="1">"c8586"</definedName>
    <definedName name="IQ_HG_CLOSED_FRANCHISE_ROOMS" hidden="1">"c8616"</definedName>
    <definedName name="IQ_HG_CLOSED_HOTEL_PROPERTIES" hidden="1">"c8574"</definedName>
    <definedName name="IQ_HG_CLOSED_MANAGED_HOTEL_PROPERTIES" hidden="1">"c8592"</definedName>
    <definedName name="IQ_HG_CLOSED_MANAGED_ROOMS" hidden="1">"c8622"</definedName>
    <definedName name="IQ_HG_CLOSED_OTHER_HOTEL_PROPERTIES" hidden="1">"c8598"</definedName>
    <definedName name="IQ_HG_CLOSED_OTHER_ROOMS" hidden="1">"c8628"</definedName>
    <definedName name="IQ_HG_CLOSED_OWNED_HOTEL_PROPERTIES" hidden="1">"c8580"</definedName>
    <definedName name="IQ_HG_CLOSED_OWNED_ROOMS" hidden="1">"c8610"</definedName>
    <definedName name="IQ_HG_CLOSED_ROOMS" hidden="1">"c8604"</definedName>
    <definedName name="IQ_HG_CONFERENCE_SPACE" hidden="1">"c15971"</definedName>
    <definedName name="IQ_HG_EXP_CASINO" hidden="1">"c8733"</definedName>
    <definedName name="IQ_HG_EXP_DEVELOPMENT" hidden="1">"c8738"</definedName>
    <definedName name="IQ_HG_EXP_DIRECT_CASINO_GAMING" hidden="1">"c15994"</definedName>
    <definedName name="IQ_HG_EXP_ENTERTAINMENT" hidden="1">"c8736"</definedName>
    <definedName name="IQ_HG_EXP_FOOD_BEV" hidden="1">"c8734"</definedName>
    <definedName name="IQ_HG_EXP_FRANCHISE_MANAGEMENT" hidden="1">"c8744"</definedName>
    <definedName name="IQ_HG_EXP_OTHER_DIRECT_HOTEL_MOTEL" hidden="1">"c15995"</definedName>
    <definedName name="IQ_HG_EXP_OTHER_MNGD_FRANCHISE_PROP" hidden="1">"c8742"</definedName>
    <definedName name="IQ_HG_EXP_OWNED_LEASED_CONSOL_JV" hidden="1">"c8740"</definedName>
    <definedName name="IQ_HG_EXP_REIMBURSEMENTS" hidden="1">"c8743"</definedName>
    <definedName name="IQ_HG_EXP_RETAIL" hidden="1">"c8737"</definedName>
    <definedName name="IQ_HG_EXP_ROOMS" hidden="1">"c8735"</definedName>
    <definedName name="IQ_HG_EXP_THEATRE_CONCESSION" hidden="1">"c8739"</definedName>
    <definedName name="IQ_HG_EXP_VACA_OWNERSHIP_RES" hidden="1">"c8741"</definedName>
    <definedName name="IQ_HG_FOOD_BEV_EXP_DIRECT_OPERATING_EXP" hidden="1">"c15980"</definedName>
    <definedName name="IQ_HG_FOOD_BEV_REV_TOTAL_REV" hidden="1">"c15983"</definedName>
    <definedName name="IQ_HG_FOOD_PROM_COSTS" hidden="1">"c8746"</definedName>
    <definedName name="IQ_HG_FRANCHISE_HOTEL_PROPERTIES_BEG" hidden="1">"c8582"</definedName>
    <definedName name="IQ_HG_FRANCHISE_ROOMS_BEG" hidden="1">"c8612"</definedName>
    <definedName name="IQ_HG_GAMING_SPACE_JV" hidden="1">"c8635"</definedName>
    <definedName name="IQ_HG_GAMING_SPACE_MANAGED" hidden="1">"c8636"</definedName>
    <definedName name="IQ_HG_GAMING_SPACE_OWNED" hidden="1">"c8634"</definedName>
    <definedName name="IQ_HG_GAMING_SPACE_TOTAL" hidden="1">"c8637"</definedName>
    <definedName name="IQ_HG_HOTEL_PROPERTIES_BEG" hidden="1">"c8570"</definedName>
    <definedName name="IQ_HG_LAND_AVAIL_JV" hidden="1">"c8647"</definedName>
    <definedName name="IQ_HG_LAND_AVAIL_MANAGED" hidden="1">"c8648"</definedName>
    <definedName name="IQ_HG_LAND_AVAIL_OWNED" hidden="1">"c8646"</definedName>
    <definedName name="IQ_HG_LAND_AVAIL_TOTAL" hidden="1">"c8649"</definedName>
    <definedName name="IQ_HG_LAND_JV" hidden="1">"c8651"</definedName>
    <definedName name="IQ_HG_LAND_MANAGED" hidden="1">"c8652"</definedName>
    <definedName name="IQ_HG_LAND_OWNED" hidden="1">"c8650"</definedName>
    <definedName name="IQ_HG_LAND_TOTAL" hidden="1">"c8653"</definedName>
    <definedName name="IQ_HG_MANAGED_HOTEL_PROPERTIES_BEG" hidden="1">"c8588"</definedName>
    <definedName name="IQ_HG_MANAGED_ROOMS_BEG" hidden="1">"c8618"</definedName>
    <definedName name="IQ_HG_NUMBER_SUITES" hidden="1">"c15970"</definedName>
    <definedName name="IQ_HG_NUMBER_TABLES_AVG" hidden="1">"c15973"</definedName>
    <definedName name="IQ_HG_OCCUPANCY_CHANGE_FRANCHISE" hidden="1">"c8675"</definedName>
    <definedName name="IQ_HG_OCCUPANCY_CHANGE_MANAGED" hidden="1">"c8677"</definedName>
    <definedName name="IQ_HG_OCCUPANCY_CHANGE_OTHER" hidden="1">"c8679"</definedName>
    <definedName name="IQ_HG_OCCUPANCY_CHANGE_OWNED" hidden="1">"c8673"</definedName>
    <definedName name="IQ_HG_OCCUPANCY_CHANGE_OWNED_COMP" hidden="1">"c8705"</definedName>
    <definedName name="IQ_HG_OCCUPANCY_CHANGE_TOTAL" hidden="1">"c8681"</definedName>
    <definedName name="IQ_HG_OCCUPANCY_CHANGE_TOTAL_COMP" hidden="1">"c8707"</definedName>
    <definedName name="IQ_HG_OCCUPANCY_FRANCHISE" hidden="1">"c8659"</definedName>
    <definedName name="IQ_HG_OCCUPANCY_INCDEC_FRANCHISE" hidden="1">"c8676"</definedName>
    <definedName name="IQ_HG_OCCUPANCY_INCDEC_MANAGED" hidden="1">"c8678"</definedName>
    <definedName name="IQ_HG_OCCUPANCY_INCDEC_OTHER" hidden="1">"c8680"</definedName>
    <definedName name="IQ_HG_OCCUPANCY_INCDEC_OWNED" hidden="1">"c8674"</definedName>
    <definedName name="IQ_HG_OCCUPANCY_INCDEC_OWNED_COMP" hidden="1">"c8706"</definedName>
    <definedName name="IQ_HG_OCCUPANCY_INCDEC_TOTAL" hidden="1">"c8682"</definedName>
    <definedName name="IQ_HG_OCCUPANCY_INCDEC_TOTAL_COMP" hidden="1">"c8708"</definedName>
    <definedName name="IQ_HG_OCCUPANCY_MANAGED" hidden="1">"c8660"</definedName>
    <definedName name="IQ_HG_OCCUPANCY_OTHER" hidden="1">"c8661"</definedName>
    <definedName name="IQ_HG_OCCUPANCY_OWNED" hidden="1">"c8658"</definedName>
    <definedName name="IQ_HG_OCCUPANCY_OWNED_COMP" hidden="1">"c8699"</definedName>
    <definedName name="IQ_HG_OCCUPANCY_TOTAL" hidden="1">"c8662"</definedName>
    <definedName name="IQ_HG_OCCUPANCY_TOTAL_COMP" hidden="1">"c8700"</definedName>
    <definedName name="IQ_HG_OPENED_FRANCHISE_HOTEL_PROPERTIES" hidden="1">"c8583"</definedName>
    <definedName name="IQ_HG_OPENED_FRANCHISE_ROOMS" hidden="1">"c8613"</definedName>
    <definedName name="IQ_HG_OPENED_HOTEL_PROPERTIES" hidden="1">"c8571"</definedName>
    <definedName name="IQ_HG_OPENED_MANAGED_HOTEL_PROPERTIES" hidden="1">"c8589"</definedName>
    <definedName name="IQ_HG_OPENED_MANAGED_ROOMS" hidden="1">"c8619"</definedName>
    <definedName name="IQ_HG_OPENED_OTHER_HOTEL_PROPERTIES" hidden="1">"c8595"</definedName>
    <definedName name="IQ_HG_OPENED_OTHER_ROOMS" hidden="1">"c8625"</definedName>
    <definedName name="IQ_HG_OPENED_OWNED_HOTEL_PROPERTIES" hidden="1">"c8577"</definedName>
    <definedName name="IQ_HG_OPENED_OWNED_ROOMS" hidden="1">"c8607"</definedName>
    <definedName name="IQ_HG_OPENED_ROOMS" hidden="1">"c8601"</definedName>
    <definedName name="IQ_HG_OTHER_HOTEL_PROPERTIES_BEG" hidden="1">"c8594"</definedName>
    <definedName name="IQ_HG_OTHER_PROM_COSTS" hidden="1">"c8747"</definedName>
    <definedName name="IQ_HG_OTHER_ROOMS_BEG" hidden="1">"c8624"</definedName>
    <definedName name="IQ_HG_OWNED_HOTEL_PROPERTIES_BEG" hidden="1">"c8576"</definedName>
    <definedName name="IQ_HG_OWNED_ROOMS_BEG" hidden="1">"c8606"</definedName>
    <definedName name="IQ_HG_PARKING_SPACES_JV" hidden="1">"c8655"</definedName>
    <definedName name="IQ_HG_PARKING_SPACES_MANAGED" hidden="1">"c8656"</definedName>
    <definedName name="IQ_HG_PARKING_SPACES_OWNED" hidden="1">"c8654"</definedName>
    <definedName name="IQ_HG_PARKING_SPACES_TOTAL" hidden="1">"c8657"</definedName>
    <definedName name="IQ_HG_PROMO_ALLOW_GROSS_OPERATING_REV" hidden="1">"c15979"</definedName>
    <definedName name="IQ_HG_REV_BASE_MANAGEMENT_FEES" hidden="1">"c8726"</definedName>
    <definedName name="IQ_HG_REV_CASINO" hidden="1">"c8713"</definedName>
    <definedName name="IQ_HG_REV_COST_REIMBURSEMENT" hidden="1">"c8728"</definedName>
    <definedName name="IQ_HG_REV_ENTERTAINMENT" hidden="1">"c8716"</definedName>
    <definedName name="IQ_HG_REV_FOOD_BEV" hidden="1">"c8714"</definedName>
    <definedName name="IQ_HG_REV_FRANCHISE" hidden="1">"c8725"</definedName>
    <definedName name="IQ_HG_REV_GROSS_OPERATING" hidden="1">"c15993"</definedName>
    <definedName name="IQ_HG_REV_INCENTIVE_MANAGEMENT_FEES" hidden="1">"c8727"</definedName>
    <definedName name="IQ_HG_REV_MANAGEMENT_FEES" hidden="1">"c8718"</definedName>
    <definedName name="IQ_HG_REV_OTHER_CASINO" hidden="1">"c15992"</definedName>
    <definedName name="IQ_HG_REV_OTHER_MNGD_FRANCHISE_PROP" hidden="1">"c8730"</definedName>
    <definedName name="IQ_HG_REV_OTHER_OP_SEGMENT" hidden="1">"c8721"</definedName>
    <definedName name="IQ_HG_REV_OTHER_OWNERSHIP_MIX" hidden="1">"c8731"</definedName>
    <definedName name="IQ_HG_REV_OWNED_LEASED_CONSOL_JV_HOTELS" hidden="1">"c8724"</definedName>
    <definedName name="IQ_HG_REV_PROMOTIONAL_ALLOWANCE" hidden="1">"c8722"</definedName>
    <definedName name="IQ_HG_REV_RACING" hidden="1">"c8719"</definedName>
    <definedName name="IQ_HG_REV_RETAIL" hidden="1">"c8717"</definedName>
    <definedName name="IQ_HG_REV_ROOMS" hidden="1">"c8715"</definedName>
    <definedName name="IQ_HG_REV_SLOT_MACHINE" hidden="1">"c15990"</definedName>
    <definedName name="IQ_HG_REV_TABLE" hidden="1">"c15991"</definedName>
    <definedName name="IQ_HG_REV_THEATRE_CONCESSION" hidden="1">"c8720"</definedName>
    <definedName name="IQ_HG_REV_TOTAL_OP_SEGMENT" hidden="1">"c8723"</definedName>
    <definedName name="IQ_HG_REV_TOTAL_OWNERSHIP_MIX" hidden="1">"c8732"</definedName>
    <definedName name="IQ_HG_REV_VACA_OWNERSHIP_RES_SALES_SVCS" hidden="1">"c8729"</definedName>
    <definedName name="IQ_HG_REVENUES_CHANGE_OWNED_COMP" hidden="1">"c8697"</definedName>
    <definedName name="IQ_HG_REVENUES_CHANGE_TOTAL_COMP" hidden="1">"c8698"</definedName>
    <definedName name="IQ_HG_REVPAR_CHANGE_MANAGED" hidden="1">"c8690"</definedName>
    <definedName name="IQ_HG_REVPAR_CHANGE_OTHER" hidden="1">"c8691"</definedName>
    <definedName name="IQ_HG_REVPAR_CHANGE_OWNED" hidden="1">"c8688"</definedName>
    <definedName name="IQ_HG_REVPAR_CHANGE_OWNED_COMP" hidden="1">"c8711"</definedName>
    <definedName name="IQ_HG_REVPAR_CHANGE_TOTAL" hidden="1">"c8692"</definedName>
    <definedName name="IQ_HG_REVPAR_CHANGE_TOTAL_COMP" hidden="1">"c8712"</definedName>
    <definedName name="IQ_HG_REVPAR_CHNAGE_FRANCHISE" hidden="1">"c8689"</definedName>
    <definedName name="IQ_HG_REVPAR_FRANCHISE" hidden="1">"c8669"</definedName>
    <definedName name="IQ_HG_REVPAR_MANAGED" hidden="1">"c8670"</definedName>
    <definedName name="IQ_HG_REVPAR_OTHER" hidden="1">"c8671"</definedName>
    <definedName name="IQ_HG_REVPAR_OWNED" hidden="1">"c8668"</definedName>
    <definedName name="IQ_HG_REVPAR_OWNED_COMP" hidden="1">"c8703"</definedName>
    <definedName name="IQ_HG_REVPAR_TOTAL" hidden="1">"c8672"</definedName>
    <definedName name="IQ_HG_REVPAR_TOTAL_COMP" hidden="1">"c8704"</definedName>
    <definedName name="IQ_HG_ROOM_EXP_DIRECT_OPERATING_EXP" hidden="1">"c15982"</definedName>
    <definedName name="IQ_HG_ROOM_GROSS_PROFIT" hidden="1">"c15975"</definedName>
    <definedName name="IQ_HG_ROOM_MARGIN" hidden="1">"c15978"</definedName>
    <definedName name="IQ_HG_ROOM_PROM_COSTS" hidden="1">"c8745"</definedName>
    <definedName name="IQ_HG_ROOM_REV_TOTAL_REV" hidden="1">"c15984"</definedName>
    <definedName name="IQ_HG_ROOMS_BEG" hidden="1">"c8600"</definedName>
    <definedName name="IQ_HG_SAME_PROPERTIES_CASINO_REV_CHANGE" hidden="1">"c15987"</definedName>
    <definedName name="IQ_HG_SAME_PROPERTIES_FOOD_BEV_REV_CHANGE" hidden="1">"c15989"</definedName>
    <definedName name="IQ_HG_SAME_PROPERTIES_ROOM_REV_CHANGE" hidden="1">"c15988"</definedName>
    <definedName name="IQ_HG_SAME_PROPERTIES_SLOT_MACHINE_REV_CHANGE" hidden="1">"c15985"</definedName>
    <definedName name="IQ_HG_SAME_PROPERTIES_TABLE_REV_CHANGE" hidden="1">"c15986"</definedName>
    <definedName name="IQ_HG_SLOT_MACHINES_AVG" hidden="1">"c15972"</definedName>
    <definedName name="IQ_HG_SLOT_MACHINES_JV" hidden="1">"c8639"</definedName>
    <definedName name="IQ_HG_SLOT_MACHINES_MANAGED" hidden="1">"c8640"</definedName>
    <definedName name="IQ_HG_SLOT_MACHINES_OWNED" hidden="1">"c8638"</definedName>
    <definedName name="IQ_HG_SLOT_MACHINES_TOTAL" hidden="1">"c8641"</definedName>
    <definedName name="IQ_HG_SOLD_FRANCHISE_HOTEL_PROPERTIES" hidden="1">"c8585"</definedName>
    <definedName name="IQ_HG_SOLD_FRANCHISE_ROOMS" hidden="1">"c8615"</definedName>
    <definedName name="IQ_HG_SOLD_HOTEL_PROPERTIES" hidden="1">"c8573"</definedName>
    <definedName name="IQ_HG_SOLD_MANAGED_HOTEL_PROPERTIES" hidden="1">"c8591"</definedName>
    <definedName name="IQ_HG_SOLD_MANAGED_ROOMS" hidden="1">"c8621"</definedName>
    <definedName name="IQ_HG_SOLD_OTHER_HOTEL_PROPERTIES" hidden="1">"c8597"</definedName>
    <definedName name="IQ_HG_SOLD_OTHER_ROOMS" hidden="1">"c8627"</definedName>
    <definedName name="IQ_HG_SOLD_OWNED_HOTEL_PROPERTIES" hidden="1">"c8579"</definedName>
    <definedName name="IQ_HG_SOLD_OWNED_ROOMS" hidden="1">"c8609"</definedName>
    <definedName name="IQ_HG_SOLD_ROOMS" hidden="1">"c8603"</definedName>
    <definedName name="IQ_HG_TABLE_GAMES_JV" hidden="1">"c16124"</definedName>
    <definedName name="IQ_HG_TABLE_GAMES_MANAGED" hidden="1">"c16125"</definedName>
    <definedName name="IQ_HG_TABLE_GAMES_OWNED" hidden="1">"c16123"</definedName>
    <definedName name="IQ_HG_TABLE_GAMES_TOTAL" hidden="1">"c16126"</definedName>
    <definedName name="IQ_HG_TABLES_JV" hidden="1">"c8643"</definedName>
    <definedName name="IQ_HG_TABLES_MANAGED" hidden="1">"c8644"</definedName>
    <definedName name="IQ_HG_TABLES_OWNED" hidden="1">"c8642"</definedName>
    <definedName name="IQ_HG_TABLES_TOTAL" hidden="1">"c8645"</definedName>
    <definedName name="IQ_HG_TOTAL_FRANCHISE_HOTEL_PROPERTIES" hidden="1">"c8587"</definedName>
    <definedName name="IQ_HG_TOTAL_FRANCHISE_ROOMS" hidden="1">"c8617"</definedName>
    <definedName name="IQ_HG_TOTAL_HOTEL_PROPERTIES" hidden="1">"c8575"</definedName>
    <definedName name="IQ_HG_TOTAL_MANAGED_HOTEL_PROPERTIES" hidden="1">"c8593"</definedName>
    <definedName name="IQ_HG_TOTAL_MANAGED_ROOMS" hidden="1">"c8623"</definedName>
    <definedName name="IQ_HG_TOTAL_OTHER_HOTEL_PROPERTIES" hidden="1">"c8599"</definedName>
    <definedName name="IQ_HG_TOTAL_OTHER_ROOMS" hidden="1">"c8629"</definedName>
    <definedName name="IQ_HG_TOTAL_OWNED_HOTEL_PROPERTIES" hidden="1">"c8581"</definedName>
    <definedName name="IQ_HG_TOTAL_OWNED_PROPERTIES_COMP" hidden="1">"c8693"</definedName>
    <definedName name="IQ_HG_TOTAL_OWNED_ROOMS" hidden="1">"c8611"</definedName>
    <definedName name="IQ_HG_TOTAL_OWNED_ROOMS_COMP" hidden="1">"c8695"</definedName>
    <definedName name="IQ_HG_TOTAL_PROM_COSTS" hidden="1">"c8748"</definedName>
    <definedName name="IQ_HG_TOTAL_PROPERTIES_COMP" hidden="1">"c8694"</definedName>
    <definedName name="IQ_HG_TOTAL_ROOMS" hidden="1">"c8605"</definedName>
    <definedName name="IQ_HG_TOTAL_ROOMS_COMP" hidden="1">"c8696"</definedName>
    <definedName name="IQ_HIGH_LOW_CLOSEPRICE_DATE" hidden="1">"c1204"</definedName>
    <definedName name="IQ_HIGH_SULFUR_CONTENT_RESERVES_COAL" hidden="1">"c15928"</definedName>
    <definedName name="IQ_HIGH_SULFURE_RESERVES_TO_TOTAL_RESERVES_COAL" hidden="1">"c15963"</definedName>
    <definedName name="IQ_HIGH_TARGET_PRICE" hidden="1">"c1651"</definedName>
    <definedName name="IQ_HIGH_TARGET_PRICE_CIQ" hidden="1">"c4659"</definedName>
    <definedName name="IQ_HIGH_TARGET_PRICE_REUT" hidden="1">"c5317"</definedName>
    <definedName name="IQ_HIGH_TARGET_PRICE_THOM" hidden="1">"c5096"</definedName>
    <definedName name="IQ_HIGHPRICE" hidden="1">"c545"</definedName>
    <definedName name="IQ_HOLDER_CIQID" hidden="1">"c13787"</definedName>
    <definedName name="IQ_HOLDER_CIQID_SECURITY" hidden="1">"c13794"</definedName>
    <definedName name="IQ_HOLDER_DERIVATIVES" hidden="1">"c13789"</definedName>
    <definedName name="IQ_HOLDER_DERIVATIVES_SECURITY" hidden="1">"c13796"</definedName>
    <definedName name="IQ_HOLDER_FUND_CIQID" hidden="1">"c19084"</definedName>
    <definedName name="IQ_HOLDER_FUND_DERIVATIVES" hidden="1">"c19115"</definedName>
    <definedName name="IQ_HOLDER_FUND_NAME" hidden="1">"c19083"</definedName>
    <definedName name="IQ_HOLDER_FUND_NUMBER" hidden="1">"c19090"</definedName>
    <definedName name="IQ_HOLDER_FUND_PERCENT" hidden="1">"c19085"</definedName>
    <definedName name="IQ_HOLDER_FUND_POSITION_DATE" hidden="1">"c19088"</definedName>
    <definedName name="IQ_HOLDER_FUND_PRIMARY_ADVISOR" hidden="1">"c19089"</definedName>
    <definedName name="IQ_HOLDER_FUND_SHARES" hidden="1">"c19086"</definedName>
    <definedName name="IQ_HOLDER_FUND_VALUE" hidden="1">"c19087"</definedName>
    <definedName name="IQ_HOLDER_NAME" hidden="1">"c13786"</definedName>
    <definedName name="IQ_HOLDER_NAME_SECURITY" hidden="1">"c13793"</definedName>
    <definedName name="IQ_HOLDER_PERCENT" hidden="1">"c13790"</definedName>
    <definedName name="IQ_HOLDER_PERCENT_SECURITY" hidden="1">"c13831"</definedName>
    <definedName name="IQ_HOLDER_POSITION_DATE" hidden="1">"c13792"</definedName>
    <definedName name="IQ_HOLDER_POSITION_DATE_SECURITY" hidden="1">"c13798"</definedName>
    <definedName name="IQ_HOLDER_SHARES" hidden="1">"c13788"</definedName>
    <definedName name="IQ_HOLDER_SHARES_SECURITY" hidden="1">"c13795"</definedName>
    <definedName name="IQ_HOLDER_VALUE" hidden="1">"c13791"</definedName>
    <definedName name="IQ_HOLDER_VALUE_SECURITY" hidden="1">"c13797"</definedName>
    <definedName name="IQ_HOLDING_CIQID" hidden="1">"c13802"</definedName>
    <definedName name="IQ_HOLDING_NAME" hidden="1">"c13799"</definedName>
    <definedName name="IQ_HOLDING_PERCENT" hidden="1">"c13805"</definedName>
    <definedName name="IQ_HOLDING_PERCENT_PORTFOLIO" hidden="1">"c13806"</definedName>
    <definedName name="IQ_HOLDING_POSITION_DATE" hidden="1">"c13808"</definedName>
    <definedName name="IQ_HOLDING_SECURITY_TYPE" hidden="1">"c13803"</definedName>
    <definedName name="IQ_HOLDING_SHARES" hidden="1">"c13804"</definedName>
    <definedName name="IQ_HOLDING_TICKER" hidden="1">"c13800"</definedName>
    <definedName name="IQ_HOLDING_TRADING_ITEM_CIQID" hidden="1">"c13801"</definedName>
    <definedName name="IQ_HOLDING_VALUE" hidden="1">"c13807"</definedName>
    <definedName name="IQ_HOME_AVG_LOAN_SIZE" hidden="1">"c5911"</definedName>
    <definedName name="IQ_HOME_BACKLOG" hidden="1">"c5844"</definedName>
    <definedName name="IQ_HOME_BACKLOG_AVG_JV" hidden="1">"c5848"</definedName>
    <definedName name="IQ_HOME_BACKLOG_AVG_JV_GROWTH" hidden="1">"c5928"</definedName>
    <definedName name="IQ_HOME_BACKLOG_AVG_JV_INC" hidden="1">"c5851"</definedName>
    <definedName name="IQ_HOME_BACKLOG_AVG_JV_INC_GROWTH" hidden="1">"c5931"</definedName>
    <definedName name="IQ_HOME_BACKLOG_AVG_PRICE" hidden="1">"c5845"</definedName>
    <definedName name="IQ_HOME_BACKLOG_AVG_PRICE_GROWTH" hidden="1">"c5925"</definedName>
    <definedName name="IQ_HOME_BACKLOG_GROWTH" hidden="1">"c5924"</definedName>
    <definedName name="IQ_HOME_BACKLOG_JV" hidden="1">"c5847"</definedName>
    <definedName name="IQ_HOME_BACKLOG_JV_GROWTH" hidden="1">"c5927"</definedName>
    <definedName name="IQ_HOME_BACKLOG_JV_INC" hidden="1">"c5850"</definedName>
    <definedName name="IQ_HOME_BACKLOG_JV_INC_GROWTH" hidden="1">"c5930"</definedName>
    <definedName name="IQ_HOME_BACKLOG_VALUE" hidden="1">"c5846"</definedName>
    <definedName name="IQ_HOME_BACKLOG_VALUE_GROWTH" hidden="1">"c5926"</definedName>
    <definedName name="IQ_HOME_BACKLOG_VALUE_JV" hidden="1">"c5849"</definedName>
    <definedName name="IQ_HOME_BACKLOG_VALUE_JV_GROWTH" hidden="1">"c5929"</definedName>
    <definedName name="IQ_HOME_BACKLOG_VALUE_JV_INC" hidden="1">"c5852"</definedName>
    <definedName name="IQ_HOME_BACKLOG_VALUE_JV_INC_GROWTH" hidden="1">"c5932"</definedName>
    <definedName name="IQ_HOME_CANCELLATION_RATE" hidden="1">"c16192"</definedName>
    <definedName name="IQ_HOME_CANCELLATION_RATE_INCL_JV" hidden="1">"c16194"</definedName>
    <definedName name="IQ_HOME_CANCELLATION_RATE_JV" hidden="1">"c16193"</definedName>
    <definedName name="IQ_HOME_COMMUNITIES_ACTIVE" hidden="1">"c5862"</definedName>
    <definedName name="IQ_HOME_COMMUNITIES_ACTIVE_GROWTH" hidden="1">"c5942"</definedName>
    <definedName name="IQ_HOME_COMMUNITIES_ACTIVE_JV" hidden="1">"c5863"</definedName>
    <definedName name="IQ_HOME_COMMUNITIES_ACTIVE_JV_GROWTH" hidden="1">"c5943"</definedName>
    <definedName name="IQ_HOME_COMMUNITIES_ACTIVE_JV_INC" hidden="1">"c5864"</definedName>
    <definedName name="IQ_HOME_COMMUNITIES_ACTIVE_JV_INC_GROWTH" hidden="1">"c5944"</definedName>
    <definedName name="IQ_HOME_COST_CONSTRUCTION_SVCS" hidden="1">"c5882"</definedName>
    <definedName name="IQ_HOME_COST_ELIMINATIONS_OTHER" hidden="1">"c5883"</definedName>
    <definedName name="IQ_HOME_COST_FINANCIAL_SVCS" hidden="1">"c5881"</definedName>
    <definedName name="IQ_HOME_COST_HOUSING" hidden="1">"c5877"</definedName>
    <definedName name="IQ_HOME_COST_LAND_LOT" hidden="1">"c5878"</definedName>
    <definedName name="IQ_HOME_COST_OTHER_HOMEBUILDING" hidden="1">"c5879"</definedName>
    <definedName name="IQ_HOME_COST_TOTAL" hidden="1">"c5884"</definedName>
    <definedName name="IQ_HOME_COST_TOTAL_HOMEBUILDING" hidden="1">"c5880"</definedName>
    <definedName name="IQ_HOME_DELIVERED" hidden="1">"c5835"</definedName>
    <definedName name="IQ_HOME_DELIVERED_AVG_PRICE" hidden="1">"c5836"</definedName>
    <definedName name="IQ_HOME_DELIVERED_AVG_PRICE_GROWTH" hidden="1">"c5916"</definedName>
    <definedName name="IQ_HOME_DELIVERED_AVG_PRICE_JV" hidden="1">"c5839"</definedName>
    <definedName name="IQ_HOME_DELIVERED_AVG_PRICE_JV_GROWTH" hidden="1">"c5919"</definedName>
    <definedName name="IQ_HOME_DELIVERED_AVG_PRICE_JV_INC" hidden="1">"c5842"</definedName>
    <definedName name="IQ_HOME_DELIVERED_AVG_PRICE_JV_INC_GROWTH" hidden="1">"c5922"</definedName>
    <definedName name="IQ_HOME_DELIVERED_GROWTH" hidden="1">"c5915"</definedName>
    <definedName name="IQ_HOME_DELIVERED_JV" hidden="1">"c5838"</definedName>
    <definedName name="IQ_HOME_DELIVERED_JV_GROWTH" hidden="1">"c5918"</definedName>
    <definedName name="IQ_HOME_DELIVERED_JV_INC" hidden="1">"c5841"</definedName>
    <definedName name="IQ_HOME_DELIVERED_JV_INC_GROWTH" hidden="1">"c5921"</definedName>
    <definedName name="IQ_HOME_DELIVERED_VALUE" hidden="1">"c5837"</definedName>
    <definedName name="IQ_HOME_DELIVERED_VALUE_GROWTH" hidden="1">"c5917"</definedName>
    <definedName name="IQ_HOME_DELIVERED_VALUE_JV" hidden="1">"c5840"</definedName>
    <definedName name="IQ_HOME_DELIVERED_VALUE_JV_GROWTH" hidden="1">"c5920"</definedName>
    <definedName name="IQ_HOME_DELIVERED_VALUE_JV_INC" hidden="1">"c5843"</definedName>
    <definedName name="IQ_HOME_DELIVERED_VALUE_JV_INC_GROWTH" hidden="1">"c5923"</definedName>
    <definedName name="IQ_HOME_EQUITY_LOANS_TOT_LOANS_FFIEC" hidden="1">"c13867"</definedName>
    <definedName name="IQ_HOME_FINISHED_HOMES_CIP" hidden="1">"c5865"</definedName>
    <definedName name="IQ_HOME_FIRSTLIEN_MORT_ORIGINATED" hidden="1">"c5905"</definedName>
    <definedName name="IQ_HOME_FIRSTLIEN_MORT_ORIGINATED_VOL" hidden="1">"c5908"</definedName>
    <definedName name="IQ_HOME_HUC" hidden="1">"c5822"</definedName>
    <definedName name="IQ_HOME_HUC_JV" hidden="1">"c5823"</definedName>
    <definedName name="IQ_HOME_HUC_JV_INC" hidden="1">"c5824"</definedName>
    <definedName name="IQ_HOME_INV_NOT_OWNED" hidden="1">"c5868"</definedName>
    <definedName name="IQ_HOME_LAND_DEVELOPMENT" hidden="1">"c5866"</definedName>
    <definedName name="IQ_HOME_LAND_FUTURE_DEVELOPMENT" hidden="1">"c5867"</definedName>
    <definedName name="IQ_HOME_LOAN_APPLICATIONS" hidden="1">"c5910"</definedName>
    <definedName name="IQ_HOME_LOANS_SOLD_COUNT" hidden="1">"c5912"</definedName>
    <definedName name="IQ_HOME_LOANS_SOLD_VALUE" hidden="1">"c5913"</definedName>
    <definedName name="IQ_HOME_LOTS_CONTROLLED" hidden="1">"c5831"</definedName>
    <definedName name="IQ_HOME_LOTS_FINISHED" hidden="1">"c5827"</definedName>
    <definedName name="IQ_HOME_LOTS_HELD_SALE" hidden="1">"c5830"</definedName>
    <definedName name="IQ_HOME_LOTS_JV" hidden="1">"c5833"</definedName>
    <definedName name="IQ_HOME_LOTS_JV_INC" hidden="1">"c5834"</definedName>
    <definedName name="IQ_HOME_LOTS_OTHER" hidden="1">"c5832"</definedName>
    <definedName name="IQ_HOME_LOTS_OWNED" hidden="1">"c5828"</definedName>
    <definedName name="IQ_HOME_LOTS_UNDER_DEVELOPMENT" hidden="1">"c5826"</definedName>
    <definedName name="IQ_HOME_LOTS_UNDER_OPTION" hidden="1">"c5829"</definedName>
    <definedName name="IQ_HOME_LOTS_UNDEVELOPED" hidden="1">"c5825"</definedName>
    <definedName name="IQ_HOME_MORT_CAPTURE_RATE" hidden="1">"c5906"</definedName>
    <definedName name="IQ_HOME_MORT_ORIGINATED" hidden="1">"c5907"</definedName>
    <definedName name="IQ_HOME_OBLIGATIONS_INV_NOT_OWNED" hidden="1">"c5914"</definedName>
    <definedName name="IQ_HOME_ORDERS" hidden="1">"c5853"</definedName>
    <definedName name="IQ_HOME_ORDERS_AVG_PRICE" hidden="1">"c5854"</definedName>
    <definedName name="IQ_HOME_ORDERS_AVG_PRICE_GROWTH" hidden="1">"c5934"</definedName>
    <definedName name="IQ_HOME_ORDERS_AVG_PRICE_JV" hidden="1">"c5857"</definedName>
    <definedName name="IQ_HOME_ORDERS_AVG_PRICE_JV_GROWTH" hidden="1">"c5937"</definedName>
    <definedName name="IQ_HOME_ORDERS_AVG_PRICE_JV_INC" hidden="1">"c5860"</definedName>
    <definedName name="IQ_HOME_ORDERS_AVG_PRICE_JV_INC_GROWTH" hidden="1">"c5940"</definedName>
    <definedName name="IQ_HOME_ORDERS_GROWTH" hidden="1">"c5933"</definedName>
    <definedName name="IQ_HOME_ORDERS_JV" hidden="1">"c5856"</definedName>
    <definedName name="IQ_HOME_ORDERS_JV_GROWTH" hidden="1">"c5936"</definedName>
    <definedName name="IQ_HOME_ORDERS_JV_INC" hidden="1">"c5859"</definedName>
    <definedName name="IQ_HOME_ORDERS_JV_INC_GROWTH" hidden="1">"c5939"</definedName>
    <definedName name="IQ_HOME_ORDERS_VALUE" hidden="1">"c5855"</definedName>
    <definedName name="IQ_HOME_ORDERS_VALUE_GROWTH" hidden="1">"c5935"</definedName>
    <definedName name="IQ_HOME_ORDERS_VALUE_JV" hidden="1">"c5858"</definedName>
    <definedName name="IQ_HOME_ORDERS_VALUE_JV_GROWTH" hidden="1">"c5938"</definedName>
    <definedName name="IQ_HOME_ORDERS_VALUE_JV_INC" hidden="1">"c5861"</definedName>
    <definedName name="IQ_HOME_ORDERS_VALUE_JV_INC_GROWTH" hidden="1">"c5941"</definedName>
    <definedName name="IQ_HOME_ORIGINATION_TOTAL" hidden="1">"c5909"</definedName>
    <definedName name="IQ_HOME_PRETAX_INC_CONSTRUCTION_SVCS" hidden="1">"c5890"</definedName>
    <definedName name="IQ_HOME_PRETAX_INC_ELIMINATIONS_OTHER" hidden="1">"c5891"</definedName>
    <definedName name="IQ_HOME_PRETAX_INC_FINANCIAL_SVCS" hidden="1">"c5889"</definedName>
    <definedName name="IQ_HOME_PRETAX_INC_HOUSING" hidden="1">"c5885"</definedName>
    <definedName name="IQ_HOME_PRETAX_INC_LAND_LOT" hidden="1">"c5886"</definedName>
    <definedName name="IQ_HOME_PRETAX_INC_OTHER_HOMEBUILDING" hidden="1">"c5887"</definedName>
    <definedName name="IQ_HOME_PRETAX_INC_TOTAL" hidden="1">"c5892"</definedName>
    <definedName name="IQ_HOME_PRETAX_INC_TOTAL_HOMEBUILDING" hidden="1">"c5888"</definedName>
    <definedName name="IQ_HOME_PURCH_OBLIGATION_1YR" hidden="1">"c5898"</definedName>
    <definedName name="IQ_HOME_PURCH_OBLIGATION_2YR" hidden="1">"c5899"</definedName>
    <definedName name="IQ_HOME_PURCH_OBLIGATION_3YR" hidden="1">"c5900"</definedName>
    <definedName name="IQ_HOME_PURCH_OBLIGATION_4YR" hidden="1">"c5901"</definedName>
    <definedName name="IQ_HOME_PURCH_OBLIGATION_5YR" hidden="1">"c5902"</definedName>
    <definedName name="IQ_HOME_PURCH_OBLIGATION_AFTER5" hidden="1">"c5903"</definedName>
    <definedName name="IQ_HOME_PURCH_OBLIGATION_TOTAL" hidden="1">"c5904"</definedName>
    <definedName name="IQ_HOME_REV_CONSTRUCTION_SERVICES" hidden="1">"c5874"</definedName>
    <definedName name="IQ_HOME_REV_ELIMINATIONS_OTHER" hidden="1">"c5875"</definedName>
    <definedName name="IQ_HOME_REV_FINANCIAL_SERVICES" hidden="1">"c5873"</definedName>
    <definedName name="IQ_HOME_REV_HOUSING" hidden="1">"c5872"</definedName>
    <definedName name="IQ_HOME_REV_LAND_LOT" hidden="1">"c5870"</definedName>
    <definedName name="IQ_HOME_REV_OTHER_HOMEBUILDING" hidden="1">"c5871"</definedName>
    <definedName name="IQ_HOME_REV_TOTAL" hidden="1">"c5876"</definedName>
    <definedName name="IQ_HOME_SALES_NEW" hidden="1">"c6924"</definedName>
    <definedName name="IQ_HOME_SALES_NEW_APR" hidden="1">"c7584"</definedName>
    <definedName name="IQ_HOME_SALES_NEW_APR_FC" hidden="1">"c8464"</definedName>
    <definedName name="IQ_HOME_SALES_NEW_FC" hidden="1">"c7804"</definedName>
    <definedName name="IQ_HOME_SALES_NEW_POP" hidden="1">"c7144"</definedName>
    <definedName name="IQ_HOME_SALES_NEW_POP_FC" hidden="1">"c8024"</definedName>
    <definedName name="IQ_HOME_SALES_NEW_YOY" hidden="1">"c7364"</definedName>
    <definedName name="IQ_HOME_SALES_NEW_YOY_FC" hidden="1">"c8244"</definedName>
    <definedName name="IQ_HOME_TOTAL_INV" hidden="1">"c5869"</definedName>
    <definedName name="IQ_HOME_WARRANTY_RES_BEG" hidden="1">"c5893"</definedName>
    <definedName name="IQ_HOME_WARRANTY_RES_END" hidden="1">"c5897"</definedName>
    <definedName name="IQ_HOME_WARRANTY_RES_ISS" hidden="1">"c5894"</definedName>
    <definedName name="IQ_HOME_WARRANTY_RES_OTHER" hidden="1">"c5896"</definedName>
    <definedName name="IQ_HOME_WARRANTY_RES_PAY" hidden="1">"c5895"</definedName>
    <definedName name="IQ_HOMEBUILDING_COGS_SALES" hidden="1">"c15813"</definedName>
    <definedName name="IQ_HOMEBUILDING_INV_TURN" hidden="1">"c15819"</definedName>
    <definedName name="IQ_HOMEBUILDING_TURN" hidden="1">"c15820"</definedName>
    <definedName name="IQ_HOMEOWNERS_WRITTEN" hidden="1">"c546"</definedName>
    <definedName name="IQ_HOTEL_OPERATING_EXPENSE" hidden="1">"c16042"</definedName>
    <definedName name="IQ_HOTEL_OPERATING_REVENUE" hidden="1">"c16026"</definedName>
    <definedName name="IQ_HOURLY_COMP" hidden="1">"c6879"</definedName>
    <definedName name="IQ_HOURLY_COMP_APR" hidden="1">"c7539"</definedName>
    <definedName name="IQ_HOURLY_COMP_APR_FC" hidden="1">"c8419"</definedName>
    <definedName name="IQ_HOURLY_COMP_FC" hidden="1">"c7759"</definedName>
    <definedName name="IQ_HOURLY_COMP_POP" hidden="1">"c7099"</definedName>
    <definedName name="IQ_HOURLY_COMP_POP_FC" hidden="1">"c7979"</definedName>
    <definedName name="IQ_HOURLY_COMP_YOY" hidden="1">"c7319"</definedName>
    <definedName name="IQ_HOURLY_COMP_YOY_FC" hidden="1">"c8199"</definedName>
    <definedName name="IQ_HOUSING_COMPLETIONS" hidden="1">"c6881"</definedName>
    <definedName name="IQ_HOUSING_COMPLETIONS_APR" hidden="1">"c7541"</definedName>
    <definedName name="IQ_HOUSING_COMPLETIONS_APR_FC" hidden="1">"c8421"</definedName>
    <definedName name="IQ_HOUSING_COMPLETIONS_FC" hidden="1">"c7761"</definedName>
    <definedName name="IQ_HOUSING_COMPLETIONS_POP" hidden="1">"c7101"</definedName>
    <definedName name="IQ_HOUSING_COMPLETIONS_POP_FC" hidden="1">"c7981"</definedName>
    <definedName name="IQ_HOUSING_COMPLETIONS_SINGLE_FAM_APR_FC_UNUSED" hidden="1">"c8422"</definedName>
    <definedName name="IQ_HOUSING_COMPLETIONS_SINGLE_FAM_APR_UNUSED" hidden="1">"c7542"</definedName>
    <definedName name="IQ_HOUSING_COMPLETIONS_SINGLE_FAM_FC_UNUSED" hidden="1">"c7762"</definedName>
    <definedName name="IQ_HOUSING_COMPLETIONS_SINGLE_FAM_POP_FC_UNUSED" hidden="1">"c7982"</definedName>
    <definedName name="IQ_HOUSING_COMPLETIONS_SINGLE_FAM_POP_UNUSED" hidden="1">"c7102"</definedName>
    <definedName name="IQ_HOUSING_COMPLETIONS_SINGLE_FAM_UNUSED" hidden="1">"c6882"</definedName>
    <definedName name="IQ_HOUSING_COMPLETIONS_SINGLE_FAM_YOY_FC_UNUSED" hidden="1">"c8202"</definedName>
    <definedName name="IQ_HOUSING_COMPLETIONS_SINGLE_FAM_YOY_UNUSED" hidden="1">"c7322"</definedName>
    <definedName name="IQ_HOUSING_COMPLETIONS_YOY" hidden="1">"c7321"</definedName>
    <definedName name="IQ_HOUSING_COMPLETIONS_YOY_FC" hidden="1">"c8201"</definedName>
    <definedName name="IQ_HOUSING_PERMITS" hidden="1">"c6883"</definedName>
    <definedName name="IQ_HOUSING_PERMITS_APR" hidden="1">"c7543"</definedName>
    <definedName name="IQ_HOUSING_PERMITS_APR_FC" hidden="1">"c8423"</definedName>
    <definedName name="IQ_HOUSING_PERMITS_FC" hidden="1">"c7763"</definedName>
    <definedName name="IQ_HOUSING_PERMITS_POP" hidden="1">"c7103"</definedName>
    <definedName name="IQ_HOUSING_PERMITS_POP_FC" hidden="1">"c7983"</definedName>
    <definedName name="IQ_HOUSING_PERMITS_YOY" hidden="1">"c7323"</definedName>
    <definedName name="IQ_HOUSING_PERMITS_YOY_FC" hidden="1">"c8203"</definedName>
    <definedName name="IQ_HOUSING_STARTS" hidden="1">"c6884"</definedName>
    <definedName name="IQ_HOUSING_STARTS_APR" hidden="1">"c7544"</definedName>
    <definedName name="IQ_HOUSING_STARTS_APR_FC" hidden="1">"c8424"</definedName>
    <definedName name="IQ_HOUSING_STARTS_FC" hidden="1">"c7764"</definedName>
    <definedName name="IQ_HOUSING_STARTS_POP" hidden="1">"c7104"</definedName>
    <definedName name="IQ_HOUSING_STARTS_POP_FC" hidden="1">"c7984"</definedName>
    <definedName name="IQ_HOUSING_STARTS_SAAR" hidden="1">"c6885"</definedName>
    <definedName name="IQ_HOUSING_STARTS_SAAR_APR" hidden="1">"c7545"</definedName>
    <definedName name="IQ_HOUSING_STARTS_SAAR_APR_FC" hidden="1">"c8425"</definedName>
    <definedName name="IQ_HOUSING_STARTS_SAAR_FC" hidden="1">"c7765"</definedName>
    <definedName name="IQ_HOUSING_STARTS_SAAR_POP" hidden="1">"c7105"</definedName>
    <definedName name="IQ_HOUSING_STARTS_SAAR_POP_FC" hidden="1">"c7985"</definedName>
    <definedName name="IQ_HOUSING_STARTS_SAAR_YOY" hidden="1">"c7325"</definedName>
    <definedName name="IQ_HOUSING_STARTS_SAAR_YOY_FC" hidden="1">"c8205"</definedName>
    <definedName name="IQ_HOUSING_STARTS_YOY" hidden="1">"c7324"</definedName>
    <definedName name="IQ_HOUSING_STARTS_YOY_FC" hidden="1">"c8204"</definedName>
    <definedName name="IQ_HRS_WORKED_FULL_PT" hidden="1">"c6880"</definedName>
    <definedName name="IQ_HRS_WORKED_FULL_PT_APR" hidden="1">"c7540"</definedName>
    <definedName name="IQ_HRS_WORKED_FULL_PT_APR_FC" hidden="1">"c8420"</definedName>
    <definedName name="IQ_HRS_WORKED_FULL_PT_FC" hidden="1">"c7760"</definedName>
    <definedName name="IQ_HRS_WORKED_FULL_PT_POP" hidden="1">"c7100"</definedName>
    <definedName name="IQ_HRS_WORKED_FULL_PT_POP_FC" hidden="1">"c7980"</definedName>
    <definedName name="IQ_HRS_WORKED_FULL_PT_YOY" hidden="1">"c7320"</definedName>
    <definedName name="IQ_HRS_WORKED_FULL_PT_YOY_FC" hidden="1">"c8200"</definedName>
    <definedName name="IQ_HTM_INVEST_SECURITIES_FFIEC" hidden="1">"c13455"</definedName>
    <definedName name="IQ_HTM_SECURITIES_TIER_1_FFIEC" hidden="1">"c13342"</definedName>
    <definedName name="IQ_HYBRID_CAPITAL" hidden="1">"c15245"</definedName>
    <definedName name="IQ_HYBRID_STRUCTURED_PRODUCTS_AVAIL_SALE_FFIEC" hidden="1">"c15265"</definedName>
    <definedName name="IQ_HYBRID_STRUCTURED_PRODUCTS_FFIEC" hidden="1">"c15262"</definedName>
    <definedName name="IQ_IB_ADVISORY_UNDERWRITING_FEES_FOREIGN_FFIEC" hidden="1">"c15378"</definedName>
    <definedName name="IQ_IBF_COMM_INDUST_LOANS_FFIEC" hidden="1">"c15298"</definedName>
    <definedName name="IQ_IBF_DEPOSIT_LIABILITIES_DUE_TO_BANKS_FFIEC" hidden="1">"c15300"</definedName>
    <definedName name="IQ_IM_AVG_REV_PER_CLICK" hidden="1">"c9991"</definedName>
    <definedName name="IQ_IM_NUMBER_PAGE_VIEWS" hidden="1">"c9993"</definedName>
    <definedName name="IQ_IM_NUMBER_PAID_CLICKS" hidden="1">"c9995"</definedName>
    <definedName name="IQ_IM_NUMBER_PAID_CLICKS_GROWTH" hidden="1">"c9996"</definedName>
    <definedName name="IQ_IM_PAGE_VIEWS_GROWTH" hidden="1">"c9994"</definedName>
    <definedName name="IQ_IM_REV_PER_PAGE_VIEW_GROWTH" hidden="1">"c9992"</definedName>
    <definedName name="IQ_IM_TRAFFIC_ACQUISITION_CHANGE" hidden="1">"c9998"</definedName>
    <definedName name="IQ_IM_TRAFFIC_ACQUISITION_COST_TO_AD_REV_RATIO" hidden="1">"c10000"</definedName>
    <definedName name="IQ_IM_TRAFFIC_ACQUISITION_COST_TO_TOTAL_REV_RATIO" hidden="1">"c9999"</definedName>
    <definedName name="IQ_IM_TRAFFIC_ACQUISITION_COSTS" hidden="1">"c9997"</definedName>
    <definedName name="IQ_IMPACT_UNRECOG_TAX_BENEFIT_EFFECTIVE_TAX" hidden="1">"c15748"</definedName>
    <definedName name="IQ_IMPAIR_OIL" hidden="1">"c547"</definedName>
    <definedName name="IQ_IMPAIRED_LOANS" hidden="1">"c15250"</definedName>
    <definedName name="IQ_IMPAIRMENT_GW" hidden="1">"c548"</definedName>
    <definedName name="IQ_IMPAIRMENT_GW_SUPPLE" hidden="1">"c13811"</definedName>
    <definedName name="IQ_IMPORT_PRICE_INDEX" hidden="1">"c6886"</definedName>
    <definedName name="IQ_IMPORT_PRICE_INDEX_APR" hidden="1">"c7546"</definedName>
    <definedName name="IQ_IMPORT_PRICE_INDEX_APR_FC" hidden="1">"c8426"</definedName>
    <definedName name="IQ_IMPORT_PRICE_INDEX_FC" hidden="1">"c7766"</definedName>
    <definedName name="IQ_IMPORT_PRICE_INDEX_POP" hidden="1">"c7106"</definedName>
    <definedName name="IQ_IMPORT_PRICE_INDEX_POP_FC" hidden="1">"c7986"</definedName>
    <definedName name="IQ_IMPORT_PRICE_INDEX_YOY" hidden="1">"c7326"</definedName>
    <definedName name="IQ_IMPORT_PRICE_INDEX_YOY_FC" hidden="1">"c8206"</definedName>
    <definedName name="IQ_IMPORTS_GOODS" hidden="1">"c6887"</definedName>
    <definedName name="IQ_IMPORTS_GOODS_APR" hidden="1">"c7547"</definedName>
    <definedName name="IQ_IMPORTS_GOODS_APR_FC" hidden="1">"c8427"</definedName>
    <definedName name="IQ_IMPORTS_GOODS_FC" hidden="1">"c7767"</definedName>
    <definedName name="IQ_IMPORTS_GOODS_NONFACTOR_SERVICES" hidden="1">"c6888"</definedName>
    <definedName name="IQ_IMPORTS_GOODS_NONFACTOR_SERVICES_APR" hidden="1">"c7548"</definedName>
    <definedName name="IQ_IMPORTS_GOODS_NONFACTOR_SERVICES_APR_FC" hidden="1">"c8428"</definedName>
    <definedName name="IQ_IMPORTS_GOODS_NONFACTOR_SERVICES_FC" hidden="1">"c7768"</definedName>
    <definedName name="IQ_IMPORTS_GOODS_NONFACTOR_SERVICES_POP" hidden="1">"c7108"</definedName>
    <definedName name="IQ_IMPORTS_GOODS_NONFACTOR_SERVICES_POP_FC" hidden="1">"c7988"</definedName>
    <definedName name="IQ_IMPORTS_GOODS_NONFACTOR_SERVICES_YOY" hidden="1">"c7328"</definedName>
    <definedName name="IQ_IMPORTS_GOODS_NONFACTOR_SERVICES_YOY_FC" hidden="1">"c8208"</definedName>
    <definedName name="IQ_IMPORTS_GOODS_POP" hidden="1">"c7107"</definedName>
    <definedName name="IQ_IMPORTS_GOODS_POP_FC" hidden="1">"c7987"</definedName>
    <definedName name="IQ_IMPORTS_GOODS_REAL" hidden="1">"c11950"</definedName>
    <definedName name="IQ_IMPORTS_GOODS_REAL_APR" hidden="1">"c11953"</definedName>
    <definedName name="IQ_IMPORTS_GOODS_REAL_POP" hidden="1">"c11951"</definedName>
    <definedName name="IQ_IMPORTS_GOODS_REAL_SAAR_APR_FC_UNUSED" hidden="1">"c8523"</definedName>
    <definedName name="IQ_IMPORTS_GOODS_REAL_SAAR_APR_UNUSED" hidden="1">"c7643"</definedName>
    <definedName name="IQ_IMPORTS_GOODS_REAL_SAAR_FC_UNUSED" hidden="1">"c7863"</definedName>
    <definedName name="IQ_IMPORTS_GOODS_REAL_SAAR_POP_FC_UNUSED" hidden="1">"c8083"</definedName>
    <definedName name="IQ_IMPORTS_GOODS_REAL_SAAR_POP_UNUSED" hidden="1">"c7203"</definedName>
    <definedName name="IQ_IMPORTS_GOODS_REAL_SAAR_UNUSED" hidden="1">"c6983"</definedName>
    <definedName name="IQ_IMPORTS_GOODS_REAL_SAAR_YOY_FC_UNUSED" hidden="1">"c8303"</definedName>
    <definedName name="IQ_IMPORTS_GOODS_REAL_SAAR_YOY_UNUSED" hidden="1">"c7423"</definedName>
    <definedName name="IQ_IMPORTS_GOODS_REAL_YOY" hidden="1">"c11952"</definedName>
    <definedName name="IQ_IMPORTS_GOODS_SAAR" hidden="1">"c6891"</definedName>
    <definedName name="IQ_IMPORTS_GOODS_SAAR_APR" hidden="1">"c7551"</definedName>
    <definedName name="IQ_IMPORTS_GOODS_SAAR_APR_FC" hidden="1">"c8431"</definedName>
    <definedName name="IQ_IMPORTS_GOODS_SAAR_FC" hidden="1">"c7771"</definedName>
    <definedName name="IQ_IMPORTS_GOODS_SAAR_POP" hidden="1">"c7111"</definedName>
    <definedName name="IQ_IMPORTS_GOODS_SAAR_POP_FC" hidden="1">"c7991"</definedName>
    <definedName name="IQ_IMPORTS_GOODS_SAAR_USD_APR_FC" hidden="1">"c11849"</definedName>
    <definedName name="IQ_IMPORTS_GOODS_SAAR_USD_FC" hidden="1">"c11846"</definedName>
    <definedName name="IQ_IMPORTS_GOODS_SAAR_USD_POP_FC" hidden="1">"c11847"</definedName>
    <definedName name="IQ_IMPORTS_GOODS_SAAR_USD_YOY_FC" hidden="1">"c11848"</definedName>
    <definedName name="IQ_IMPORTS_GOODS_SAAR_YOY" hidden="1">"c7331"</definedName>
    <definedName name="IQ_IMPORTS_GOODS_SAAR_YOY_FC" hidden="1">"c8211"</definedName>
    <definedName name="IQ_IMPORTS_GOODS_SERVICES_APR_FC_UNUSED" hidden="1">"c8429"</definedName>
    <definedName name="IQ_IMPORTS_GOODS_SERVICES_APR_UNUSED" hidden="1">"c7549"</definedName>
    <definedName name="IQ_IMPORTS_GOODS_SERVICES_FC_UNUSED" hidden="1">"c7769"</definedName>
    <definedName name="IQ_IMPORTS_GOODS_SERVICES_POP_FC_UNUSED" hidden="1">"c7989"</definedName>
    <definedName name="IQ_IMPORTS_GOODS_SERVICES_POP_UNUSED" hidden="1">"c7109"</definedName>
    <definedName name="IQ_IMPORTS_GOODS_SERVICES_REAL" hidden="1">"c6985"</definedName>
    <definedName name="IQ_IMPORTS_GOODS_SERVICES_REAL_APR" hidden="1">"c7645"</definedName>
    <definedName name="IQ_IMPORTS_GOODS_SERVICES_REAL_APR_FC" hidden="1">"c8525"</definedName>
    <definedName name="IQ_IMPORTS_GOODS_SERVICES_REAL_FC" hidden="1">"c7865"</definedName>
    <definedName name="IQ_IMPORTS_GOODS_SERVICES_REAL_POP" hidden="1">"c7205"</definedName>
    <definedName name="IQ_IMPORTS_GOODS_SERVICES_REAL_POP_FC" hidden="1">"c8085"</definedName>
    <definedName name="IQ_IMPORTS_GOODS_SERVICES_REAL_SAAR" hidden="1">"c11958"</definedName>
    <definedName name="IQ_IMPORTS_GOODS_SERVICES_REAL_SAAR_APR" hidden="1">"c11961"</definedName>
    <definedName name="IQ_IMPORTS_GOODS_SERVICES_REAL_SAAR_APR_FC_UNUSED" hidden="1">"c8524"</definedName>
    <definedName name="IQ_IMPORTS_GOODS_SERVICES_REAL_SAAR_APR_UNUSED" hidden="1">"c7644"</definedName>
    <definedName name="IQ_IMPORTS_GOODS_SERVICES_REAL_SAAR_FC_UNUSED" hidden="1">"c7864"</definedName>
    <definedName name="IQ_IMPORTS_GOODS_SERVICES_REAL_SAAR_POP" hidden="1">"c11959"</definedName>
    <definedName name="IQ_IMPORTS_GOODS_SERVICES_REAL_SAAR_POP_FC_UNUSED" hidden="1">"c8084"</definedName>
    <definedName name="IQ_IMPORTS_GOODS_SERVICES_REAL_SAAR_POP_UNUSED" hidden="1">"c7204"</definedName>
    <definedName name="IQ_IMPORTS_GOODS_SERVICES_REAL_SAAR_UNUSED" hidden="1">"c6984"</definedName>
    <definedName name="IQ_IMPORTS_GOODS_SERVICES_REAL_SAAR_USD" hidden="1">"c11962"</definedName>
    <definedName name="IQ_IMPORTS_GOODS_SERVICES_REAL_SAAR_USD_APR" hidden="1">"c11965"</definedName>
    <definedName name="IQ_IMPORTS_GOODS_SERVICES_REAL_SAAR_USD_APR_FC" hidden="1">"c11969"</definedName>
    <definedName name="IQ_IMPORTS_GOODS_SERVICES_REAL_SAAR_USD_FC" hidden="1">"c11966"</definedName>
    <definedName name="IQ_IMPORTS_GOODS_SERVICES_REAL_SAAR_USD_POP" hidden="1">"c11963"</definedName>
    <definedName name="IQ_IMPORTS_GOODS_SERVICES_REAL_SAAR_USD_POP_FC" hidden="1">"c11967"</definedName>
    <definedName name="IQ_IMPORTS_GOODS_SERVICES_REAL_SAAR_USD_YOY" hidden="1">"c11964"</definedName>
    <definedName name="IQ_IMPORTS_GOODS_SERVICES_REAL_SAAR_USD_YOY_FC" hidden="1">"c11968"</definedName>
    <definedName name="IQ_IMPORTS_GOODS_SERVICES_REAL_SAAR_YOY" hidden="1">"c11960"</definedName>
    <definedName name="IQ_IMPORTS_GOODS_SERVICES_REAL_SAAR_YOY_FC_UNUSED" hidden="1">"c8304"</definedName>
    <definedName name="IQ_IMPORTS_GOODS_SERVICES_REAL_SAAR_YOY_UNUSED" hidden="1">"c7424"</definedName>
    <definedName name="IQ_IMPORTS_GOODS_SERVICES_REAL_USD" hidden="1">"c11954"</definedName>
    <definedName name="IQ_IMPORTS_GOODS_SERVICES_REAL_USD_APR" hidden="1">"c11957"</definedName>
    <definedName name="IQ_IMPORTS_GOODS_SERVICES_REAL_USD_POP" hidden="1">"c11955"</definedName>
    <definedName name="IQ_IMPORTS_GOODS_SERVICES_REAL_USD_YOY" hidden="1">"c11956"</definedName>
    <definedName name="IQ_IMPORTS_GOODS_SERVICES_REAL_YOY" hidden="1">"c7425"</definedName>
    <definedName name="IQ_IMPORTS_GOODS_SERVICES_REAL_YOY_FC" hidden="1">"c8305"</definedName>
    <definedName name="IQ_IMPORTS_GOODS_SERVICES_SAAR" hidden="1">"c6890"</definedName>
    <definedName name="IQ_IMPORTS_GOODS_SERVICES_SAAR_APR" hidden="1">"c7550"</definedName>
    <definedName name="IQ_IMPORTS_GOODS_SERVICES_SAAR_APR_FC" hidden="1">"c8430"</definedName>
    <definedName name="IQ_IMPORTS_GOODS_SERVICES_SAAR_FC" hidden="1">"c7770"</definedName>
    <definedName name="IQ_IMPORTS_GOODS_SERVICES_SAAR_POP" hidden="1">"c7110"</definedName>
    <definedName name="IQ_IMPORTS_GOODS_SERVICES_SAAR_POP_FC" hidden="1">"c7990"</definedName>
    <definedName name="IQ_IMPORTS_GOODS_SERVICES_SAAR_YOY" hidden="1">"c7330"</definedName>
    <definedName name="IQ_IMPORTS_GOODS_SERVICES_SAAR_YOY_FC" hidden="1">"c8210"</definedName>
    <definedName name="IQ_IMPORTS_GOODS_SERVICES_UNUSED" hidden="1">"c6889"</definedName>
    <definedName name="IQ_IMPORTS_GOODS_SERVICES_USD" hidden="1">"c11842"</definedName>
    <definedName name="IQ_IMPORTS_GOODS_SERVICES_USD_APR" hidden="1">"c11845"</definedName>
    <definedName name="IQ_IMPORTS_GOODS_SERVICES_USD_POP" hidden="1">"c11843"</definedName>
    <definedName name="IQ_IMPORTS_GOODS_SERVICES_USD_YOY" hidden="1">"c11844"</definedName>
    <definedName name="IQ_IMPORTS_GOODS_SERVICES_YOY_FC_UNUSED" hidden="1">"c8209"</definedName>
    <definedName name="IQ_IMPORTS_GOODS_SERVICES_YOY_UNUSED" hidden="1">"c7329"</definedName>
    <definedName name="IQ_IMPORTS_GOODS_USD_APR_FC" hidden="1">"c11841"</definedName>
    <definedName name="IQ_IMPORTS_GOODS_USD_FC" hidden="1">"c11838"</definedName>
    <definedName name="IQ_IMPORTS_GOODS_USD_POP_FC" hidden="1">"c11839"</definedName>
    <definedName name="IQ_IMPORTS_GOODS_USD_YOY_FC" hidden="1">"c11840"</definedName>
    <definedName name="IQ_IMPORTS_GOODS_YOY" hidden="1">"c7327"</definedName>
    <definedName name="IQ_IMPORTS_GOODS_YOY_FC" hidden="1">"c8207"</definedName>
    <definedName name="IQ_IMPORTS_NONFACTOR_SERVICES" hidden="1">"c6892"</definedName>
    <definedName name="IQ_IMPORTS_NONFACTOR_SERVICES_APR" hidden="1">"c7552"</definedName>
    <definedName name="IQ_IMPORTS_NONFACTOR_SERVICES_APR_FC" hidden="1">"c8432"</definedName>
    <definedName name="IQ_IMPORTS_NONFACTOR_SERVICES_FC" hidden="1">"c7772"</definedName>
    <definedName name="IQ_IMPORTS_NONFACTOR_SERVICES_POP" hidden="1">"c7112"</definedName>
    <definedName name="IQ_IMPORTS_NONFACTOR_SERVICES_POP_FC" hidden="1">"c7992"</definedName>
    <definedName name="IQ_IMPORTS_NONFACTOR_SERVICES_SAAR" hidden="1">"c6893"</definedName>
    <definedName name="IQ_IMPORTS_NONFACTOR_SERVICES_SAAR_APR" hidden="1">"c7553"</definedName>
    <definedName name="IQ_IMPORTS_NONFACTOR_SERVICES_SAAR_APR_FC" hidden="1">"c8433"</definedName>
    <definedName name="IQ_IMPORTS_NONFACTOR_SERVICES_SAAR_FC" hidden="1">"c7773"</definedName>
    <definedName name="IQ_IMPORTS_NONFACTOR_SERVICES_SAAR_POP" hidden="1">"c7113"</definedName>
    <definedName name="IQ_IMPORTS_NONFACTOR_SERVICES_SAAR_POP_FC" hidden="1">"c7993"</definedName>
    <definedName name="IQ_IMPORTS_NONFACTOR_SERVICES_SAAR_USD_APR_FC" hidden="1">"c11857"</definedName>
    <definedName name="IQ_IMPORTS_NONFACTOR_SERVICES_SAAR_USD_FC" hidden="1">"c11854"</definedName>
    <definedName name="IQ_IMPORTS_NONFACTOR_SERVICES_SAAR_USD_POP_FC" hidden="1">"c11855"</definedName>
    <definedName name="IQ_IMPORTS_NONFACTOR_SERVICES_SAAR_USD_YOY_FC" hidden="1">"c11856"</definedName>
    <definedName name="IQ_IMPORTS_NONFACTOR_SERVICES_SAAR_YOY" hidden="1">"c7333"</definedName>
    <definedName name="IQ_IMPORTS_NONFACTOR_SERVICES_SAAR_YOY_FC" hidden="1">"c8213"</definedName>
    <definedName name="IQ_IMPORTS_NONFACTOR_SERVICES_USD_APR_FC" hidden="1">"c11853"</definedName>
    <definedName name="IQ_IMPORTS_NONFACTOR_SERVICES_USD_FC" hidden="1">"c11850"</definedName>
    <definedName name="IQ_IMPORTS_NONFACTOR_SERVICES_USD_POP_FC" hidden="1">"c11851"</definedName>
    <definedName name="IQ_IMPORTS_NONFACTOR_SERVICES_USD_YOY_FC" hidden="1">"c11852"</definedName>
    <definedName name="IQ_IMPORTS_NONFACTOR_SERVICES_YOY" hidden="1">"c7332"</definedName>
    <definedName name="IQ_IMPORTS_NONFACTOR_SERVICES_YOY_FC" hidden="1">"c8212"</definedName>
    <definedName name="IQ_IMPORTS_SERVICES" hidden="1">"c11858"</definedName>
    <definedName name="IQ_IMPORTS_SERVICES_APR" hidden="1">"c11861"</definedName>
    <definedName name="IQ_IMPORTS_SERVICES_POP" hidden="1">"c11859"</definedName>
    <definedName name="IQ_IMPORTS_SERVICES_REAL" hidden="1">"c6986"</definedName>
    <definedName name="IQ_IMPORTS_SERVICES_REAL_APR" hidden="1">"c7646"</definedName>
    <definedName name="IQ_IMPORTS_SERVICES_REAL_APR_FC" hidden="1">"c8526"</definedName>
    <definedName name="IQ_IMPORTS_SERVICES_REAL_FC" hidden="1">"c7866"</definedName>
    <definedName name="IQ_IMPORTS_SERVICES_REAL_POP" hidden="1">"c7206"</definedName>
    <definedName name="IQ_IMPORTS_SERVICES_REAL_POP_FC" hidden="1">"c8086"</definedName>
    <definedName name="IQ_IMPORTS_SERVICES_REAL_YOY" hidden="1">"c7426"</definedName>
    <definedName name="IQ_IMPORTS_SERVICES_REAL_YOY_FC" hidden="1">"c8306"</definedName>
    <definedName name="IQ_IMPORTS_SERVICES_YOY" hidden="1">"c11860"</definedName>
    <definedName name="IQ_IMPUT_OPER_LEASE_DEPR" hidden="1">"c2987"</definedName>
    <definedName name="IQ_IMPUT_OPER_LEASE_INT_EXP" hidden="1">"c2986"</definedName>
    <definedName name="IQ_INC_AFTER_TAX" hidden="1">"c1598"</definedName>
    <definedName name="IQ_INC_AVAIL_EXCL" hidden="1">"c1395"</definedName>
    <definedName name="IQ_INC_AVAIL_INCL" hidden="1">"c1396"</definedName>
    <definedName name="IQ_INC_BEFORE_TAX" hidden="1">"c1375"</definedName>
    <definedName name="IQ_INC_DOM_LOANS_FFIEC" hidden="1">"c12975"</definedName>
    <definedName name="IQ_INC_EQUITY" hidden="1">"c549"</definedName>
    <definedName name="IQ_INC_EQUITY_BR" hidden="1">"c550"</definedName>
    <definedName name="IQ_INC_EQUITY_CF" hidden="1">"c551"</definedName>
    <definedName name="IQ_INC_EQUITY_FIN" hidden="1">"c552"</definedName>
    <definedName name="IQ_INC_EQUITY_INS" hidden="1">"c553"</definedName>
    <definedName name="IQ_INC_EQUITY_RE" hidden="1">"c6222"</definedName>
    <definedName name="IQ_INC_EQUITY_REC_BNK" hidden="1">"c554"</definedName>
    <definedName name="IQ_INC_EQUITY_REIT" hidden="1">"c555"</definedName>
    <definedName name="IQ_INC_EQUITY_REV_BNK" hidden="1">"c556"</definedName>
    <definedName name="IQ_INC_EQUITY_UTI" hidden="1">"c557"</definedName>
    <definedName name="IQ_INC_REAL_ESTATE_REC" hidden="1">"c558"</definedName>
    <definedName name="IQ_INC_REAL_ESTATE_REV" hidden="1">"c559"</definedName>
    <definedName name="IQ_INC_TAX" hidden="1">"c560"</definedName>
    <definedName name="IQ_INC_TAX_EXCL" hidden="1">"c1599"</definedName>
    <definedName name="IQ_INC_TAX_PAY_CURRENT" hidden="1">"c561"</definedName>
    <definedName name="IQ_INC_TRADE_ACT" hidden="1">"c562"</definedName>
    <definedName name="IQ_INCOME_CHECKS_FFIEC" hidden="1">"c13040"</definedName>
    <definedName name="IQ_INCOME_FIDUCIARY_ACTIVITIES_FFIEC" hidden="1">"c13002"</definedName>
    <definedName name="IQ_INCOME_LEASE_FINANCING_REC_FFIEC" hidden="1">"c12980"</definedName>
    <definedName name="IQ_INCOME_LOANS_LEASES_TAX_EXEMPT_FFIEC" hidden="1">"c13038"</definedName>
    <definedName name="IQ_INCOME_OTHER_INSURANCE_ACTIVITIES_FFIEC" hidden="1">"c13009"</definedName>
    <definedName name="IQ_INCOME_SALE_MUTUAL_FUNDS_DOM_FFIEC" hidden="1">"c13069"</definedName>
    <definedName name="IQ_INCOME_SECURITIES_TAX_EXEMPT_FFIEC" hidden="1">"c13039"</definedName>
    <definedName name="IQ_INCOME_TAX_FOREIGN_FFIEC" hidden="1">"c15391"</definedName>
    <definedName name="IQ_INCOME_TAXES_FFIEC" hidden="1">"c13030"</definedName>
    <definedName name="IQ_INCREASE_INT_INCOME_FFIEC" hidden="1">"c13063"</definedName>
    <definedName name="IQ_INDEX_CURRENCY" hidden="1">"c15224"</definedName>
    <definedName name="IQ_INDEX_LEADING_IND" hidden="1">"c6894"</definedName>
    <definedName name="IQ_INDEX_LEADING_IND_APR" hidden="1">"c7554"</definedName>
    <definedName name="IQ_INDEX_LEADING_IND_APR_FC" hidden="1">"c8434"</definedName>
    <definedName name="IQ_INDEX_LEADING_IND_FC" hidden="1">"c7774"</definedName>
    <definedName name="IQ_INDEX_LEADING_IND_POP" hidden="1">"c7114"</definedName>
    <definedName name="IQ_INDEX_LEADING_IND_POP_FC" hidden="1">"c7994"</definedName>
    <definedName name="IQ_INDEX_LEADING_IND_YOY" hidden="1">"c7334"</definedName>
    <definedName name="IQ_INDEX_LEADING_IND_YOY_FC" hidden="1">"c8214"</definedName>
    <definedName name="IQ_INDEX_TYPE" hidden="1">"c15223"</definedName>
    <definedName name="IQ_INDICATED_ATTRIB_ORE_RESOURCES_ALUM" hidden="1">"c9238"</definedName>
    <definedName name="IQ_INDICATED_ATTRIB_ORE_RESOURCES_COP" hidden="1">"c9182"</definedName>
    <definedName name="IQ_INDICATED_ATTRIB_ORE_RESOURCES_DIAM" hidden="1">"c9662"</definedName>
    <definedName name="IQ_INDICATED_ATTRIB_ORE_RESOURCES_GOLD" hidden="1">"c9023"</definedName>
    <definedName name="IQ_INDICATED_ATTRIB_ORE_RESOURCES_IRON" hidden="1">"c9397"</definedName>
    <definedName name="IQ_INDICATED_ATTRIB_ORE_RESOURCES_LEAD" hidden="1">"c9450"</definedName>
    <definedName name="IQ_INDICATED_ATTRIB_ORE_RESOURCES_MANG" hidden="1">"c9503"</definedName>
    <definedName name="IQ_INDICATED_ATTRIB_ORE_RESOURCES_MOLYB" hidden="1">"c9715"</definedName>
    <definedName name="IQ_INDICATED_ATTRIB_ORE_RESOURCES_NICK" hidden="1">"c9291"</definedName>
    <definedName name="IQ_INDICATED_ATTRIB_ORE_RESOURCES_PLAT" hidden="1">"c9129"</definedName>
    <definedName name="IQ_INDICATED_ATTRIB_ORE_RESOURCES_SILVER" hidden="1">"c9076"</definedName>
    <definedName name="IQ_INDICATED_ATTRIB_ORE_RESOURCES_TITAN" hidden="1">"c9556"</definedName>
    <definedName name="IQ_INDICATED_ATTRIB_ORE_RESOURCES_URAN" hidden="1">"c9609"</definedName>
    <definedName name="IQ_INDICATED_ATTRIB_ORE_RESOURCES_ZINC" hidden="1">"c9344"</definedName>
    <definedName name="IQ_INDICATED_ORE_RESOURCES_ALUM" hidden="1">"c9224"</definedName>
    <definedName name="IQ_INDICATED_ORE_RESOURCES_COP" hidden="1">"c9168"</definedName>
    <definedName name="IQ_INDICATED_ORE_RESOURCES_DIAM" hidden="1">"c9648"</definedName>
    <definedName name="IQ_INDICATED_ORE_RESOURCES_GOLD" hidden="1">"c9009"</definedName>
    <definedName name="IQ_INDICATED_ORE_RESOURCES_IRON" hidden="1">"c9383"</definedName>
    <definedName name="IQ_INDICATED_ORE_RESOURCES_LEAD" hidden="1">"c9436"</definedName>
    <definedName name="IQ_INDICATED_ORE_RESOURCES_MANG" hidden="1">"c9489"</definedName>
    <definedName name="IQ_INDICATED_ORE_RESOURCES_MOLYB" hidden="1">"c9701"</definedName>
    <definedName name="IQ_INDICATED_ORE_RESOURCES_NICK" hidden="1">"c9277"</definedName>
    <definedName name="IQ_INDICATED_ORE_RESOURCES_PLAT" hidden="1">"c9115"</definedName>
    <definedName name="IQ_INDICATED_ORE_RESOURCES_SILVER" hidden="1">"c9062"</definedName>
    <definedName name="IQ_INDICATED_ORE_RESOURCES_TITAN" hidden="1">"c9542"</definedName>
    <definedName name="IQ_INDICATED_ORE_RESOURCES_URAN" hidden="1">"c9595"</definedName>
    <definedName name="IQ_INDICATED_ORE_RESOURCES_ZINC" hidden="1">"c9330"</definedName>
    <definedName name="IQ_INDICATED_RECOV_ATTRIB_RESOURCES_ALUM" hidden="1">"c9243"</definedName>
    <definedName name="IQ_INDICATED_RECOV_ATTRIB_RESOURCES_COAL" hidden="1">"c9817"</definedName>
    <definedName name="IQ_INDICATED_RECOV_ATTRIB_RESOURCES_COP" hidden="1">"c9187"</definedName>
    <definedName name="IQ_INDICATED_RECOV_ATTRIB_RESOURCES_DIAM" hidden="1">"c9667"</definedName>
    <definedName name="IQ_INDICATED_RECOV_ATTRIB_RESOURCES_GOLD" hidden="1">"c9028"</definedName>
    <definedName name="IQ_INDICATED_RECOV_ATTRIB_RESOURCES_IRON" hidden="1">"c9402"</definedName>
    <definedName name="IQ_INDICATED_RECOV_ATTRIB_RESOURCES_LEAD" hidden="1">"c9455"</definedName>
    <definedName name="IQ_INDICATED_RECOV_ATTRIB_RESOURCES_MANG" hidden="1">"c9508"</definedName>
    <definedName name="IQ_INDICATED_RECOV_ATTRIB_RESOURCES_MET_COAL" hidden="1">"c9757"</definedName>
    <definedName name="IQ_INDICATED_RECOV_ATTRIB_RESOURCES_MOLYB" hidden="1">"c9720"</definedName>
    <definedName name="IQ_INDICATED_RECOV_ATTRIB_RESOURCES_NICK" hidden="1">"c9296"</definedName>
    <definedName name="IQ_INDICATED_RECOV_ATTRIB_RESOURCES_PLAT" hidden="1">"c9134"</definedName>
    <definedName name="IQ_INDICATED_RECOV_ATTRIB_RESOURCES_SILVER" hidden="1">"c9081"</definedName>
    <definedName name="IQ_INDICATED_RECOV_ATTRIB_RESOURCES_STEAM" hidden="1">"c9787"</definedName>
    <definedName name="IQ_INDICATED_RECOV_ATTRIB_RESOURCES_TITAN" hidden="1">"c9561"</definedName>
    <definedName name="IQ_INDICATED_RECOV_ATTRIB_RESOURCES_URAN" hidden="1">"c9614"</definedName>
    <definedName name="IQ_INDICATED_RECOV_ATTRIB_RESOURCES_ZINC" hidden="1">"c9349"</definedName>
    <definedName name="IQ_INDICATED_RECOV_RESOURCES_ALUM" hidden="1">"c9233"</definedName>
    <definedName name="IQ_INDICATED_RECOV_RESOURCES_COAL" hidden="1">"c9812"</definedName>
    <definedName name="IQ_INDICATED_RECOV_RESOURCES_COP" hidden="1">"c9177"</definedName>
    <definedName name="IQ_INDICATED_RECOV_RESOURCES_DIAM" hidden="1">"c9657"</definedName>
    <definedName name="IQ_INDICATED_RECOV_RESOURCES_GOLD" hidden="1">"c9018"</definedName>
    <definedName name="IQ_INDICATED_RECOV_RESOURCES_IRON" hidden="1">"c9392"</definedName>
    <definedName name="IQ_INDICATED_RECOV_RESOURCES_LEAD" hidden="1">"c9445"</definedName>
    <definedName name="IQ_INDICATED_RECOV_RESOURCES_MANG" hidden="1">"c9498"</definedName>
    <definedName name="IQ_INDICATED_RECOV_RESOURCES_MET_COAL" hidden="1">"c9752"</definedName>
    <definedName name="IQ_INDICATED_RECOV_RESOURCES_MOLYB" hidden="1">"c9710"</definedName>
    <definedName name="IQ_INDICATED_RECOV_RESOURCES_NICK" hidden="1">"c9286"</definedName>
    <definedName name="IQ_INDICATED_RECOV_RESOURCES_PLAT" hidden="1">"c9124"</definedName>
    <definedName name="IQ_INDICATED_RECOV_RESOURCES_SILVER" hidden="1">"c9071"</definedName>
    <definedName name="IQ_INDICATED_RECOV_RESOURCES_STEAM" hidden="1">"c9782"</definedName>
    <definedName name="IQ_INDICATED_RECOV_RESOURCES_TITAN" hidden="1">"c9551"</definedName>
    <definedName name="IQ_INDICATED_RECOV_RESOURCES_URAN" hidden="1">"c9604"</definedName>
    <definedName name="IQ_INDICATED_RECOV_RESOURCES_ZINC" hidden="1">"c9339"</definedName>
    <definedName name="IQ_INDICATED_RESOURCES_CALORIFIC_VALUE_COAL" hidden="1">"c9807"</definedName>
    <definedName name="IQ_INDICATED_RESOURCES_CALORIFIC_VALUE_MET_COAL" hidden="1">"c9747"</definedName>
    <definedName name="IQ_INDICATED_RESOURCES_CALORIFIC_VALUE_STEAM" hidden="1">"c9777"</definedName>
    <definedName name="IQ_INDICATED_RESOURCES_GRADE_ALUM" hidden="1">"c9225"</definedName>
    <definedName name="IQ_INDICATED_RESOURCES_GRADE_COP" hidden="1">"c9169"</definedName>
    <definedName name="IQ_INDICATED_RESOURCES_GRADE_DIAM" hidden="1">"c9649"</definedName>
    <definedName name="IQ_INDICATED_RESOURCES_GRADE_GOLD" hidden="1">"c9010"</definedName>
    <definedName name="IQ_INDICATED_RESOURCES_GRADE_IRON" hidden="1">"c9384"</definedName>
    <definedName name="IQ_INDICATED_RESOURCES_GRADE_LEAD" hidden="1">"c9437"</definedName>
    <definedName name="IQ_INDICATED_RESOURCES_GRADE_MANG" hidden="1">"c9490"</definedName>
    <definedName name="IQ_INDICATED_RESOURCES_GRADE_MOLYB" hidden="1">"c9702"</definedName>
    <definedName name="IQ_INDICATED_RESOURCES_GRADE_NICK" hidden="1">"c9278"</definedName>
    <definedName name="IQ_INDICATED_RESOURCES_GRADE_PLAT" hidden="1">"c9116"</definedName>
    <definedName name="IQ_INDICATED_RESOURCES_GRADE_SILVER" hidden="1">"c9063"</definedName>
    <definedName name="IQ_INDICATED_RESOURCES_GRADE_TITAN" hidden="1">"c9543"</definedName>
    <definedName name="IQ_INDICATED_RESOURCES_GRADE_URAN" hidden="1">"c9596"</definedName>
    <definedName name="IQ_INDICATED_RESOURCES_GRADE_ZINC" hidden="1">"c9331"</definedName>
    <definedName name="IQ_INDIVIDUAL" hidden="1">"c15182"</definedName>
    <definedName name="IQ_INDIVIDUAL_ACTIVE_BOARD_MEMBERSHIPS" hidden="1">"c15201"</definedName>
    <definedName name="IQ_INDIVIDUAL_ACTIVE_PRO_AFFILIATIONS" hidden="1">"c15199"</definedName>
    <definedName name="IQ_INDIVIDUAL_AGE" hidden="1">"c15191"</definedName>
    <definedName name="IQ_INDIVIDUAL_ALL_OTHER_COMP" hidden="1">"c19040"</definedName>
    <definedName name="IQ_INDIVIDUAL_ANNUAL_CASH_COMP" hidden="1">"c19041"</definedName>
    <definedName name="IQ_INDIVIDUAL_AS_REPORTED_COMP" hidden="1">"c19045"</definedName>
    <definedName name="IQ_INDIVIDUAL_AS_REPORTED_DIRECTOR_COMP" hidden="1">"c19057"</definedName>
    <definedName name="IQ_INDIVIDUAL_ASSISTANT_EMAIL" hidden="1">"c15206"</definedName>
    <definedName name="IQ_INDIVIDUAL_ASSISTANT_FAX" hidden="1">"c15208"</definedName>
    <definedName name="IQ_INDIVIDUAL_ASSISTANT_NAME" hidden="1">"c15205"</definedName>
    <definedName name="IQ_INDIVIDUAL_ASSISTANT_PHONE" hidden="1">"c15207"</definedName>
    <definedName name="IQ_INDIVIDUAL_BACKGROUND" hidden="1">"c15184"</definedName>
    <definedName name="IQ_INDIVIDUAL_BONUS" hidden="1">"c19036"</definedName>
    <definedName name="IQ_INDIVIDUAL_CALCULATED_COMP" hidden="1">"c19043"</definedName>
    <definedName name="IQ_INDIVIDUAL_CHANGE_PENSION" hidden="1">"c19058"</definedName>
    <definedName name="IQ_INDIVIDUAL_DIRECT_FAX" hidden="1">"c15189"</definedName>
    <definedName name="IQ_INDIVIDUAL_DIRECT_PHONE" hidden="1">"c15188"</definedName>
    <definedName name="IQ_INDIVIDUAL_DIRECTOR_BONUS" hidden="1">"c19052"</definedName>
    <definedName name="IQ_INDIVIDUAL_DIRECTOR_CHANGE_PENSION" hidden="1">"c19053"</definedName>
    <definedName name="IQ_INDIVIDUAL_DIRECTOR_FEE" hidden="1">"c19049"</definedName>
    <definedName name="IQ_INDIVIDUAL_DIRECTOR_NON_EQUITY_COMP" hidden="1">"c19054"</definedName>
    <definedName name="IQ_INDIVIDUAL_DIRECTOR_OPTION_AWARDS" hidden="1">"c19050"</definedName>
    <definedName name="IQ_INDIVIDUAL_DIRECTOR_OTHER" hidden="1">"c19051"</definedName>
    <definedName name="IQ_INDIVIDUAL_DIRECTOR_STOCK_AWARDS" hidden="1">"c19055"</definedName>
    <definedName name="IQ_INDIVIDUAL_DIRECTOR_STOCK_GRANTS" hidden="1">"c19082"</definedName>
    <definedName name="IQ_INDIVIDUAL_DIRECTOR_STOCK_OPTIONS" hidden="1">"c19056"</definedName>
    <definedName name="IQ_INDIVIDUAL_EDUCATION" hidden="1">"c15203"</definedName>
    <definedName name="IQ_INDIVIDUAL_EMAIL" hidden="1">"c15193"</definedName>
    <definedName name="IQ_INDIVIDUAL_EQUITY_INCENTIVE" hidden="1">"c19078"</definedName>
    <definedName name="IQ_INDIVIDUAL_EST_PAYMENTS_CHANGE_CONTROL" hidden="1">"c19047"</definedName>
    <definedName name="IQ_INDIVIDUAL_EST_PAYMENTS_TERMINATION" hidden="1">"c19059"</definedName>
    <definedName name="IQ_INDIVIDUAL_EXERCISABLE_OPTIONS" hidden="1">"c19062"</definedName>
    <definedName name="IQ_INDIVIDUAL_EXERCISABLE_VALUES" hidden="1">"c19063"</definedName>
    <definedName name="IQ_INDIVIDUAL_EXERCISED_OPTIONS" hidden="1">"c19060"</definedName>
    <definedName name="IQ_INDIVIDUAL_EXERCISED_VALUES" hidden="1">"c19061"</definedName>
    <definedName name="IQ_INDIVIDUAL_FAMILY_LOAN_DOM_QUARTERLY_AVG_FFIEC" hidden="1">"c15479"</definedName>
    <definedName name="IQ_INDIVIDUAL_HOME_ADDRESS" hidden="1">"c15194"</definedName>
    <definedName name="IQ_INDIVIDUAL_HOME_FAX" hidden="1">"c15196"</definedName>
    <definedName name="IQ_INDIVIDUAL_HOME_PHONE" hidden="1">"c15195"</definedName>
    <definedName name="IQ_INDIVIDUAL_LT_INCENTIVE" hidden="1">"c19039"</definedName>
    <definedName name="IQ_INDIVIDUAL_MAIN_FAX" hidden="1">"c15187"</definedName>
    <definedName name="IQ_INDIVIDUAL_MAIN_PHONE" hidden="1">"c15186"</definedName>
    <definedName name="IQ_INDIVIDUAL_MARKET_VALUE_SHARES_NOT_VESTED" hidden="1">"c19077"</definedName>
    <definedName name="IQ_INDIVIDUAL_MOBILE" hidden="1">"c15198"</definedName>
    <definedName name="IQ_INDIVIDUAL_NICKNAME" hidden="1">"c15192"</definedName>
    <definedName name="IQ_INDIVIDUAL_NON_EQUITY_INCENTIVE" hidden="1">"c19048"</definedName>
    <definedName name="IQ_INDIVIDUAL_NOTES" hidden="1">"c15204"</definedName>
    <definedName name="IQ_INDIVIDUAL_NUM_SHARED_NOT_VESTED" hidden="1">"c19076"</definedName>
    <definedName name="IQ_INDIVIDUAL_NUM_SHARES_ACQUIRED" hidden="1">"c19074"</definedName>
    <definedName name="IQ_INDIVIDUAL_OFFICE_ADDRESS" hidden="1">"c15185"</definedName>
    <definedName name="IQ_INDIVIDUAL_OPTION_AWARDS" hidden="1">"c19044"</definedName>
    <definedName name="IQ_INDIVIDUAL_OPTION_MARKET_PRICE" hidden="1">"c19073"</definedName>
    <definedName name="IQ_INDIVIDUAL_OPTION_PRICE" hidden="1">"c19072"</definedName>
    <definedName name="IQ_INDIVIDUAL_OTHER_ANNUAL_COMP" hidden="1">"c19037"</definedName>
    <definedName name="IQ_INDIVIDUAL_OTHER_COMP" hidden="1">"c19046"</definedName>
    <definedName name="IQ_INDIVIDUAL_OTHER_PHONE" hidden="1">"c15197"</definedName>
    <definedName name="IQ_INDIVIDUAL_PARTNER_CORP_NON_TRANS_ACCTS_FFIEC" hidden="1">"c15322"</definedName>
    <definedName name="IQ_INDIVIDUAL_PARTNER_CORP_TRANS_ACCTS_FFIEC" hidden="1">"c15314"</definedName>
    <definedName name="IQ_INDIVIDUAL_PARTNER_CORPS_FOREIGN_DEP_FFIEC" hidden="1">"c15342"</definedName>
    <definedName name="IQ_INDIVIDUAL_PRIOR_BOARD_MEMBERSHIPS" hidden="1">"c15202"</definedName>
    <definedName name="IQ_INDIVIDUAL_PRIOR_PRO_AFFILIATIONS" hidden="1">"c15200"</definedName>
    <definedName name="IQ_INDIVIDUAL_RESTRICTED_STOCK_COMP" hidden="1">"c19038"</definedName>
    <definedName name="IQ_INDIVIDUAL_SALARY" hidden="1">"c19035"</definedName>
    <definedName name="IQ_INDIVIDUAL_SPECIALTY" hidden="1">"c15190"</definedName>
    <definedName name="IQ_INDIVIDUAL_ST_COMP" hidden="1">"c19042"</definedName>
    <definedName name="IQ_INDIVIDUAL_TITLE" hidden="1">"c15183"</definedName>
    <definedName name="IQ_INDIVIDUAL_TOTAL_NUM_STOCK_AWARDS" hidden="1">"c19081"</definedName>
    <definedName name="IQ_INDIVIDUAL_TOTAL_OPTIONS" hidden="1">"c19070"</definedName>
    <definedName name="IQ_INDIVIDUAL_TOTAL_STOCK_VALUE" hidden="1">"c19080"</definedName>
    <definedName name="IQ_INDIVIDUAL_TOTAL_VALUE_OPTIONS" hidden="1">"c19071"</definedName>
    <definedName name="IQ_INDIVIDUAL_UNCLASSIFIED_OPTIONS" hidden="1">"c19066"</definedName>
    <definedName name="IQ_INDIVIDUAL_UNCLASSIFIED_OPTIONS_VALUE" hidden="1">"c19067"</definedName>
    <definedName name="IQ_INDIVIDUAL_UNEARNED_STOCK_VALUE" hidden="1">"c19079"</definedName>
    <definedName name="IQ_INDIVIDUAL_UNEXERCISABLE_OPTIONS" hidden="1">"c19064"</definedName>
    <definedName name="IQ_INDIVIDUAL_UNEXERCISABLE_VALUES" hidden="1">"c19065"</definedName>
    <definedName name="IQ_INDIVIDUAL_UNEXERCISED_UNEARNED_OPTIONS" hidden="1">"c19068"</definedName>
    <definedName name="IQ_INDIVIDUAL_UNEXERCISED_UNEARNED_OPTIONS_VALUE" hidden="1">"c19069"</definedName>
    <definedName name="IQ_INDIVIDUAL_VALUE_VESTING" hidden="1">"c19075"</definedName>
    <definedName name="IQ_INDIVIDUALS_GROSS_LOANS_FFIEC" hidden="1">"c13411"</definedName>
    <definedName name="IQ_INDIVIDUALS_RISK_BASED_FFIEC" hidden="1">"c13432"</definedName>
    <definedName name="IQ_INDUSTRIAL_PROD" hidden="1">"c6895"</definedName>
    <definedName name="IQ_INDUSTRIAL_PROD_APR" hidden="1">"c7555"</definedName>
    <definedName name="IQ_INDUSTRIAL_PROD_APR_FC" hidden="1">"c8435"</definedName>
    <definedName name="IQ_INDUSTRIAL_PROD_FC" hidden="1">"c7775"</definedName>
    <definedName name="IQ_INDUSTRIAL_PROD_POP" hidden="1">"c7115"</definedName>
    <definedName name="IQ_INDUSTRIAL_PROD_POP_FC" hidden="1">"c7995"</definedName>
    <definedName name="IQ_INDUSTRIAL_PROD_YOY" hidden="1">"c7335"</definedName>
    <definedName name="IQ_INDUSTRIAL_PROD_YOY_FC" hidden="1">"c8215"</definedName>
    <definedName name="IQ_INDUSTRY" hidden="1">"c3601"</definedName>
    <definedName name="IQ_INDUSTRY_GROUP" hidden="1">"c3602"</definedName>
    <definedName name="IQ_INDUSTRY_SECTOR" hidden="1">"c3603"</definedName>
    <definedName name="IQ_INFERRED_ATTRIB_ORE_RESOURCES_ALUM" hidden="1">"c9240"</definedName>
    <definedName name="IQ_INFERRED_ATTRIB_ORE_RESOURCES_COP" hidden="1">"c9184"</definedName>
    <definedName name="IQ_INFERRED_ATTRIB_ORE_RESOURCES_DIAM" hidden="1">"c9664"</definedName>
    <definedName name="IQ_INFERRED_ATTRIB_ORE_RESOURCES_GOLD" hidden="1">"c9025"</definedName>
    <definedName name="IQ_INFERRED_ATTRIB_ORE_RESOURCES_IRON" hidden="1">"c9399"</definedName>
    <definedName name="IQ_INFERRED_ATTRIB_ORE_RESOURCES_LEAD" hidden="1">"c9452"</definedName>
    <definedName name="IQ_INFERRED_ATTRIB_ORE_RESOURCES_MANG" hidden="1">"c9505"</definedName>
    <definedName name="IQ_INFERRED_ATTRIB_ORE_RESOURCES_MOLYB" hidden="1">"c9717"</definedName>
    <definedName name="IQ_INFERRED_ATTRIB_ORE_RESOURCES_NICK" hidden="1">"c9293"</definedName>
    <definedName name="IQ_INFERRED_ATTRIB_ORE_RESOURCES_PLAT" hidden="1">"c9131"</definedName>
    <definedName name="IQ_INFERRED_ATTRIB_ORE_RESOURCES_SILVER" hidden="1">"c9078"</definedName>
    <definedName name="IQ_INFERRED_ATTRIB_ORE_RESOURCES_TITAN" hidden="1">"c9558"</definedName>
    <definedName name="IQ_INFERRED_ATTRIB_ORE_RESOURCES_URAN" hidden="1">"c9611"</definedName>
    <definedName name="IQ_INFERRED_ATTRIB_ORE_RESOURCES_ZINC" hidden="1">"c9346"</definedName>
    <definedName name="IQ_INFERRED_ORE_RESOURCES_ALUM" hidden="1">"c9228"</definedName>
    <definedName name="IQ_INFERRED_ORE_RESOURCES_COP" hidden="1">"c9172"</definedName>
    <definedName name="IQ_INFERRED_ORE_RESOURCES_DIAM" hidden="1">"c9652"</definedName>
    <definedName name="IQ_INFERRED_ORE_RESOURCES_GOLD" hidden="1">"c9013"</definedName>
    <definedName name="IQ_INFERRED_ORE_RESOURCES_IRON" hidden="1">"c9387"</definedName>
    <definedName name="IQ_INFERRED_ORE_RESOURCES_LEAD" hidden="1">"c9440"</definedName>
    <definedName name="IQ_INFERRED_ORE_RESOURCES_MANG" hidden="1">"c9493"</definedName>
    <definedName name="IQ_INFERRED_ORE_RESOURCES_MOLYB" hidden="1">"c9705"</definedName>
    <definedName name="IQ_INFERRED_ORE_RESOURCES_NICK" hidden="1">"c9281"</definedName>
    <definedName name="IQ_INFERRED_ORE_RESOURCES_PLAT" hidden="1">"c9119"</definedName>
    <definedName name="IQ_INFERRED_ORE_RESOURCES_SILVER" hidden="1">"c9066"</definedName>
    <definedName name="IQ_INFERRED_ORE_RESOURCES_TITAN" hidden="1">"c9546"</definedName>
    <definedName name="IQ_INFERRED_ORE_RESOURCES_URAN" hidden="1">"c9599"</definedName>
    <definedName name="IQ_INFERRED_ORE_RESOURCES_ZINC" hidden="1">"c9334"</definedName>
    <definedName name="IQ_INFERRED_RECOV_ATTRIB_RESOURCES_ALUM" hidden="1">"c9245"</definedName>
    <definedName name="IQ_INFERRED_RECOV_ATTRIB_RESOURCES_COAL" hidden="1">"c9819"</definedName>
    <definedName name="IQ_INFERRED_RECOV_ATTRIB_RESOURCES_COP" hidden="1">"c9189"</definedName>
    <definedName name="IQ_INFERRED_RECOV_ATTRIB_RESOURCES_DIAM" hidden="1">"c9669"</definedName>
    <definedName name="IQ_INFERRED_RECOV_ATTRIB_RESOURCES_GOLD" hidden="1">"c9030"</definedName>
    <definedName name="IQ_INFERRED_RECOV_ATTRIB_RESOURCES_IRON" hidden="1">"c9404"</definedName>
    <definedName name="IQ_INFERRED_RECOV_ATTRIB_RESOURCES_LEAD" hidden="1">"c9457"</definedName>
    <definedName name="IQ_INFERRED_RECOV_ATTRIB_RESOURCES_MANG" hidden="1">"c9510"</definedName>
    <definedName name="IQ_INFERRED_RECOV_ATTRIB_RESOURCES_MET_COAL" hidden="1">"c9759"</definedName>
    <definedName name="IQ_INFERRED_RECOV_ATTRIB_RESOURCES_MOLYB" hidden="1">"c9722"</definedName>
    <definedName name="IQ_INFERRED_RECOV_ATTRIB_RESOURCES_NICK" hidden="1">"c9298"</definedName>
    <definedName name="IQ_INFERRED_RECOV_ATTRIB_RESOURCES_PLAT" hidden="1">"c9136"</definedName>
    <definedName name="IQ_INFERRED_RECOV_ATTRIB_RESOURCES_SILVER" hidden="1">"c9083"</definedName>
    <definedName name="IQ_INFERRED_RECOV_ATTRIB_RESOURCES_STEAM" hidden="1">"c9789"</definedName>
    <definedName name="IQ_INFERRED_RECOV_ATTRIB_RESOURCES_TITAN" hidden="1">"c9563"</definedName>
    <definedName name="IQ_INFERRED_RECOV_ATTRIB_RESOURCES_URAN" hidden="1">"c9616"</definedName>
    <definedName name="IQ_INFERRED_RECOV_ATTRIB_RESOURCES_ZINC" hidden="1">"c9351"</definedName>
    <definedName name="IQ_INFERRED_RECOV_RESOURCES_ALUM" hidden="1">"c9235"</definedName>
    <definedName name="IQ_INFERRED_RECOV_RESOURCES_COAL" hidden="1">"c9814"</definedName>
    <definedName name="IQ_INFERRED_RECOV_RESOURCES_COP" hidden="1">"c9179"</definedName>
    <definedName name="IQ_INFERRED_RECOV_RESOURCES_DIAM" hidden="1">"c9659"</definedName>
    <definedName name="IQ_INFERRED_RECOV_RESOURCES_GOLD" hidden="1">"c9020"</definedName>
    <definedName name="IQ_INFERRED_RECOV_RESOURCES_IRON" hidden="1">"c9394"</definedName>
    <definedName name="IQ_INFERRED_RECOV_RESOURCES_LEAD" hidden="1">"c9447"</definedName>
    <definedName name="IQ_INFERRED_RECOV_RESOURCES_MANG" hidden="1">"c9500"</definedName>
    <definedName name="IQ_INFERRED_RECOV_RESOURCES_MET_COAL" hidden="1">"c9754"</definedName>
    <definedName name="IQ_INFERRED_RECOV_RESOURCES_MOLYB" hidden="1">"c9712"</definedName>
    <definedName name="IQ_INFERRED_RECOV_RESOURCES_NICK" hidden="1">"c9288"</definedName>
    <definedName name="IQ_INFERRED_RECOV_RESOURCES_PLAT" hidden="1">"c9126"</definedName>
    <definedName name="IQ_INFERRED_RECOV_RESOURCES_SILVER" hidden="1">"c9073"</definedName>
    <definedName name="IQ_INFERRED_RECOV_RESOURCES_STEAM" hidden="1">"c9784"</definedName>
    <definedName name="IQ_INFERRED_RECOV_RESOURCES_TITAN" hidden="1">"c9553"</definedName>
    <definedName name="IQ_INFERRED_RECOV_RESOURCES_URAN" hidden="1">"c9606"</definedName>
    <definedName name="IQ_INFERRED_RECOV_RESOURCES_ZINC" hidden="1">"c9341"</definedName>
    <definedName name="IQ_INFERRED_RESOURCES_CALORIFIC_VALUE_COAL" hidden="1">"c9809"</definedName>
    <definedName name="IQ_INFERRED_RESOURCES_CALORIFIC_VALUE_MET_COAL" hidden="1">"c9749"</definedName>
    <definedName name="IQ_INFERRED_RESOURCES_CALORIFIC_VALUE_STEAM" hidden="1">"c9779"</definedName>
    <definedName name="IQ_INFERRED_RESOURCES_GRADE_ALUM" hidden="1">"c9229"</definedName>
    <definedName name="IQ_INFERRED_RESOURCES_GRADE_COP" hidden="1">"c9173"</definedName>
    <definedName name="IQ_INFERRED_RESOURCES_GRADE_DIAM" hidden="1">"c9653"</definedName>
    <definedName name="IQ_INFERRED_RESOURCES_GRADE_GOLD" hidden="1">"c9014"</definedName>
    <definedName name="IQ_INFERRED_RESOURCES_GRADE_IRON" hidden="1">"c9388"</definedName>
    <definedName name="IQ_INFERRED_RESOURCES_GRADE_LEAD" hidden="1">"c9441"</definedName>
    <definedName name="IQ_INFERRED_RESOURCES_GRADE_MANG" hidden="1">"c9494"</definedName>
    <definedName name="IQ_INFERRED_RESOURCES_GRADE_MOLYB" hidden="1">"c9706"</definedName>
    <definedName name="IQ_INFERRED_RESOURCES_GRADE_NICK" hidden="1">"c9282"</definedName>
    <definedName name="IQ_INFERRED_RESOURCES_GRADE_PLAT" hidden="1">"c9120"</definedName>
    <definedName name="IQ_INFERRED_RESOURCES_GRADE_SILVER" hidden="1">"c9067"</definedName>
    <definedName name="IQ_INFERRED_RESOURCES_GRADE_TITAN" hidden="1">"c9547"</definedName>
    <definedName name="IQ_INFERRED_RESOURCES_GRADE_URAN" hidden="1">"c9600"</definedName>
    <definedName name="IQ_INFERRED_RESOURCES_GRADE_ZINC" hidden="1">"c9335"</definedName>
    <definedName name="IQ_INFLATION_RATE" hidden="1">"c6899"</definedName>
    <definedName name="IQ_INFLATION_RATE_CORE" hidden="1">"c11783"</definedName>
    <definedName name="IQ_INFLATION_RATE_CORE_POP" hidden="1">"c11784"</definedName>
    <definedName name="IQ_INFLATION_RATE_CORE_YOY" hidden="1">"c11785"</definedName>
    <definedName name="IQ_INFLATION_RATE_FC" hidden="1">"c7779"</definedName>
    <definedName name="IQ_INFLATION_RATE_POP" hidden="1">"c7119"</definedName>
    <definedName name="IQ_INFLATION_RATE_POP_FC" hidden="1">"c7999"</definedName>
    <definedName name="IQ_INFLATION_RATE_YOY" hidden="1">"c7339"</definedName>
    <definedName name="IQ_INFLATION_RATE_YOY_FC" hidden="1">"c8219"</definedName>
    <definedName name="IQ_INITIAL_CLAIMS" hidden="1">"c6900"</definedName>
    <definedName name="IQ_INITIAL_CLAIMS_APR" hidden="1">"c7560"</definedName>
    <definedName name="IQ_INITIAL_CLAIMS_APR_FC" hidden="1">"c8440"</definedName>
    <definedName name="IQ_INITIAL_CLAIMS_FC" hidden="1">"c7780"</definedName>
    <definedName name="IQ_INITIAL_CLAIMS_POP" hidden="1">"c7120"</definedName>
    <definedName name="IQ_INITIAL_CLAIMS_POP_FC" hidden="1">"c8000"</definedName>
    <definedName name="IQ_INITIAL_TRANSACTION" hidden="1">"c18885"</definedName>
    <definedName name="IQ_INS_ANNUITY_LIAB" hidden="1">"c563"</definedName>
    <definedName name="IQ_INS_ANNUITY_REV" hidden="1">"c2788"</definedName>
    <definedName name="IQ_INS_DIV_EXP" hidden="1">"c564"</definedName>
    <definedName name="IQ_INS_DIV_REV" hidden="1">"c565"</definedName>
    <definedName name="IQ_INS_IN_FORCE" hidden="1">"c566"</definedName>
    <definedName name="IQ_INS_LIAB" hidden="1">"c567"</definedName>
    <definedName name="IQ_INS_POLICY_EXP" hidden="1">"c568"</definedName>
    <definedName name="IQ_INS_REV" hidden="1">"c569"</definedName>
    <definedName name="IQ_INS_SETTLE" hidden="1">"c570"</definedName>
    <definedName name="IQ_INS_SETTLE_BNK" hidden="1">"c571"</definedName>
    <definedName name="IQ_INS_SETTLE_BR" hidden="1">"c572"</definedName>
    <definedName name="IQ_INS_SETTLE_FIN" hidden="1">"c573"</definedName>
    <definedName name="IQ_INS_SETTLE_INS" hidden="1">"c574"</definedName>
    <definedName name="IQ_INS_SETTLE_RE" hidden="1">"c6223"</definedName>
    <definedName name="IQ_INS_SETTLE_REIT" hidden="1">"c575"</definedName>
    <definedName name="IQ_INS_SETTLE_SUPPLE" hidden="1">"c13814"</definedName>
    <definedName name="IQ_INS_SETTLE_UTI" hidden="1">"c576"</definedName>
    <definedName name="IQ_INSIDER_3MTH_BOUGHT_PCT" hidden="1">"c1534"</definedName>
    <definedName name="IQ_INSIDER_3MTH_NET_PCT" hidden="1">"c1535"</definedName>
    <definedName name="IQ_INSIDER_3MTH_SOLD_PCT" hidden="1">"c1533"</definedName>
    <definedName name="IQ_INSIDER_6MTH_BOUGHT_PCT" hidden="1">"c1537"</definedName>
    <definedName name="IQ_INSIDER_6MTH_NET_PCT" hidden="1">"c1538"</definedName>
    <definedName name="IQ_INSIDER_6MTH_SOLD_PCT" hidden="1">"c1536"</definedName>
    <definedName name="IQ_INSIDER_CIQID" hidden="1">"c19101"</definedName>
    <definedName name="IQ_INSIDER_DERIVATIVES" hidden="1">"c19102"</definedName>
    <definedName name="IQ_INSIDER_NAME" hidden="1">"c19100"</definedName>
    <definedName name="IQ_INSIDER_OVER_TOTAL" hidden="1">"c1581"</definedName>
    <definedName name="IQ_INSIDER_OWNER" hidden="1">"c577"</definedName>
    <definedName name="IQ_INSIDER_PERCENT" hidden="1">"c578"</definedName>
    <definedName name="IQ_INSIDER_POSITION_DATE" hidden="1">"c19104"</definedName>
    <definedName name="IQ_INSIDER_SHARES" hidden="1">"c579"</definedName>
    <definedName name="IQ_INSIDER_VALUE" hidden="1">"c19103"</definedName>
    <definedName name="IQ_INST_DEPOSITS" hidden="1">"c89"</definedName>
    <definedName name="IQ_INSTITUTIONAL_CIQID" hidden="1">"c19106"</definedName>
    <definedName name="IQ_INSTITUTIONAL_DERIVATIVES" hidden="1">"c19107"</definedName>
    <definedName name="IQ_INSTITUTIONAL_NAME" hidden="1">"c19105"</definedName>
    <definedName name="IQ_INSTITUTIONAL_OVER_TOTAL" hidden="1">"c1580"</definedName>
    <definedName name="IQ_INSTITUTIONAL_OWNER" hidden="1">"c580"</definedName>
    <definedName name="IQ_INSTITUTIONAL_PERCENT" hidden="1">"c581"</definedName>
    <definedName name="IQ_INSTITUTIONAL_POSITION_DATE" hidden="1">"c19109"</definedName>
    <definedName name="IQ_INSTITUTIONAL_SHARES" hidden="1">"c582"</definedName>
    <definedName name="IQ_INSTITUTIONAL_VALUE" hidden="1">"c19108"</definedName>
    <definedName name="IQ_INSUR_RECEIV" hidden="1">"c1600"</definedName>
    <definedName name="IQ_INSURANCE_REINSURANCE_UNDERWRITING_INCOME_FFIEC" hidden="1">"c13008"</definedName>
    <definedName name="IQ_INSURANCE_REV_OPERATING_INC_FFIEC" hidden="1">"c13387"</definedName>
    <definedName name="IQ_INT_BEARING_DEPOSITS" hidden="1">"c1166"</definedName>
    <definedName name="IQ_INT_BEARING_FUNDS_AVG_ASSETS_FFIEC" hidden="1">"c13355"</definedName>
    <definedName name="IQ_INT_BEARING_LIABILITIES_REPRICE_ASSETS_TOT_FFIEC" hidden="1">"c13452"</definedName>
    <definedName name="IQ_INT_BORROW" hidden="1">"c583"</definedName>
    <definedName name="IQ_INT_DEPOSITS" hidden="1">"c584"</definedName>
    <definedName name="IQ_INT_DEPOSITS_DOM_FFIEC" hidden="1">"c12852"</definedName>
    <definedName name="IQ_INT_DEPOSITS_DOM_QUARTERLY_AVG_FFIEC" hidden="1">"c13088"</definedName>
    <definedName name="IQ_INT_DEPOSITS_FOREIGN_FFIEC" hidden="1">"c12855"</definedName>
    <definedName name="IQ_INT_DEPOSITS_FOREIGN_QUARTERLY_AVG_FFIEC" hidden="1">"c13089"</definedName>
    <definedName name="IQ_INT_DIV_INC" hidden="1">"c585"</definedName>
    <definedName name="IQ_INT_DIV_INC_MBS_FFIEC" hidden="1">"c12984"</definedName>
    <definedName name="IQ_INT_DIV_INC_SECURITIES_FFIEC" hidden="1">"c12982"</definedName>
    <definedName name="IQ_INT_DIV_INC_SECURITIES_OTHER_FFIEC" hidden="1">"c12985"</definedName>
    <definedName name="IQ_INT_DIV_INC_TREASURY_SECURITIES_FFIEC" hidden="1">"c12983"</definedName>
    <definedName name="IQ_INT_EXP_AVG_ASSETS_FFIEC" hidden="1">"c13357"</definedName>
    <definedName name="IQ_INT_EXP_BR" hidden="1">"c586"</definedName>
    <definedName name="IQ_INT_EXP_COVERAGE" hidden="1">"c587"</definedName>
    <definedName name="IQ_INT_EXP_EARNING_ASSETS_FFIEC" hidden="1">"c13376"</definedName>
    <definedName name="IQ_INT_EXP_FED_FUNDS_PURCHASED_FFIEC" hidden="1">"c12996"</definedName>
    <definedName name="IQ_INT_EXP_FIN" hidden="1">"c588"</definedName>
    <definedName name="IQ_INT_EXP_INCL_CAP" hidden="1">"c2988"</definedName>
    <definedName name="IQ_INT_EXP_INS" hidden="1">"c589"</definedName>
    <definedName name="IQ_INT_EXP_LTD" hidden="1">"c2086"</definedName>
    <definedName name="IQ_INT_EXP_RE" hidden="1">"c6224"</definedName>
    <definedName name="IQ_INT_EXP_REIT" hidden="1">"c590"</definedName>
    <definedName name="IQ_INT_EXP_TOTAL" hidden="1">"c591"</definedName>
    <definedName name="IQ_INT_EXP_TOTAL_BNK_SUBTOTAL_AP" hidden="1">"c8977"</definedName>
    <definedName name="IQ_INT_EXP_UTI" hidden="1">"c592"</definedName>
    <definedName name="IQ_INT_EXPENSE_AVG_ASSET" hidden="1">"c15705"</definedName>
    <definedName name="IQ_INT_FEE_INC_ACCEPTANCE_OTHER_BANKS_DOM_FFIEC" hidden="1">"c15357"</definedName>
    <definedName name="IQ_INT_FEE_INC_AGRICULTURE_LOANS_FARMERS_DOM_FFIEC" hidden="1">"c15355"</definedName>
    <definedName name="IQ_INT_FEE_INC_COMM_IND_LOANS_DOM_FFIEC" hidden="1">"c15356"</definedName>
    <definedName name="IQ_INT_FEE_INC_CREDIT_CARDS_DOM_FFIEC" hidden="1">"c15358"</definedName>
    <definedName name="IQ_INT_FEE_INC_DEPOSITORY_LOANS_DOM_FFIEC" hidden="1">"c15354"</definedName>
    <definedName name="IQ_INT_FEE_INC_FOREIGN_GOVT_LOANS_DOM_FFIEC" hidden="1">"c15360"</definedName>
    <definedName name="IQ_INT_FEE_INC_INDIVIDUAL_LOANS_DOM_FFIEC" hidden="1">"c15359"</definedName>
    <definedName name="IQ_INT_FEE_INC_LOANS_1_4_DOM_FFIEC" hidden="1">"c12976"</definedName>
    <definedName name="IQ_INT_FEE_INC_LOANS_DOM_FFIEC" hidden="1">"c13335"</definedName>
    <definedName name="IQ_INT_FEE_INC_LOANS_FOREIGN_FFIEC" hidden="1">"c12979"</definedName>
    <definedName name="IQ_INT_FEE_INC_LOANS_OTHER_DOM_FFIEC" hidden="1">"c12978"</definedName>
    <definedName name="IQ_INT_FEE_INC_RE_LOANS_DOM_FFIEC" hidden="1">"c15353"</definedName>
    <definedName name="IQ_INT_FEE_INC_SECURED_RE_DOM_FFIEC" hidden="1">"c12977"</definedName>
    <definedName name="IQ_INT_FEE_INC_TAX_EXEMPT_OBLIGATIONS_DOM_FFIEC" hidden="1">"c15362"</definedName>
    <definedName name="IQ_INT_FEE_INC_TAXABLE_OBLIGATIONS_DOM_FFIEC" hidden="1">"c15361"</definedName>
    <definedName name="IQ_INT_FEE_INCOME_FFIEC" hidden="1">"c12974"</definedName>
    <definedName name="IQ_INT_INC_AVG_ASSETS_FFIEC" hidden="1">"c13356"</definedName>
    <definedName name="IQ_INT_INC_BR" hidden="1">"c593"</definedName>
    <definedName name="IQ_INT_INC_DUE_DEPOSITORY_INSTITUTIONS_FFIEC" hidden="1">"c12981"</definedName>
    <definedName name="IQ_INT_INC_EARNING_ASSETS_FFIEC" hidden="1">"c13375"</definedName>
    <definedName name="IQ_INT_INC_FED_FUNDS_SOLD_FFIEC" hidden="1">"c12987"</definedName>
    <definedName name="IQ_INT_INC_FIN" hidden="1">"c594"</definedName>
    <definedName name="IQ_INT_INC_INVEST" hidden="1">"c595"</definedName>
    <definedName name="IQ_INT_INC_LOANS" hidden="1">"c596"</definedName>
    <definedName name="IQ_INT_INC_RE" hidden="1">"c6225"</definedName>
    <definedName name="IQ_INT_INC_REIT" hidden="1">"c597"</definedName>
    <definedName name="IQ_INT_INC_TE_AVG_ASSETS_FFIEC" hidden="1">"c13358"</definedName>
    <definedName name="IQ_INT_INC_TE_EARNING_ASSETS_FFIEC" hidden="1">"c13377"</definedName>
    <definedName name="IQ_INT_INC_TOTAL" hidden="1">"c598"</definedName>
    <definedName name="IQ_INT_INC_TOTAL_BNK_SUBTOTAL_AP" hidden="1">"c8976"</definedName>
    <definedName name="IQ_INT_INC_TRADING_ASSETS_FFIEC" hidden="1">"c12986"</definedName>
    <definedName name="IQ_INT_INC_UTI" hidden="1">"c599"</definedName>
    <definedName name="IQ_INT_INCOME_AVG_ASSET" hidden="1">"c15704"</definedName>
    <definedName name="IQ_INT_INCOME_FTE_AVG_ASSETS_FFIEC" hidden="1">"c13856"</definedName>
    <definedName name="IQ_INT_INCOME_FTE_AVG_EARNING_ASSETS_FFIEC" hidden="1">"c13857"</definedName>
    <definedName name="IQ_INT_INCOME_FTE_FFIEC" hidden="1">"c13852"</definedName>
    <definedName name="IQ_INT_INV_INC" hidden="1">"c600"</definedName>
    <definedName name="IQ_INT_INV_INC_RE" hidden="1">"c6226"</definedName>
    <definedName name="IQ_INT_INV_INC_REIT" hidden="1">"c601"</definedName>
    <definedName name="IQ_INT_INV_INC_UTI" hidden="1">"c602"</definedName>
    <definedName name="IQ_INT_ON_BORROWING_COVERAGE" hidden="1">"c603"</definedName>
    <definedName name="IQ_INT_ON_DEPOSITS_DOM_FFIEC" hidden="1">"c12991"</definedName>
    <definedName name="IQ_INT_ON_DEPOSITS_FFIEC" hidden="1">"c12990"</definedName>
    <definedName name="IQ_INT_ON_DEPOSITS_FOREIGN_FFIEC" hidden="1">"c12995"</definedName>
    <definedName name="IQ_INT_RATE_EXPOSURE_FFIEC" hidden="1">"c13058"</definedName>
    <definedName name="IQ_INT_RATE_SPREAD" hidden="1">"c604"</definedName>
    <definedName name="IQ_INT_SAVINGS_DEPOSITS_MMDA_DOM_FFIEC" hidden="1">"c15364"</definedName>
    <definedName name="IQ_INT_SUB_NOTES_FFIEC" hidden="1">"c12998"</definedName>
    <definedName name="IQ_INT_TIME_DEPOSITS_LESS_THAN_100K_DOM_FFIEC" hidden="1">"c12993"</definedName>
    <definedName name="IQ_INT_TIME_DEPOSITS_MORE_THAN_100K_DOM_FFIEC" hidden="1">"c12992"</definedName>
    <definedName name="IQ_INT_TRADING_LIABILITIES_FFIEC" hidden="1">"c12997"</definedName>
    <definedName name="IQ_INT_TRANSACTION_ACCOUNTS_DOM_FFIEC" hidden="1">"c15363"</definedName>
    <definedName name="IQ_INTANGIBLES_NET" hidden="1">"c1407"</definedName>
    <definedName name="IQ_INTERBANK_RATIO" hidden="1">"c19134"</definedName>
    <definedName name="IQ_INTEREST_ACCRUED_ON_DEPOSITS_DOM_FFIEC" hidden="1">"c15277"</definedName>
    <definedName name="IQ_INTEREST_BEARING_BALANCES_QUARTERLY_AVG_FFIEC" hidden="1">"c15467"</definedName>
    <definedName name="IQ_INTEREST_BEARING_CASH_FFIEC" hidden="1">"c15259"</definedName>
    <definedName name="IQ_INTEREST_BEARING_CASH_FOREIGN_FFIEC" hidden="1">"c12776"</definedName>
    <definedName name="IQ_INTEREST_BEARING_CASH_US_FFIEC" hidden="1">"c12775"</definedName>
    <definedName name="IQ_INTEREST_BEARING_TRANS_DOM_QUARTERLY_AVG_FFIEC" hidden="1">"c15484"</definedName>
    <definedName name="IQ_INTEREST_CASH_DEPOSITS" hidden="1">"c2255"</definedName>
    <definedName name="IQ_INTEREST_EXP" hidden="1">"c618"</definedName>
    <definedName name="IQ_INTEREST_EXP_NET" hidden="1">"c1450"</definedName>
    <definedName name="IQ_INTEREST_EXP_NON" hidden="1">"c1383"</definedName>
    <definedName name="IQ_INTEREST_EXP_SUPPL" hidden="1">"c1460"</definedName>
    <definedName name="IQ_INTEREST_INC" hidden="1">"c1393"</definedName>
    <definedName name="IQ_INTEREST_INC_NON" hidden="1">"c1384"</definedName>
    <definedName name="IQ_INTEREST_INVEST_INC" hidden="1">"c619"</definedName>
    <definedName name="IQ_INTEREST_PENALTIES_RECOG_BS_AFTER_TAX" hidden="1">"c15745"</definedName>
    <definedName name="IQ_INTEREST_PENALTIES_RECOG_BS_PRE_TAX" hidden="1">"c15744"</definedName>
    <definedName name="IQ_INTEREST_PENALTIES_RECOG_IS_AFTER_TAX" hidden="1">"c15743"</definedName>
    <definedName name="IQ_INTEREST_PENALTIES_RECOG_IS_PRE_TAX" hidden="1">"c15742"</definedName>
    <definedName name="IQ_INTERNAL_ALLOCATIONS_INC_EXP_FOREIGN_FFIEC" hidden="1">"c15394"</definedName>
    <definedName name="IQ_INV_10YR_ANN_CAGR" hidden="1">"c6164"</definedName>
    <definedName name="IQ_INV_10YR_ANN_GROWTH" hidden="1">"c1930"</definedName>
    <definedName name="IQ_INV_1YR_ANN_GROWTH" hidden="1">"c1925"</definedName>
    <definedName name="IQ_INV_2YR_ANN_CAGR" hidden="1">"c6160"</definedName>
    <definedName name="IQ_INV_2YR_ANN_GROWTH" hidden="1">"c1926"</definedName>
    <definedName name="IQ_INV_3YR_ANN_CAGR" hidden="1">"c6161"</definedName>
    <definedName name="IQ_INV_3YR_ANN_GROWTH" hidden="1">"c1927"</definedName>
    <definedName name="IQ_INV_5YR_ANN_CAGR" hidden="1">"c6162"</definedName>
    <definedName name="IQ_INV_5YR_ANN_GROWTH" hidden="1">"c1928"</definedName>
    <definedName name="IQ_INV_7YR_ANN_CAGR" hidden="1">"c6163"</definedName>
    <definedName name="IQ_INV_7YR_ANN_GROWTH" hidden="1">"c1929"</definedName>
    <definedName name="IQ_INV_BANKING_FEE" hidden="1">"c620"</definedName>
    <definedName name="IQ_INV_METHOD" hidden="1">"c621"</definedName>
    <definedName name="IQ_INV_REL_ID" hidden="1">"c15220"</definedName>
    <definedName name="IQ_INV_REL_NAME" hidden="1">"c15219"</definedName>
    <definedName name="IQ_INVENTORIES" hidden="1">"c6901"</definedName>
    <definedName name="IQ_INVENTORIES_APR" hidden="1">"c7561"</definedName>
    <definedName name="IQ_INVENTORIES_APR_FC" hidden="1">"c8441"</definedName>
    <definedName name="IQ_INVENTORIES_FC" hidden="1">"c7781"</definedName>
    <definedName name="IQ_INVENTORIES_POP" hidden="1">"c7121"</definedName>
    <definedName name="IQ_INVENTORIES_POP_FC" hidden="1">"c8001"</definedName>
    <definedName name="IQ_INVENTORIES_YOY" hidden="1">"c7341"</definedName>
    <definedName name="IQ_INVENTORIES_YOY_FC" hidden="1">"c8221"</definedName>
    <definedName name="IQ_INVENTORY" hidden="1">"c622"</definedName>
    <definedName name="IQ_INVENTORY_TURNS" hidden="1">"c623"</definedName>
    <definedName name="IQ_INVENTORY_UTI" hidden="1">"c624"</definedName>
    <definedName name="IQ_INVEST_CRITERIA_EBITDA_MAX" hidden="1">"c18907"</definedName>
    <definedName name="IQ_INVEST_CRITERIA_EBITDA_MIN" hidden="1">"c18906"</definedName>
    <definedName name="IQ_INVEST_CRITERIA_EQUITY_MAX" hidden="1">"c18901"</definedName>
    <definedName name="IQ_INVEST_CRITERIA_EQUITY_MIN" hidden="1">"c18900"</definedName>
    <definedName name="IQ_INVEST_CRITERIA_EV_MAX" hidden="1">"c18903"</definedName>
    <definedName name="IQ_INVEST_CRITERIA_EV_MIN" hidden="1">"c18902"</definedName>
    <definedName name="IQ_INVEST_CRITERIA_GEOGRAPHY" hidden="1">"c18898"</definedName>
    <definedName name="IQ_INVEST_CRITERIA_INDUSTRY" hidden="1">"c18897"</definedName>
    <definedName name="IQ_INVEST_CRITERIA_STAGES" hidden="1">"c18899"</definedName>
    <definedName name="IQ_INVEST_CRITERIA_TOT_REV_MAX" hidden="1">"c18905"</definedName>
    <definedName name="IQ_INVEST_CRITERIA_TOT_REV_MIN" hidden="1">"c18904"</definedName>
    <definedName name="IQ_INVEST_DEBT" hidden="1">"c625"</definedName>
    <definedName name="IQ_INVEST_EQUITY_PREF" hidden="1">"c626"</definedName>
    <definedName name="IQ_INVEST_FHLB" hidden="1">"c627"</definedName>
    <definedName name="IQ_INVEST_GOV_SECURITY" hidden="1">"c5510"</definedName>
    <definedName name="IQ_INVEST_LOANS_CF" hidden="1">"c628"</definedName>
    <definedName name="IQ_INVEST_LOANS_CF_BNK" hidden="1">"c629"</definedName>
    <definedName name="IQ_INVEST_LOANS_CF_BR" hidden="1">"c630"</definedName>
    <definedName name="IQ_INVEST_LOANS_CF_FIN" hidden="1">"c631"</definedName>
    <definedName name="IQ_INVEST_LOANS_CF_INS" hidden="1">"c632"</definedName>
    <definedName name="IQ_INVEST_LOANS_CF_RE" hidden="1">"c6227"</definedName>
    <definedName name="IQ_INVEST_LOANS_CF_REIT" hidden="1">"c633"</definedName>
    <definedName name="IQ_INVEST_LOANS_CF_UTI" hidden="1">"c634"</definedName>
    <definedName name="IQ_INVEST_MUNI_SECURITY" hidden="1">"c5512"</definedName>
    <definedName name="IQ_INVEST_REAL_ESTATE" hidden="1">"c635"</definedName>
    <definedName name="IQ_INVEST_SECURITIES_ASSETS_TOT_FFIEC" hidden="1">"c13440"</definedName>
    <definedName name="IQ_INVEST_SECURITY" hidden="1">"c636"</definedName>
    <definedName name="IQ_INVEST_SECURITY_CF" hidden="1">"c637"</definedName>
    <definedName name="IQ_INVEST_SECURITY_CF_BNK" hidden="1">"c638"</definedName>
    <definedName name="IQ_INVEST_SECURITY_CF_BR" hidden="1">"c639"</definedName>
    <definedName name="IQ_INVEST_SECURITY_CF_FIN" hidden="1">"c640"</definedName>
    <definedName name="IQ_INVEST_SECURITY_CF_INS" hidden="1">"c641"</definedName>
    <definedName name="IQ_INVEST_SECURITY_CF_RE" hidden="1">"c6228"</definedName>
    <definedName name="IQ_INVEST_SECURITY_CF_REIT" hidden="1">"c642"</definedName>
    <definedName name="IQ_INVEST_SECURITY_CF_UTI" hidden="1">"c643"</definedName>
    <definedName name="IQ_INVEST_SECURITY_SUPPL" hidden="1">"c5511"</definedName>
    <definedName name="IQ_INVEST_UNCONSOLIDATED_SUBS_FFIEC" hidden="1">"c12834"</definedName>
    <definedName name="IQ_INVESTMENT_BANKING_BROKERAGE_FEES_FFIEC" hidden="1">"c13627"</definedName>
    <definedName name="IQ_INVESTMENT_BANKING_FEES_COMMISSIONS_FFIEC" hidden="1">"c13006"</definedName>
    <definedName name="IQ_INVESTMENT_PARTNERSHIP" hidden="1">"c16072"</definedName>
    <definedName name="IQ_INVESTMENTS_ALL" hidden="1">"c18891"</definedName>
    <definedName name="IQ_INVESTMENTS_ALL_COVER" hidden="1">"c19112"</definedName>
    <definedName name="IQ_INVESTMENTS_ALL_ID" hidden="1">"c18892"</definedName>
    <definedName name="IQ_INVESTMENTS_ALL_REL" hidden="1">"c18894"</definedName>
    <definedName name="IQ_INVESTMENTS_ALL_STAKE" hidden="1">"c18893"</definedName>
    <definedName name="IQ_INVESTMENTS_CURR" hidden="1">"c18881"</definedName>
    <definedName name="IQ_INVESTMENTS_CURR_COVER" hidden="1">"c19110"</definedName>
    <definedName name="IQ_INVESTMENTS_CURR_ID" hidden="1">"c18882"</definedName>
    <definedName name="IQ_INVESTMENTS_CURR_REL" hidden="1">"c18884"</definedName>
    <definedName name="IQ_INVESTMENTS_CURR_STAKE" hidden="1">"c18883"</definedName>
    <definedName name="IQ_INVESTMENTS_LP" hidden="1">"c18912"</definedName>
    <definedName name="IQ_INVESTMENTS_LP_ID" hidden="1">"c18913"</definedName>
    <definedName name="IQ_INVESTMENTS_LP_REL" hidden="1">"c18914"</definedName>
    <definedName name="IQ_INVESTMENTS_PENDING" hidden="1">"c18887"</definedName>
    <definedName name="IQ_INVESTMENTS_PENDING_COVER" hidden="1">"c19111"</definedName>
    <definedName name="IQ_INVESTMENTS_PENDING_ID" hidden="1">"c18888"</definedName>
    <definedName name="IQ_INVESTMENTS_PENDING_REL" hidden="1">"c18890"</definedName>
    <definedName name="IQ_INVESTMENTS_PENDING_STAKE" hidden="1">"c18889"</definedName>
    <definedName name="IQ_INVESTMENTS_PRIOR" hidden="1">"c18895"</definedName>
    <definedName name="IQ_INVESTMENTS_PRIOR_ID" hidden="1">"c18896"</definedName>
    <definedName name="IQ_IPRD" hidden="1">"c644"</definedName>
    <definedName name="IQ_IPRD_SUPPLE" hidden="1">"c13813"</definedName>
    <definedName name="IQ_ISIN" hidden="1">"c12041"</definedName>
    <definedName name="IQ_ISM_INDEX" hidden="1">"c6902"</definedName>
    <definedName name="IQ_ISM_INDEX_APR" hidden="1">"c7562"</definedName>
    <definedName name="IQ_ISM_INDEX_APR_FC" hidden="1">"c8442"</definedName>
    <definedName name="IQ_ISM_INDEX_FC" hidden="1">"c7782"</definedName>
    <definedName name="IQ_ISM_INDEX_POP" hidden="1">"c7122"</definedName>
    <definedName name="IQ_ISM_INDEX_POP_FC" hidden="1">"c8002"</definedName>
    <definedName name="IQ_ISM_INDEX_YOY" hidden="1">"c7342"</definedName>
    <definedName name="IQ_ISM_INDEX_YOY_FC" hidden="1">"c8222"</definedName>
    <definedName name="IQ_ISM_SERVICES_APR_FC_UNUSED" hidden="1">"c8443"</definedName>
    <definedName name="IQ_ISM_SERVICES_APR_UNUSED" hidden="1">"c7563"</definedName>
    <definedName name="IQ_ISM_SERVICES_FC_UNUSED" hidden="1">"c7783"</definedName>
    <definedName name="IQ_ISM_SERVICES_INDEX" hidden="1">"c11862"</definedName>
    <definedName name="IQ_ISM_SERVICES_INDEX_APR" hidden="1">"c11865"</definedName>
    <definedName name="IQ_ISM_SERVICES_INDEX_POP" hidden="1">"c11863"</definedName>
    <definedName name="IQ_ISM_SERVICES_INDEX_YOY" hidden="1">"c11864"</definedName>
    <definedName name="IQ_ISM_SERVICES_POP_FC_UNUSED" hidden="1">"c8003"</definedName>
    <definedName name="IQ_ISM_SERVICES_POP_UNUSED" hidden="1">"c7123"</definedName>
    <definedName name="IQ_ISM_SERVICES_UNUSED" hidden="1">"c6903"</definedName>
    <definedName name="IQ_ISM_SERVICES_YOY_FC_UNUSED" hidden="1">"c8223"</definedName>
    <definedName name="IQ_ISM_SERVICES_YOY_UNUSED" hidden="1">"c7343"</definedName>
    <definedName name="IQ_ISS_DEBT_NET" hidden="1">"c1391"</definedName>
    <definedName name="IQ_ISS_STOCK_NET" hidden="1">"c1601"</definedName>
    <definedName name="IQ_ISSUE_CURRENCY" hidden="1">"c2156"</definedName>
    <definedName name="IQ_ISSUE_NAME" hidden="1">"c2142"</definedName>
    <definedName name="IQ_ISSUER" hidden="1">"c2143"</definedName>
    <definedName name="IQ_ISSUER_CIQID" hidden="1">"c2258"</definedName>
    <definedName name="IQ_ISSUER_PARENT" hidden="1">"c2144"</definedName>
    <definedName name="IQ_ISSUER_PARENT_CIQID" hidden="1">"c2260"</definedName>
    <definedName name="IQ_ISSUER_PARENT_TICKER" hidden="1">"c2259"</definedName>
    <definedName name="IQ_ISSUER_TICKER" hidden="1">"c2252"</definedName>
    <definedName name="IQ_JR_SUB_DEBT" hidden="1">"c2534"</definedName>
    <definedName name="IQ_JR_SUB_DEBT_EBITDA" hidden="1">"c2560"</definedName>
    <definedName name="IQ_JR_SUB_DEBT_EBITDA_CAPEX" hidden="1">"c2561"</definedName>
    <definedName name="IQ_JR_SUB_DEBT_PCT" hidden="1">"c2535"</definedName>
    <definedName name="IQ_KEY_DEV_COMPANY_ID" hidden="1">"c13830"</definedName>
    <definedName name="IQ_KEY_DEV_COMPANY_NAME" hidden="1">"c13829"</definedName>
    <definedName name="IQ_KEY_DEV_DATE" hidden="1">"c13763"</definedName>
    <definedName name="IQ_KEY_DEV_HEADLINE" hidden="1">"c13761"</definedName>
    <definedName name="IQ_KEY_DEV_ID" hidden="1">"c13760"</definedName>
    <definedName name="IQ_KEY_DEV_ID_INCL_SUBS" hidden="1">"c13832"</definedName>
    <definedName name="IQ_KEY_DEV_SITUATION" hidden="1">"c13762"</definedName>
    <definedName name="IQ_KEY_DEV_SOURCE" hidden="1">"c13765"</definedName>
    <definedName name="IQ_KEY_DEV_TIME" hidden="1">"c13833"</definedName>
    <definedName name="IQ_KEY_DEV_TRANSACTION_ID" hidden="1">"c13766"</definedName>
    <definedName name="IQ_KEY_DEV_TYPE" hidden="1">"c13764"</definedName>
    <definedName name="IQ_LAND" hidden="1">"c645"</definedName>
    <definedName name="IQ_LAND_MINERAL_RIGHTS_TO_PPE_GROSS_COAL" hidden="1">"c15949"</definedName>
    <definedName name="IQ_LAND_MINERAL_RIGHTS_TO_PPE_NET_COAL" hidden="1">"c15950"</definedName>
    <definedName name="IQ_LANDS_MINERAL_RIGHTS_GROSS_COAL" hidden="1">"c15938"</definedName>
    <definedName name="IQ_LANDS_MINERAL_RIGHTS_NET_COAL" hidden="1">"c15939"</definedName>
    <definedName name="IQ_LAPSE_STATUTE_LIMITATIONS" hidden="1">"c15738"</definedName>
    <definedName name="IQ_LARGE_CAP_LABOR_COST_INDEX" hidden="1">"c6904"</definedName>
    <definedName name="IQ_LARGE_CAP_LABOR_COST_INDEX_APR" hidden="1">"c7564"</definedName>
    <definedName name="IQ_LARGE_CAP_LABOR_COST_INDEX_APR_FC" hidden="1">"c8444"</definedName>
    <definedName name="IQ_LARGE_CAP_LABOR_COST_INDEX_FC" hidden="1">"c7784"</definedName>
    <definedName name="IQ_LARGE_CAP_LABOR_COST_INDEX_POP" hidden="1">"c7124"</definedName>
    <definedName name="IQ_LARGE_CAP_LABOR_COST_INDEX_POP_FC" hidden="1">"c8004"</definedName>
    <definedName name="IQ_LARGE_CAP_LABOR_COST_INDEX_YOY" hidden="1">"c7344"</definedName>
    <definedName name="IQ_LARGE_CAP_LABOR_COST_INDEX_YOY_FC" hidden="1">"c8224"</definedName>
    <definedName name="IQ_LAST_PMT_DATE" hidden="1">"c2188"</definedName>
    <definedName name="IQ_LAST_SPLIT_DATE" hidden="1">"c2095"</definedName>
    <definedName name="IQ_LAST_SPLIT_FACTOR" hidden="1">"c2093"</definedName>
    <definedName name="IQ_LASTPRICINGDATE" hidden="1">"c3051"</definedName>
    <definedName name="IQ_LASTSALEPRICE" hidden="1">"c646"</definedName>
    <definedName name="IQ_LASTSALEPRICE_DATE" hidden="1">"c2109"</definedName>
    <definedName name="IQ_LATEST_MONTHLY_FACTOR" hidden="1">"c8971"</definedName>
    <definedName name="IQ_LATEST_MONTHLY_FACTOR_DATE" hidden="1">"c8972"</definedName>
    <definedName name="IQ_LATEST_TRANSACTION" hidden="1">"c18886"</definedName>
    <definedName name="IQ_LATESTK" hidden="1">1000</definedName>
    <definedName name="IQ_LATESTQ" hidden="1">500</definedName>
    <definedName name="IQ_LEAD_UNDERWRITER" hidden="1">"c8957"</definedName>
    <definedName name="IQ_LEASE_EXPENSE" hidden="1">"c16039"</definedName>
    <definedName name="IQ_LEASE_FIN_RECEIVABLES_NON_US_CHARGE_OFFS_FFIEC" hidden="1">"c13631"</definedName>
    <definedName name="IQ_LEASE_FIN_RECEIVABLES_NON_US_RECOV_FFIEC" hidden="1">"c13635"</definedName>
    <definedName name="IQ_LEASE_FIN_RECEIVABLES_US_CHARGE_OFFS_FFIEC" hidden="1">"c13630"</definedName>
    <definedName name="IQ_LEASE_FIN_RECEIVABLES_US_RECOV_FFIEC" hidden="1">"c13634"</definedName>
    <definedName name="IQ_LEASE_FINANCE" hidden="1">"c5654"</definedName>
    <definedName name="IQ_LEASE_FINANCING_REC_DUE_30_89_FFIEC" hidden="1">"c13276"</definedName>
    <definedName name="IQ_LEASE_FINANCING_REC_DUE_90_FFIEC" hidden="1">"c13302"</definedName>
    <definedName name="IQ_LEASE_FINANCING_REC_NON_ACCRUAL_FFIEC" hidden="1">"c13328"</definedName>
    <definedName name="IQ_LEASE_FINANCING_RECEIVABLES_DOM_FFIEC" hidden="1">"c12915"</definedName>
    <definedName name="IQ_LEASE_FINANCING_RECEIVABLES_QUARTERLY_AVG_FFIEC" hidden="1">"c15483"</definedName>
    <definedName name="IQ_LEASE_PMT_REC_AFTER_FIVE" hidden="1">"c16099"</definedName>
    <definedName name="IQ_LEASE_PMT_REC_CY" hidden="1">"c16093"</definedName>
    <definedName name="IQ_LEASE_PMT_REC_CY1" hidden="1">"c16094"</definedName>
    <definedName name="IQ_LEASE_PMT_REC_CY2" hidden="1">"c16095"</definedName>
    <definedName name="IQ_LEASE_PMT_REC_CY3" hidden="1">"c16096"</definedName>
    <definedName name="IQ_LEASE_PMT_REC_CY4" hidden="1">"c16097"</definedName>
    <definedName name="IQ_LEASE_PMT_REC_NEXT_FIVE" hidden="1">"c16098"</definedName>
    <definedName name="IQ_LEASE_PMT_REC_TOTAL" hidden="1">"c16100"</definedName>
    <definedName name="IQ_LEASE_RECEIVABLES_FOREIGN_FFIEC" hidden="1">"c13483"</definedName>
    <definedName name="IQ_LEASE_REVENUE" hidden="1">"c16023"</definedName>
    <definedName name="IQ_LEASE_TERMINATION_FEES" hidden="1">"c16182"</definedName>
    <definedName name="IQ_LEASED_RESERVES_COAL" hidden="1">"c15918"</definedName>
    <definedName name="IQ_LEASED_RESERVES_TO_TOTAL_RESERVES_COAL" hidden="1">"c15958"</definedName>
    <definedName name="IQ_LEASES_INDIVIDUALS_CHARGE_OFFS_FFIEC" hidden="1">"c13184"</definedName>
    <definedName name="IQ_LEASES_INDIVIDUALS_RECOV_FFIEC" hidden="1">"c13206"</definedName>
    <definedName name="IQ_LEASES_PERSONAL_EXP_DUE_30_89_FFIEC" hidden="1">"c13277"</definedName>
    <definedName name="IQ_LEASES_PERSONAL_EXP_DUE_90_FFIEC" hidden="1">"c13303"</definedName>
    <definedName name="IQ_LEASES_PERSONAL_EXP_NON_ACCRUAL_FFIEC" hidden="1">"c13329"</definedName>
    <definedName name="IQ_LEGAL_FEES_FFIEC" hidden="1">"c13052"</definedName>
    <definedName name="IQ_LEGAL_SETTLE" hidden="1">"c647"</definedName>
    <definedName name="IQ_LEGAL_SETTLE_BNK" hidden="1">"c648"</definedName>
    <definedName name="IQ_LEGAL_SETTLE_BR" hidden="1">"c649"</definedName>
    <definedName name="IQ_LEGAL_SETTLE_FIN" hidden="1">"c650"</definedName>
    <definedName name="IQ_LEGAL_SETTLE_INS" hidden="1">"c651"</definedName>
    <definedName name="IQ_LEGAL_SETTLE_RE" hidden="1">"c6229"</definedName>
    <definedName name="IQ_LEGAL_SETTLE_REIT" hidden="1">"c652"</definedName>
    <definedName name="IQ_LEGAL_SETTLE_SUPPLE" hidden="1">"c13815"</definedName>
    <definedName name="IQ_LEGAL_SETTLE_UTI" hidden="1">"c653"</definedName>
    <definedName name="IQ_LEVERAGE_RATIO" hidden="1">"c654"</definedName>
    <definedName name="IQ_LEVERED_FCF" hidden="1">"c1907"</definedName>
    <definedName name="IQ_LFCF_10YR_ANN_CAGR" hidden="1">"c6174"</definedName>
    <definedName name="IQ_LFCF_10YR_ANN_GROWTH" hidden="1">"c1942"</definedName>
    <definedName name="IQ_LFCF_1YR_ANN_GROWTH" hidden="1">"c1937"</definedName>
    <definedName name="IQ_LFCF_2YR_ANN_CAGR" hidden="1">"c6170"</definedName>
    <definedName name="IQ_LFCF_2YR_ANN_GROWTH" hidden="1">"c1938"</definedName>
    <definedName name="IQ_LFCF_3YR_ANN_CAGR" hidden="1">"c6171"</definedName>
    <definedName name="IQ_LFCF_3YR_ANN_GROWTH" hidden="1">"c1939"</definedName>
    <definedName name="IQ_LFCF_5YR_ANN_CAGR" hidden="1">"c6172"</definedName>
    <definedName name="IQ_LFCF_5YR_ANN_GROWTH" hidden="1">"c1940"</definedName>
    <definedName name="IQ_LFCF_7YR_ANN_CAGR" hidden="1">"c6173"</definedName>
    <definedName name="IQ_LFCF_7YR_ANN_GROWTH" hidden="1">"c1941"</definedName>
    <definedName name="IQ_LFCF_MARGIN" hidden="1">"c1961"</definedName>
    <definedName name="IQ_LH_STATUTORY_SURPLUS" hidden="1">"c2771"</definedName>
    <definedName name="IQ_LIAB_AP" hidden="1">"c8886"</definedName>
    <definedName name="IQ_LIAB_AP_ABS" hidden="1">"c8905"</definedName>
    <definedName name="IQ_LIAB_NAME_AP" hidden="1">"c8924"</definedName>
    <definedName name="IQ_LIAB_NAME_AP_ABS" hidden="1">"c8943"</definedName>
    <definedName name="IQ_LIABILITIES_FAIR_VALUE" hidden="1">"c13848"</definedName>
    <definedName name="IQ_LIABILITIES_LEVEL_1" hidden="1">"c13844"</definedName>
    <definedName name="IQ_LIABILITIES_LEVEL_2" hidden="1">"c13845"</definedName>
    <definedName name="IQ_LIABILITIES_LEVEL_3" hidden="1">"c13846"</definedName>
    <definedName name="IQ_LIABILITIES_NETTING_OTHER_ADJUSTMENTS" hidden="1">"c13847"</definedName>
    <definedName name="IQ_LIABILITY_ACCEPTANCES_OUT_FFIEC" hidden="1">"c12866"</definedName>
    <definedName name="IQ_LIABILITY_SHORT_POSITIONS_DOM_FFIEC" hidden="1">"c12941"</definedName>
    <definedName name="IQ_LICENSED_POPS" hidden="1">"c16172"</definedName>
    <definedName name="IQ_LICENSED_WIRELESS_POPS" hidden="1">"c2123"</definedName>
    <definedName name="IQ_LIFE_EARNED" hidden="1">"c2739"</definedName>
    <definedName name="IQ_LIFE_INSURANCE_ASSETS_FFIEC" hidden="1">"c12847"</definedName>
    <definedName name="IQ_LIFOR" hidden="1">"c655"</definedName>
    <definedName name="IQ_LIMITED_PARTNERS" hidden="1">"c18915"</definedName>
    <definedName name="IQ_LIMITED_PARTNERS_ID" hidden="1">"c18916"</definedName>
    <definedName name="IQ_LIMITED_PARTNERS_REL" hidden="1">"c19114"</definedName>
    <definedName name="IQ_LINE_EXTENSIONS_CABLE_INVEST" hidden="1">"c15803"</definedName>
    <definedName name="IQ_LIQUID_ASSETS_ASSETS_TOT_FFIEC" hidden="1">"c13439"</definedName>
    <definedName name="IQ_LIQUID_ASSETS_NONCORE_FUNDING_FFIEC" hidden="1">"c13339"</definedName>
    <definedName name="IQ_LIQUIDATION_VALUE_PREFERRED_CONVERT" hidden="1">"c13835"</definedName>
    <definedName name="IQ_LIQUIDATION_VALUE_PREFERRED_NON_REDEEM" hidden="1">"c13836"</definedName>
    <definedName name="IQ_LIQUIDATION_VALUE_PREFERRED_REDEEM" hidden="1">"c13837"</definedName>
    <definedName name="IQ_LL" hidden="1">"c656"</definedName>
    <definedName name="IQ_LOAN_ALLOW_GROSS_LOANS_FFIEC" hidden="1">"c13415"</definedName>
    <definedName name="IQ_LOAN_ALLOWANCE_GROSS_LOSSES_FFIEC" hidden="1">"c13352"</definedName>
    <definedName name="IQ_LOAN_ALLOWANCE_NET_LOANS_FFIEC" hidden="1">"c13472"</definedName>
    <definedName name="IQ_LOAN_ALLOWANCE_NONACCRUAL_ASSETS_FFIEC" hidden="1">"c13473"</definedName>
    <definedName name="IQ_LOAN_ALLOWANCE_PAST_DUE_NONACCRUAL_FFIEC" hidden="1">"c13474"</definedName>
    <definedName name="IQ_LOAN_COMMITMENTS_FAIR_VALUE_TOT_FFIEC" hidden="1">"c13216"</definedName>
    <definedName name="IQ_LOAN_COMMITMENTS_LEVEL_1_FFIEC" hidden="1">"c13224"</definedName>
    <definedName name="IQ_LOAN_COMMITMENTS_LEVEL_2_FFIEC" hidden="1">"c13232"</definedName>
    <definedName name="IQ_LOAN_COMMITMENTS_LEVEL_3_FFIEC" hidden="1">"c13240"</definedName>
    <definedName name="IQ_LOAN_LEASE_RECEIV" hidden="1">"c657"</definedName>
    <definedName name="IQ_LOAN_LOSS" hidden="1">"c1386"</definedName>
    <definedName name="IQ_LOAN_LOSS_ALLOWANCE_NON_PERF_ASSETS_FFIEC" hidden="1">"c13912"</definedName>
    <definedName name="IQ_LOAN_LOSS_PROVISION_FOREIGN_FFIEC" hidden="1">"c15382"</definedName>
    <definedName name="IQ_LOAN_LOSSES_AVERAGE_LOANS_FFIEC" hidden="1">"c13350"</definedName>
    <definedName name="IQ_LOAN_SERVICE_REV" hidden="1">"c658"</definedName>
    <definedName name="IQ_LOANS_AGRICULTURAL_PROD_LL_REC_FFIEC" hidden="1">"c12886"</definedName>
    <definedName name="IQ_LOANS_CF" hidden="1">"c659"</definedName>
    <definedName name="IQ_LOANS_CF_BNK" hidden="1">"c660"</definedName>
    <definedName name="IQ_LOANS_CF_BR" hidden="1">"c661"</definedName>
    <definedName name="IQ_LOANS_CF_FIN" hidden="1">"c662"</definedName>
    <definedName name="IQ_LOANS_CF_INS" hidden="1">"c663"</definedName>
    <definedName name="IQ_LOANS_CF_RE" hidden="1">"c6230"</definedName>
    <definedName name="IQ_LOANS_CF_REIT" hidden="1">"c664"</definedName>
    <definedName name="IQ_LOANS_CF_UTI" hidden="1">"c665"</definedName>
    <definedName name="IQ_LOANS_DEPOSITORY_INST_US_LL_REC_FFIEC" hidden="1">"c12884"</definedName>
    <definedName name="IQ_LOANS_DOM_QUARTERLY_AVG_FFIEC" hidden="1">"c13084"</definedName>
    <definedName name="IQ_LOANS_FARMERS_CHARGE_OFFS_FFIEC" hidden="1">"c13177"</definedName>
    <definedName name="IQ_LOANS_FARMERS_RECOV_FFIEC" hidden="1">"c13199"</definedName>
    <definedName name="IQ_LOANS_FINANCE_AGRICULTURAL_DUE_30_89_FFIEC" hidden="1">"c13270"</definedName>
    <definedName name="IQ_LOANS_FINANCE_AGRICULTURAL_DUE_90_FFIEC" hidden="1">"c13296"</definedName>
    <definedName name="IQ_LOANS_FINANCE_AGRICULTURAL_NON_ACCRUAL_FFIEC" hidden="1">"c13322"</definedName>
    <definedName name="IQ_LOANS_FINANCE_AGRICULTURAL_PROD_LL_REC_DOM_FFIEC" hidden="1">"c12909"</definedName>
    <definedName name="IQ_LOANS_FOR_SALE" hidden="1">"c666"</definedName>
    <definedName name="IQ_LOANS_FOREIGN_GOV_CHARGE_OFFS_FFIEC" hidden="1">"c13182"</definedName>
    <definedName name="IQ_LOANS_FOREIGN_GOV_DUE_30_89_FFIEC" hidden="1">"c13274"</definedName>
    <definedName name="IQ_LOANS_FOREIGN_GOV_DUE_90_FFIEC" hidden="1">"c13300"</definedName>
    <definedName name="IQ_LOANS_FOREIGN_GOV_LL_REC_DOM_FFIEC" hidden="1">"c12912"</definedName>
    <definedName name="IQ_LOANS_FOREIGN_GOV_NON_ACCRUAL_FFIEC" hidden="1">"c13326"</definedName>
    <definedName name="IQ_LOANS_FOREIGN_GOV_RECOV_FFIEC" hidden="1">"c13204"</definedName>
    <definedName name="IQ_LOANS_FOREIGN_INST_CHARGE_OFFS_FFIEC" hidden="1">"c13176"</definedName>
    <definedName name="IQ_LOANS_FOREIGN_INST_RECOV_FFIEC" hidden="1">"c13198"</definedName>
    <definedName name="IQ_LOANS_FOREIGN_LL_REC_FFIEC" hidden="1">"c12885"</definedName>
    <definedName name="IQ_LOANS_GOV_GUARANTEED_DUE_30_89_FFIEC" hidden="1">"c13281"</definedName>
    <definedName name="IQ_LOANS_GOV_GUARANTEED_DUE_90_FFIEC" hidden="1">"c13307"</definedName>
    <definedName name="IQ_LOANS_GOV_GUARANTEED_EXCL_GNMA_DUE_30_89_FFIEC" hidden="1">"c13282"</definedName>
    <definedName name="IQ_LOANS_GOV_GUARANTEED_EXCL_GNMA_DUE_90_FFIEC" hidden="1">"c13308"</definedName>
    <definedName name="IQ_LOANS_GOV_GUARANTEED_EXCL_GNMA_NON_ACCRUAL_FFIEC" hidden="1">"c13333"</definedName>
    <definedName name="IQ_LOANS_GOV_GUARANTEED_NON_ACCRUAL_FFIEC" hidden="1">"c13332"</definedName>
    <definedName name="IQ_LOANS_INDIVIDUALS_FOREIGN_FFIEC" hidden="1">"c13480"</definedName>
    <definedName name="IQ_LOANS_LEASES_ASSETS_TOT_FFIEC" hidden="1">"c13437"</definedName>
    <definedName name="IQ_LOANS_LEASES_FAIR_VALUE_TOT_FFIEC" hidden="1">"c13209"</definedName>
    <definedName name="IQ_LOANS_LEASES_HELD_SALE_FFIEC" hidden="1">"c12808"</definedName>
    <definedName name="IQ_LOANS_LEASES_HFI_FAIR_VALUE_TOT_FFIEC" hidden="1">"c15401"</definedName>
    <definedName name="IQ_LOANS_LEASES_HFI_LEVEL_1_FFIEC" hidden="1">"c15423"</definedName>
    <definedName name="IQ_LOANS_LEASES_HFI_LEVEL_2_FFIEC" hidden="1">"c15436"</definedName>
    <definedName name="IQ_LOANS_LEASES_HFI_LEVEL_3_FFIEC" hidden="1">"c15449"</definedName>
    <definedName name="IQ_LOANS_LEASES_HFS_FAIR_VALUE_TOT_FFIEC" hidden="1">"c15400"</definedName>
    <definedName name="IQ_LOANS_LEASES_HFS_LEVEL_1_FFIEC" hidden="1">"c15422"</definedName>
    <definedName name="IQ_LOANS_LEASES_HFS_LEVEL_2_FFIEC" hidden="1">"c15435"</definedName>
    <definedName name="IQ_LOANS_LEASES_HFS_LEVEL_3_FFIEC" hidden="1">"c15448"</definedName>
    <definedName name="IQ_LOANS_LEASES_LEVEL_1_FFIEC" hidden="1">"c13217"</definedName>
    <definedName name="IQ_LOANS_LEASES_LEVEL_2_FFIEC" hidden="1">"c13225"</definedName>
    <definedName name="IQ_LOANS_LEASES_LEVEL_3_FFIEC" hidden="1">"c13233"</definedName>
    <definedName name="IQ_LOANS_LEASES_NET_UNEARNED_INC_ALLOWANCE_FFIEC" hidden="1">"c12811"</definedName>
    <definedName name="IQ_LOANS_LEASES_NET_UNEARNED_INCOME_FFIEC" hidden="1">"c12809"</definedName>
    <definedName name="IQ_LOANS_LEASES_QUARTERLY_AVG_FFIEC" hidden="1">"c13081"</definedName>
    <definedName name="IQ_LOANS_LOC_ASSETS_TOT_FFIEC" hidden="1">"c13441"</definedName>
    <definedName name="IQ_LOANS_PAST_DUE" hidden="1">"c667"</definedName>
    <definedName name="IQ_LOANS_PURCHASING_CARRYING_SECURITIES_LL_REC_DOM_FFIEC" hidden="1">"c12913"</definedName>
    <definedName name="IQ_LOANS_RECEIV_CURRENT" hidden="1">"c668"</definedName>
    <definedName name="IQ_LOANS_RECEIV_LT" hidden="1">"c669"</definedName>
    <definedName name="IQ_LOANS_RECEIV_LT_UTI" hidden="1">"c670"</definedName>
    <definedName name="IQ_LOANS_SEC_RE_FOREIGN_CHARGE_OFFS_FFIEC" hidden="1">"c13174"</definedName>
    <definedName name="IQ_LOANS_SEC_RE_FOREIGN_RECOV_FFIEC" hidden="1">"c13196"</definedName>
    <definedName name="IQ_LOANS_SECURED_1_4_DOM_QUARTERLY_AVG_FFIEC" hidden="1">"c13082"</definedName>
    <definedName name="IQ_LOANS_SECURED_CONSTRUCTION_TRADING_DOM_FFIEC" hidden="1">"c12925"</definedName>
    <definedName name="IQ_LOANS_SECURED_FARMLAND_TRADING_DOM_FFIEC" hidden="1">"c12926"</definedName>
    <definedName name="IQ_LOANS_SECURED_RE_DOM_QUARTERLY_AVG_FFIEC" hidden="1">"c13083"</definedName>
    <definedName name="IQ_LOANS_SECURED_RE_FFIEC" hidden="1">"c12820"</definedName>
    <definedName name="IQ_LOANS_SECURED_RE_LL_REC_FFIEC" hidden="1">"c12883"</definedName>
    <definedName name="IQ_LOANS_US_INST_CHARGE_OFFS_FFIEC" hidden="1">"c13175"</definedName>
    <definedName name="IQ_LOANS_US_INST_RECOV_FFIEC" hidden="1">"c13197"</definedName>
    <definedName name="IQ_LONG_TERM_DEBT" hidden="1">"c1387"</definedName>
    <definedName name="IQ_LONG_TERM_DEBT_OVER_TOTAL_CAP" hidden="1">"c1388"</definedName>
    <definedName name="IQ_LONG_TERM_GROWTH" hidden="1">"c671"</definedName>
    <definedName name="IQ_LONG_TERM_INV" hidden="1">"c1389"</definedName>
    <definedName name="IQ_LOSS_AVAIL_SALE_EQUITY_SEC_T1_FFIEC" hidden="1">"c13132"</definedName>
    <definedName name="IQ_LOSS_LOSS_EXP" hidden="1">"c672"</definedName>
    <definedName name="IQ_LOSS_TO_NET_EARNED" hidden="1">"c2751"</definedName>
    <definedName name="IQ_LOW_SULFUR_CONTENT_RESERVES_COAL" hidden="1">"c15924"</definedName>
    <definedName name="IQ_LOW_SULFURE_RESERVES_TO_TOTAL_RESERVES_COAL" hidden="1">"c15961"</definedName>
    <definedName name="IQ_LOW_TARGET_PRICE" hidden="1">"c1652"</definedName>
    <definedName name="IQ_LOW_TARGET_PRICE_CIQ" hidden="1">"c4660"</definedName>
    <definedName name="IQ_LOW_TARGET_PRICE_REUT" hidden="1">"c5318"</definedName>
    <definedName name="IQ_LOW_TARGET_PRICE_THOM" hidden="1">"c5097"</definedName>
    <definedName name="IQ_LOWPRICE" hidden="1">"c673"</definedName>
    <definedName name="IQ_LT_ASSETS_AP" hidden="1">"c8882"</definedName>
    <definedName name="IQ_LT_ASSETS_AP_ABS" hidden="1">"c8901"</definedName>
    <definedName name="IQ_LT_ASSETS_NAME_AP" hidden="1">"c8920"</definedName>
    <definedName name="IQ_LT_ASSETS_NAME_AP_ABS" hidden="1">"c8939"</definedName>
    <definedName name="IQ_LT_DEBT" hidden="1">"c674"</definedName>
    <definedName name="IQ_LT_DEBT_BNK" hidden="1">"c675"</definedName>
    <definedName name="IQ_LT_DEBT_BR" hidden="1">"c676"</definedName>
    <definedName name="IQ_LT_DEBT_CAPITAL" hidden="1">"c677"</definedName>
    <definedName name="IQ_LT_DEBT_CAPITAL_LEASES" hidden="1">"c2542"</definedName>
    <definedName name="IQ_LT_DEBT_CAPITAL_LEASES_PCT" hidden="1">"c2543"</definedName>
    <definedName name="IQ_LT_DEBT_EQUITY" hidden="1">"c678"</definedName>
    <definedName name="IQ_LT_DEBT_FIN" hidden="1">"c679"</definedName>
    <definedName name="IQ_LT_DEBT_INS" hidden="1">"c680"</definedName>
    <definedName name="IQ_LT_DEBT_ISSUED" hidden="1">"c681"</definedName>
    <definedName name="IQ_LT_DEBT_ISSUED_BNK" hidden="1">"c682"</definedName>
    <definedName name="IQ_LT_DEBT_ISSUED_BR" hidden="1">"c683"</definedName>
    <definedName name="IQ_LT_DEBT_ISSUED_FIN" hidden="1">"c684"</definedName>
    <definedName name="IQ_LT_DEBT_ISSUED_INS" hidden="1">"c685"</definedName>
    <definedName name="IQ_LT_DEBT_ISSUED_RE" hidden="1">"c6231"</definedName>
    <definedName name="IQ_LT_DEBT_ISSUED_REIT" hidden="1">"c686"</definedName>
    <definedName name="IQ_LT_DEBT_ISSUED_UTI" hidden="1">"c687"</definedName>
    <definedName name="IQ_LT_DEBT_MATURING_1YR_INT_SENSITIVITY_FFIEC" hidden="1">"c13097"</definedName>
    <definedName name="IQ_LT_DEBT_RE" hidden="1">"c6232"</definedName>
    <definedName name="IQ_LT_DEBT_REIT" hidden="1">"c688"</definedName>
    <definedName name="IQ_LT_DEBT_REPAID" hidden="1">"c689"</definedName>
    <definedName name="IQ_LT_DEBT_REPAID_BNK" hidden="1">"c690"</definedName>
    <definedName name="IQ_LT_DEBT_REPAID_BR" hidden="1">"c691"</definedName>
    <definedName name="IQ_LT_DEBT_REPAID_FIN" hidden="1">"c692"</definedName>
    <definedName name="IQ_LT_DEBT_REPAID_INS" hidden="1">"c693"</definedName>
    <definedName name="IQ_LT_DEBT_REPAID_RE" hidden="1">"c6233"</definedName>
    <definedName name="IQ_LT_DEBT_REPAID_REIT" hidden="1">"c694"</definedName>
    <definedName name="IQ_LT_DEBT_REPAID_UTI" hidden="1">"c695"</definedName>
    <definedName name="IQ_LT_DEBT_REPRICE_ASSETS_TOT_FFIEC" hidden="1">"c13453"</definedName>
    <definedName name="IQ_LT_DEBT_REPRICING_WITHIN_1_YR_INT_SENSITIVITY_FFIEC" hidden="1">"c13095"</definedName>
    <definedName name="IQ_LT_DEBT_UTI" hidden="1">"c696"</definedName>
    <definedName name="IQ_LT_GROWTH_DET_EST" hidden="1">"c12060"</definedName>
    <definedName name="IQ_LT_GROWTH_DET_EST_DATE" hidden="1">"c12213"</definedName>
    <definedName name="IQ_LT_GROWTH_DET_EST_DATE_THOM" hidden="1">"c12240"</definedName>
    <definedName name="IQ_LT_GROWTH_DET_EST_INCL" hidden="1">"c12350"</definedName>
    <definedName name="IQ_LT_GROWTH_DET_EST_INCL_THOM" hidden="1">"c12372"</definedName>
    <definedName name="IQ_LT_GROWTH_DET_EST_ORIGIN" hidden="1">"c12725"</definedName>
    <definedName name="IQ_LT_GROWTH_DET_EST_ORIGIN_THOM" hidden="1">"c12610"</definedName>
    <definedName name="IQ_LT_GROWTH_DET_EST_THOM" hidden="1">"c12090"</definedName>
    <definedName name="IQ_LT_INVEST" hidden="1">"c697"</definedName>
    <definedName name="IQ_LT_INVEST_BR" hidden="1">"c698"</definedName>
    <definedName name="IQ_LT_INVEST_FIN" hidden="1">"c699"</definedName>
    <definedName name="IQ_LT_INVEST_RE" hidden="1">"c6234"</definedName>
    <definedName name="IQ_LT_INVEST_REIT" hidden="1">"c700"</definedName>
    <definedName name="IQ_LT_INVEST_UTI" hidden="1">"c701"</definedName>
    <definedName name="IQ_LT_LIAB_AP" hidden="1">"c8885"</definedName>
    <definedName name="IQ_LT_LIAB_AP_ABS" hidden="1">"c8904"</definedName>
    <definedName name="IQ_LT_LIAB_NAME_AP" hidden="1">"c8923"</definedName>
    <definedName name="IQ_LT_LIAB_NAME_AP_ABS" hidden="1">"c8942"</definedName>
    <definedName name="IQ_LT_NOTE_RECEIV" hidden="1">"c1602"</definedName>
    <definedName name="IQ_LTD_DUE_AFTER_FIVE" hidden="1">"c704"</definedName>
    <definedName name="IQ_LTD_DUE_CY" hidden="1">"c705"</definedName>
    <definedName name="IQ_LTD_DUE_CY1" hidden="1">"c706"</definedName>
    <definedName name="IQ_LTD_DUE_CY2" hidden="1">"c707"</definedName>
    <definedName name="IQ_LTD_DUE_CY3" hidden="1">"c708"</definedName>
    <definedName name="IQ_LTD_DUE_CY4" hidden="1">"c709"</definedName>
    <definedName name="IQ_LTD_DUE_NEXT_FIVE" hidden="1">"c710"</definedName>
    <definedName name="IQ_LTM" hidden="1">2000</definedName>
    <definedName name="IQ_LTM_REVENUE_OVER_EMPLOYEES" hidden="1">"c1437"</definedName>
    <definedName name="IQ_LTMMONTH" hidden="1">120000</definedName>
    <definedName name="IQ_M1" hidden="1">"c6906"</definedName>
    <definedName name="IQ_M1_APR" hidden="1">"c7566"</definedName>
    <definedName name="IQ_M1_APR_FC" hidden="1">"c8446"</definedName>
    <definedName name="IQ_M1_FC" hidden="1">"c7786"</definedName>
    <definedName name="IQ_M1_POP" hidden="1">"c7126"</definedName>
    <definedName name="IQ_M1_POP_FC" hidden="1">"c8006"</definedName>
    <definedName name="IQ_M1_YOY" hidden="1">"c7346"</definedName>
    <definedName name="IQ_M1_YOY_FC" hidden="1">"c8226"</definedName>
    <definedName name="IQ_M2" hidden="1">"c6907"</definedName>
    <definedName name="IQ_M2_APR" hidden="1">"c7567"</definedName>
    <definedName name="IQ_M2_APR_FC" hidden="1">"c8447"</definedName>
    <definedName name="IQ_M2_FC" hidden="1">"c7787"</definedName>
    <definedName name="IQ_M2_POP" hidden="1">"c7127"</definedName>
    <definedName name="IQ_M2_POP_FC" hidden="1">"c8007"</definedName>
    <definedName name="IQ_M2_YOY" hidden="1">"c7347"</definedName>
    <definedName name="IQ_M2_YOY_FC" hidden="1">"c8227"</definedName>
    <definedName name="IQ_M3" hidden="1">"c6908"</definedName>
    <definedName name="IQ_M3_APR" hidden="1">"c7568"</definedName>
    <definedName name="IQ_M3_APR_FC" hidden="1">"c8448"</definedName>
    <definedName name="IQ_M3_FC" hidden="1">"c7788"</definedName>
    <definedName name="IQ_M3_POP" hidden="1">"c7128"</definedName>
    <definedName name="IQ_M3_POP_FC" hidden="1">"c8008"</definedName>
    <definedName name="IQ_M3_YOY" hidden="1">"c7348"</definedName>
    <definedName name="IQ_M3_YOY_FC" hidden="1">"c8228"</definedName>
    <definedName name="IQ_MACHINERY" hidden="1">"c711"</definedName>
    <definedName name="IQ_MAINT_CAPEX" hidden="1">"c2947"</definedName>
    <definedName name="IQ_MAINT_CAPEX_ACT_OR_EST" hidden="1">"c4458"</definedName>
    <definedName name="IQ_MAINT_CAPEX_ACT_OR_EST_CIQ" hidden="1">"c4987"</definedName>
    <definedName name="IQ_MAINT_CAPEX_EST" hidden="1">"c4457"</definedName>
    <definedName name="IQ_MAINT_CAPEX_EST_CIQ" hidden="1">"c4986"</definedName>
    <definedName name="IQ_MAINT_CAPEX_GUIDANCE" hidden="1">"c4459"</definedName>
    <definedName name="IQ_MAINT_CAPEX_GUIDANCE_CIQ" hidden="1">"c4988"</definedName>
    <definedName name="IQ_MAINT_CAPEX_GUIDANCE_CIQ_COL" hidden="1">"c11635"</definedName>
    <definedName name="IQ_MAINT_CAPEX_HIGH_EST" hidden="1">"c4460"</definedName>
    <definedName name="IQ_MAINT_CAPEX_HIGH_EST_CIQ" hidden="1">"c4989"</definedName>
    <definedName name="IQ_MAINT_CAPEX_HIGH_GUIDANCE" hidden="1">"c4197"</definedName>
    <definedName name="IQ_MAINT_CAPEX_HIGH_GUIDANCE_CIQ" hidden="1">"c4609"</definedName>
    <definedName name="IQ_MAINT_CAPEX_HIGH_GUIDANCE_CIQ_COL" hidden="1">"c11258"</definedName>
    <definedName name="IQ_MAINT_CAPEX_LOW_EST" hidden="1">"c4461"</definedName>
    <definedName name="IQ_MAINT_CAPEX_LOW_EST_CIQ" hidden="1">"c4990"</definedName>
    <definedName name="IQ_MAINT_CAPEX_LOW_GUIDANCE" hidden="1">"c4237"</definedName>
    <definedName name="IQ_MAINT_CAPEX_LOW_GUIDANCE_CIQ" hidden="1">"c4649"</definedName>
    <definedName name="IQ_MAINT_CAPEX_LOW_GUIDANCE_CIQ_COL" hidden="1">"c11298"</definedName>
    <definedName name="IQ_MAINT_CAPEX_MEDIAN_EST" hidden="1">"c4462"</definedName>
    <definedName name="IQ_MAINT_CAPEX_MEDIAN_EST_CIQ" hidden="1">"c4991"</definedName>
    <definedName name="IQ_MAINT_CAPEX_NUM_EST" hidden="1">"c4463"</definedName>
    <definedName name="IQ_MAINT_CAPEX_NUM_EST_CIQ" hidden="1">"c5001"</definedName>
    <definedName name="IQ_MAINT_CAPEX_STDDEV_EST" hidden="1">"c4464"</definedName>
    <definedName name="IQ_MAINT_CAPEX_STDDEV_EST_CIQ" hidden="1">"c5002"</definedName>
    <definedName name="IQ_MAINT_REPAIR" hidden="1">"c2087"</definedName>
    <definedName name="IQ_MAKE_WHOLE_END_DATE" hidden="1">"c2493"</definedName>
    <definedName name="IQ_MAKE_WHOLE_SPREAD" hidden="1">"c2494"</definedName>
    <definedName name="IQ_MAKE_WHOLE_START_DATE" hidden="1">"c2492"</definedName>
    <definedName name="IQ_MAN_INVENTORIES" hidden="1">"c6913"</definedName>
    <definedName name="IQ_MAN_INVENTORIES_APR" hidden="1">"c7573"</definedName>
    <definedName name="IQ_MAN_INVENTORIES_APR_FC" hidden="1">"c8453"</definedName>
    <definedName name="IQ_MAN_INVENTORIES_FC" hidden="1">"c7793"</definedName>
    <definedName name="IQ_MAN_INVENTORIES_POP" hidden="1">"c7133"</definedName>
    <definedName name="IQ_MAN_INVENTORIES_POP_FC" hidden="1">"c8013"</definedName>
    <definedName name="IQ_MAN_INVENTORIES_YOY" hidden="1">"c7353"</definedName>
    <definedName name="IQ_MAN_INVENTORIES_YOY_FC" hidden="1">"c8233"</definedName>
    <definedName name="IQ_MAN_IS_RATIO" hidden="1">"c6912"</definedName>
    <definedName name="IQ_MAN_IS_RATIO_APR" hidden="1">"c7572"</definedName>
    <definedName name="IQ_MAN_IS_RATIO_APR_FC" hidden="1">"c8452"</definedName>
    <definedName name="IQ_MAN_IS_RATIO_FC" hidden="1">"c7792"</definedName>
    <definedName name="IQ_MAN_IS_RATIO_POP" hidden="1">"c7132"</definedName>
    <definedName name="IQ_MAN_IS_RATIO_POP_FC" hidden="1">"c8012"</definedName>
    <definedName name="IQ_MAN_IS_RATIO_YOY" hidden="1">"c7352"</definedName>
    <definedName name="IQ_MAN_IS_RATIO_YOY_FC" hidden="1">"c8232"</definedName>
    <definedName name="IQ_MAN_ORDERS" hidden="1">"c6914"</definedName>
    <definedName name="IQ_MAN_ORDERS_APR" hidden="1">"c7574"</definedName>
    <definedName name="IQ_MAN_ORDERS_APR_FC" hidden="1">"c8454"</definedName>
    <definedName name="IQ_MAN_ORDERS_FC" hidden="1">"c7794"</definedName>
    <definedName name="IQ_MAN_ORDERS_POP" hidden="1">"c7134"</definedName>
    <definedName name="IQ_MAN_ORDERS_POP_FC" hidden="1">"c8014"</definedName>
    <definedName name="IQ_MAN_ORDERS_YOY" hidden="1">"c7354"</definedName>
    <definedName name="IQ_MAN_ORDERS_YOY_FC" hidden="1">"c8234"</definedName>
    <definedName name="IQ_MAN_OUTPUT_HR" hidden="1">"c6915"</definedName>
    <definedName name="IQ_MAN_OUTPUT_HR_APR" hidden="1">"c7575"</definedName>
    <definedName name="IQ_MAN_OUTPUT_HR_APR_FC" hidden="1">"c8455"</definedName>
    <definedName name="IQ_MAN_OUTPUT_HR_FC" hidden="1">"c7795"</definedName>
    <definedName name="IQ_MAN_OUTPUT_HR_POP" hidden="1">"c7135"</definedName>
    <definedName name="IQ_MAN_OUTPUT_HR_POP_FC" hidden="1">"c8015"</definedName>
    <definedName name="IQ_MAN_OUTPUT_HR_YOY" hidden="1">"c7355"</definedName>
    <definedName name="IQ_MAN_OUTPUT_HR_YOY_FC" hidden="1">"c8235"</definedName>
    <definedName name="IQ_MAN_PAYROLLS" hidden="1">"c6916"</definedName>
    <definedName name="IQ_MAN_PAYROLLS_APR" hidden="1">"c7576"</definedName>
    <definedName name="IQ_MAN_PAYROLLS_APR_FC" hidden="1">"c8456"</definedName>
    <definedName name="IQ_MAN_PAYROLLS_FC" hidden="1">"c7796"</definedName>
    <definedName name="IQ_MAN_PAYROLLS_POP" hidden="1">"c7136"</definedName>
    <definedName name="IQ_MAN_PAYROLLS_POP_FC" hidden="1">"c8016"</definedName>
    <definedName name="IQ_MAN_PAYROLLS_YOY" hidden="1">"c7356"</definedName>
    <definedName name="IQ_MAN_PAYROLLS_YOY_FC" hidden="1">"c8236"</definedName>
    <definedName name="IQ_MAN_SHIPMENTS" hidden="1">"c6917"</definedName>
    <definedName name="IQ_MAN_SHIPMENTS_APR" hidden="1">"c7577"</definedName>
    <definedName name="IQ_MAN_SHIPMENTS_APR_FC" hidden="1">"c8457"</definedName>
    <definedName name="IQ_MAN_SHIPMENTS_FC" hidden="1">"c7797"</definedName>
    <definedName name="IQ_MAN_SHIPMENTS_POP" hidden="1">"c7137"</definedName>
    <definedName name="IQ_MAN_SHIPMENTS_POP_FC" hidden="1">"c8017"</definedName>
    <definedName name="IQ_MAN_SHIPMENTS_YOY" hidden="1">"c7357"</definedName>
    <definedName name="IQ_MAN_SHIPMENTS_YOY_FC" hidden="1">"c8237"</definedName>
    <definedName name="IQ_MAN_TOTAL_HR" hidden="1">"c6918"</definedName>
    <definedName name="IQ_MAN_TOTAL_HR_APR" hidden="1">"c7578"</definedName>
    <definedName name="IQ_MAN_TOTAL_HR_APR_FC" hidden="1">"c8458"</definedName>
    <definedName name="IQ_MAN_TOTAL_HR_FC" hidden="1">"c7798"</definedName>
    <definedName name="IQ_MAN_TOTAL_HR_POP" hidden="1">"c7138"</definedName>
    <definedName name="IQ_MAN_TOTAL_HR_POP_FC" hidden="1">"c8018"</definedName>
    <definedName name="IQ_MAN_TOTAL_HR_YOY" hidden="1">"c7358"</definedName>
    <definedName name="IQ_MAN_TOTAL_HR_YOY_FC" hidden="1">"c8238"</definedName>
    <definedName name="IQ_MAN_TRADE_INVENTORIES" hidden="1">"c6910"</definedName>
    <definedName name="IQ_MAN_TRADE_INVENTORIES_APR" hidden="1">"c7570"</definedName>
    <definedName name="IQ_MAN_TRADE_INVENTORIES_APR_FC" hidden="1">"c8450"</definedName>
    <definedName name="IQ_MAN_TRADE_INVENTORIES_FC" hidden="1">"c7790"</definedName>
    <definedName name="IQ_MAN_TRADE_INVENTORIES_POP" hidden="1">"c7130"</definedName>
    <definedName name="IQ_MAN_TRADE_INVENTORIES_POP_FC" hidden="1">"c8010"</definedName>
    <definedName name="IQ_MAN_TRADE_INVENTORIES_YOY" hidden="1">"c7350"</definedName>
    <definedName name="IQ_MAN_TRADE_INVENTORIES_YOY_FC" hidden="1">"c8230"</definedName>
    <definedName name="IQ_MAN_TRADE_IS_RATIO" hidden="1">"c6909"</definedName>
    <definedName name="IQ_MAN_TRADE_IS_RATIO_FC" hidden="1">"c7789"</definedName>
    <definedName name="IQ_MAN_TRADE_IS_RATIO_POP" hidden="1">"c7129"</definedName>
    <definedName name="IQ_MAN_TRADE_IS_RATIO_POP_FC" hidden="1">"c8009"</definedName>
    <definedName name="IQ_MAN_TRADE_IS_RATIO_YOY" hidden="1">"c7349"</definedName>
    <definedName name="IQ_MAN_TRADE_IS_RATIO_YOY_FC" hidden="1">"c8229"</definedName>
    <definedName name="IQ_MAN_TRADE_SALES" hidden="1">"c6911"</definedName>
    <definedName name="IQ_MAN_TRADE_SALES_APR" hidden="1">"c7571"</definedName>
    <definedName name="IQ_MAN_TRADE_SALES_APR_FC" hidden="1">"c8451"</definedName>
    <definedName name="IQ_MAN_TRADE_SALES_FC" hidden="1">"c7791"</definedName>
    <definedName name="IQ_MAN_TRADE_SALES_POP" hidden="1">"c7131"</definedName>
    <definedName name="IQ_MAN_TRADE_SALES_POP_FC" hidden="1">"c8011"</definedName>
    <definedName name="IQ_MAN_TRADE_SALES_YOY" hidden="1">"c7351"</definedName>
    <definedName name="IQ_MAN_TRADE_SALES_YOY_FC" hidden="1">"c8231"</definedName>
    <definedName name="IQ_MAN_WAGES" hidden="1">"c6919"</definedName>
    <definedName name="IQ_MAN_WAGES_APR" hidden="1">"c7579"</definedName>
    <definedName name="IQ_MAN_WAGES_APR_FC" hidden="1">"c8459"</definedName>
    <definedName name="IQ_MAN_WAGES_FC" hidden="1">"c7799"</definedName>
    <definedName name="IQ_MAN_WAGES_POP" hidden="1">"c7139"</definedName>
    <definedName name="IQ_MAN_WAGES_POP_FC" hidden="1">"c8019"</definedName>
    <definedName name="IQ_MAN_WAGES_YOY" hidden="1">"c7359"</definedName>
    <definedName name="IQ_MAN_WAGES_YOY_FC" hidden="1">"c8239"</definedName>
    <definedName name="IQ_MANAGED_PROP" hidden="1">"c8763"</definedName>
    <definedName name="IQ_MANAGED_SQ_FT" hidden="1">"c8779"</definedName>
    <definedName name="IQ_MANAGED_UNITS" hidden="1">"c8771"</definedName>
    <definedName name="IQ_MARGIN_ANNUAL_PREMIUM_EQUIVALENT_NEW_BUSINESS" hidden="1">"c9970"</definedName>
    <definedName name="IQ_MARGIN_PV_PREMIUMS_NEW_BUSINESS" hidden="1">"c9971"</definedName>
    <definedName name="IQ_MARKET_CAP_LFCF" hidden="1">"c2209"</definedName>
    <definedName name="IQ_MARKETCAP" hidden="1">"c712"</definedName>
    <definedName name="IQ_MARKETING" hidden="1">"c2239"</definedName>
    <definedName name="IQ_MARKETING_PROMOTION_EXPENSE" hidden="1">"c16035"</definedName>
    <definedName name="IQ_MATERIALS_SUPPLES_INVENTORY_COAL" hidden="1">"c15942"</definedName>
    <definedName name="IQ_MATURITY_DATE" hidden="1">"c2146"</definedName>
    <definedName name="IQ_MBS_INVEST_SECURITIES_FFIEC" hidden="1">"c13460"</definedName>
    <definedName name="IQ_MBS_OTHER_ISSUED_FNMA_OTHERS_AVAIL_SALE_FFIEC" hidden="1">"c12799"</definedName>
    <definedName name="IQ_MBS_OTHER_ISSUED_FNMA_OTHERS_FFIEC" hidden="1">"c12785"</definedName>
    <definedName name="IQ_MBS_PASS_THROUGH_FNMA_AVAIL_SALE_FFIEC" hidden="1">"c12797"</definedName>
    <definedName name="IQ_MBS_PASS_THROUGH_FNMA_FFIEC" hidden="1">"c12783"</definedName>
    <definedName name="IQ_MBS_PASS_THROUGH_GNMA_AVAIL_SALE_FFIEC" hidden="1">"c12796"</definedName>
    <definedName name="IQ_MBS_PASS_THROUGH_GNMA_FFIEC" hidden="1">"c12782"</definedName>
    <definedName name="IQ_MBS_PASS_THROUGH_ISSUED_FNMA_GNMA_TRADING_DOM_FFIEC" hidden="1">"c12921"</definedName>
    <definedName name="IQ_MBS_PASS_THROUGH_OTHER_AVAIL_SALE_FFIEC" hidden="1">"c12798"</definedName>
    <definedName name="IQ_MBS_PASS_THROUGH_OTHER_FFIEC" hidden="1">"c12784"</definedName>
    <definedName name="IQ_MBS_QUARTERLY_AVG_FFIEC" hidden="1">"c15471"</definedName>
    <definedName name="IQ_MC_ASO_COVERED_LIVES" hidden="1">"c9918"</definedName>
    <definedName name="IQ_MC_ASO_MEMBERSHIP" hidden="1">"c9921"</definedName>
    <definedName name="IQ_MC_CLAIMS_RESERVES" hidden="1">"c9941"</definedName>
    <definedName name="IQ_MC_COMBINED_RATIO" hidden="1">"c9933"</definedName>
    <definedName name="IQ_MC_COMMERCIAL_ASO_FEES" hidden="1">"c15862"</definedName>
    <definedName name="IQ_MC_COMMERCIAL_NON_RISK_MEMBERS" hidden="1">"c15835"</definedName>
    <definedName name="IQ_MC_COMMERCIAL_PREMIUMS" hidden="1">"c15852"</definedName>
    <definedName name="IQ_MC_DAYS_CLAIMS_PAYABLE" hidden="1">"c9937"</definedName>
    <definedName name="IQ_MC_DAYS_CLAIMS_PAYABLE_EXCL_CAPITATION" hidden="1">"c9938"</definedName>
    <definedName name="IQ_MC_DENTAL_MEMBERS" hidden="1">"c15832"</definedName>
    <definedName name="IQ_MC_DENTAL_PREMIUMS" hidden="1">"c15858"</definedName>
    <definedName name="IQ_MC_HMO_MEMBERS" hidden="1">"c15824"</definedName>
    <definedName name="IQ_MC_HMO_PREMIUMS" hidden="1">"c15850"</definedName>
    <definedName name="IQ_MC_INDEMNITY_MEMBERS" hidden="1">"c15825"</definedName>
    <definedName name="IQ_MC_INDEMNITY_PREMIUMS" hidden="1">"c15851"</definedName>
    <definedName name="IQ_MC_MEDICAID_ASO_FEES" hidden="1">"c15865"</definedName>
    <definedName name="IQ_MC_MEDICAID_MEMBERS" hidden="1">"c15830"</definedName>
    <definedName name="IQ_MC_MEDICAID_NON_RISK_MEMBERS" hidden="1">"c15838"</definedName>
    <definedName name="IQ_MC_MEDICAID_PREMIUMS" hidden="1">"c15856"</definedName>
    <definedName name="IQ_MC_MEDICAL_COST" hidden="1">"c15847"</definedName>
    <definedName name="IQ_MC_MEDICAL_COSTS_PMPM" hidden="1">"c9925"</definedName>
    <definedName name="IQ_MC_MEDICARE_ASO_FEES" hidden="1">"c15864"</definedName>
    <definedName name="IQ_MC_MEDICARE_MEMBERS" hidden="1">"c15828"</definedName>
    <definedName name="IQ_MC_MEDICARE_NON_RISK_MEMBERS" hidden="1">"c15837"</definedName>
    <definedName name="IQ_MC_MEDICARE_PART_D_MEMBERS" hidden="1">"c15829"</definedName>
    <definedName name="IQ_MC_MEDICARE_PART_D_PREMIUMS" hidden="1">"c15855"</definedName>
    <definedName name="IQ_MC_MEDICARE_PREMIUMS" hidden="1">"c15854"</definedName>
    <definedName name="IQ_MC_MILITARY_ASO_FEES" hidden="1">"c15863"</definedName>
    <definedName name="IQ_MC_MILITARY_MEMBERS" hidden="1">"c15827"</definedName>
    <definedName name="IQ_MC_MILITARY_NON_RISK_MEMBERS" hidden="1">"c15836"</definedName>
    <definedName name="IQ_MC_MILITARY_PREMIUMS" hidden="1">"c15853"</definedName>
    <definedName name="IQ_MC_NET_INVESTMENT_INCOME" hidden="1">"c15845"</definedName>
    <definedName name="IQ_MC_OTHER_REV" hidden="1">"c15846"</definedName>
    <definedName name="IQ_MC_PARENT_CASH" hidden="1">"c9942"</definedName>
    <definedName name="IQ_MC_PPO_POS_MEMBERS" hidden="1">"c15823"</definedName>
    <definedName name="IQ_MC_PPO_POS_PREMIUMS" hidden="1">"c15849"</definedName>
    <definedName name="IQ_MC_PREMIUMS" hidden="1">"c15861"</definedName>
    <definedName name="IQ_MC_PREMIUMS_PMPM" hidden="1">"c9924"</definedName>
    <definedName name="IQ_MC_RATIO" hidden="1">"c2783"</definedName>
    <definedName name="IQ_MC_RECEIPT_CYCLE_TIME_DAYS" hidden="1">"c9939"</definedName>
    <definedName name="IQ_MC_RECEIPT_CYCLE_TIME_MONTHS" hidden="1">"c9940"</definedName>
    <definedName name="IQ_MC_RISK_COVERED_LIVES" hidden="1">"c9917"</definedName>
    <definedName name="IQ_MC_RISK_MEMBERSHIP" hidden="1">"c9920"</definedName>
    <definedName name="IQ_MC_SELLILNG_COSTS_RATIO" hidden="1">"c9928"</definedName>
    <definedName name="IQ_MC_SGA_PMPM" hidden="1">"c9926"</definedName>
    <definedName name="IQ_MC_SPECIALTY_ASO_FEES" hidden="1">"c15867"</definedName>
    <definedName name="IQ_MC_SPECIALTY_NON_RISK_MEMBERS" hidden="1">"c15840"</definedName>
    <definedName name="IQ_MC_STATUTORY_SURPLUS" hidden="1">"c2772"</definedName>
    <definedName name="IQ_MC_TANGIBLE_EQUITY_MEDICAL_COST" hidden="1">"c15848"</definedName>
    <definedName name="IQ_MC_TANGIBLE_EQUITY_PER_MEMBER" hidden="1">"c15843"</definedName>
    <definedName name="IQ_MC_TOTAL_ASO_FEES" hidden="1">"c15868"</definedName>
    <definedName name="IQ_MC_TOTAL_COMMERCIAL_MEMBERS" hidden="1">"c15826"</definedName>
    <definedName name="IQ_MC_TOTAL_COVERED_LIVES" hidden="1">"c9919"</definedName>
    <definedName name="IQ_MC_TOTAL_EQUITY_PER_MEMBER" hidden="1">"c15842"</definedName>
    <definedName name="IQ_MC_TOTAL_GOVT_ASO_FEES" hidden="1">"c15866"</definedName>
    <definedName name="IQ_MC_TOTAL_GOVT_MEMBERS" hidden="1">"c15831"</definedName>
    <definedName name="IQ_MC_TOTAL_GOVT_NON_RISK_MEMBERS" hidden="1">"c15839"</definedName>
    <definedName name="IQ_MC_TOTAL_GOVT_PREMIUMS" hidden="1">"c15857"</definedName>
    <definedName name="IQ_MC_TOTAL_MEMBERSHIP" hidden="1">"c9922"</definedName>
    <definedName name="IQ_MC_TOTAL_MEMBERSHIP_CAPITATION" hidden="1">"c9923"</definedName>
    <definedName name="IQ_MC_TOTAL_OTHER_MEMBERS" hidden="1">"c15833"</definedName>
    <definedName name="IQ_MC_TOTAL_OTHER_PREMIUMS" hidden="1">"c15859"</definedName>
    <definedName name="IQ_MC_TOTAL_RESERVES_PER_MEMBER" hidden="1">"c15844"</definedName>
    <definedName name="IQ_MC_TOTAL_SEPCIALTY_MEMBERS" hidden="1">"c15834"</definedName>
    <definedName name="IQ_MC_TOTAL_SEPCIALTY_PREMIUMS" hidden="1">"c15860"</definedName>
    <definedName name="IQ_MC_TOTAL_STATUTORY_CAPITAL_SURPLUS_PER_MEMBER" hidden="1">"c15841"</definedName>
    <definedName name="IQ_MC_UNPROCESSED_CLAIMS_INVENTORY_DAYS" hidden="1">"c9936"</definedName>
    <definedName name="IQ_MC_UNPROCESSED_CLAIMS_INVENTORY_NUMBER" hidden="1">"c9934"</definedName>
    <definedName name="IQ_MC_UNPROCESSED_CLAIMS_INVENTORY_VALUE" hidden="1">"c9935"</definedName>
    <definedName name="IQ_MEASURED_ATTRIB_ORE_RESOURCES_ALUM" hidden="1">"c9237"</definedName>
    <definedName name="IQ_MEASURED_ATTRIB_ORE_RESOURCES_COP" hidden="1">"c9181"</definedName>
    <definedName name="IQ_MEASURED_ATTRIB_ORE_RESOURCES_DIAM" hidden="1">"c9661"</definedName>
    <definedName name="IQ_MEASURED_ATTRIB_ORE_RESOURCES_GOLD" hidden="1">"c9022"</definedName>
    <definedName name="IQ_MEASURED_ATTRIB_ORE_RESOURCES_IRON" hidden="1">"c9396"</definedName>
    <definedName name="IQ_MEASURED_ATTRIB_ORE_RESOURCES_LEAD" hidden="1">"c9449"</definedName>
    <definedName name="IQ_MEASURED_ATTRIB_ORE_RESOURCES_MANG" hidden="1">"c9502"</definedName>
    <definedName name="IQ_MEASURED_ATTRIB_ORE_RESOURCES_MOLYB" hidden="1">"c9714"</definedName>
    <definedName name="IQ_MEASURED_ATTRIB_ORE_RESOURCES_NICK" hidden="1">"c9290"</definedName>
    <definedName name="IQ_MEASURED_ATTRIB_ORE_RESOURCES_PLAT" hidden="1">"c9128"</definedName>
    <definedName name="IQ_MEASURED_ATTRIB_ORE_RESOURCES_SILVER" hidden="1">"c9075"</definedName>
    <definedName name="IQ_MEASURED_ATTRIB_ORE_RESOURCES_TITAN" hidden="1">"c9555"</definedName>
    <definedName name="IQ_MEASURED_ATTRIB_ORE_RESOURCES_URAN" hidden="1">"c9608"</definedName>
    <definedName name="IQ_MEASURED_ATTRIB_ORE_RESOURCES_ZINC" hidden="1">"c9343"</definedName>
    <definedName name="IQ_MEASURED_INDICATED_ATTRIB_ORE_RESOURCES_ALUM" hidden="1">"c9239"</definedName>
    <definedName name="IQ_MEASURED_INDICATED_ATTRIB_ORE_RESOURCES_COP" hidden="1">"c9183"</definedName>
    <definedName name="IQ_MEASURED_INDICATED_ATTRIB_ORE_RESOURCES_DIAM" hidden="1">"c9663"</definedName>
    <definedName name="IQ_MEASURED_INDICATED_ATTRIB_ORE_RESOURCES_GOLD" hidden="1">"c9024"</definedName>
    <definedName name="IQ_MEASURED_INDICATED_ATTRIB_ORE_RESOURCES_IRON" hidden="1">"c9398"</definedName>
    <definedName name="IQ_MEASURED_INDICATED_ATTRIB_ORE_RESOURCES_LEAD" hidden="1">"c9451"</definedName>
    <definedName name="IQ_MEASURED_INDICATED_ATTRIB_ORE_RESOURCES_MANG" hidden="1">"c9504"</definedName>
    <definedName name="IQ_MEASURED_INDICATED_ATTRIB_ORE_RESOURCES_MOLYB" hidden="1">"c9716"</definedName>
    <definedName name="IQ_MEASURED_INDICATED_ATTRIB_ORE_RESOURCES_NICK" hidden="1">"c9292"</definedName>
    <definedName name="IQ_MEASURED_INDICATED_ATTRIB_ORE_RESOURCES_PLAT" hidden="1">"c9130"</definedName>
    <definedName name="IQ_MEASURED_INDICATED_ATTRIB_ORE_RESOURCES_SILVER" hidden="1">"c9077"</definedName>
    <definedName name="IQ_MEASURED_INDICATED_ATTRIB_ORE_RESOURCES_TITAN" hidden="1">"c9557"</definedName>
    <definedName name="IQ_MEASURED_INDICATED_ATTRIB_ORE_RESOURCES_URAN" hidden="1">"c9610"</definedName>
    <definedName name="IQ_MEASURED_INDICATED_ATTRIB_ORE_RESOURCES_ZINC" hidden="1">"c9345"</definedName>
    <definedName name="IQ_MEASURED_INDICATED_ORE_RESOURCES_ALUM" hidden="1">"c9226"</definedName>
    <definedName name="IQ_MEASURED_INDICATED_ORE_RESOURCES_COP" hidden="1">"c9170"</definedName>
    <definedName name="IQ_MEASURED_INDICATED_ORE_RESOURCES_DIAM" hidden="1">"c9650"</definedName>
    <definedName name="IQ_MEASURED_INDICATED_ORE_RESOURCES_GOLD" hidden="1">"c9011"</definedName>
    <definedName name="IQ_MEASURED_INDICATED_ORE_RESOURCES_IRON" hidden="1">"c9385"</definedName>
    <definedName name="IQ_MEASURED_INDICATED_ORE_RESOURCES_LEAD" hidden="1">"c9438"</definedName>
    <definedName name="IQ_MEASURED_INDICATED_ORE_RESOURCES_MANG" hidden="1">"c9491"</definedName>
    <definedName name="IQ_MEASURED_INDICATED_ORE_RESOURCES_MOLYB" hidden="1">"c9703"</definedName>
    <definedName name="IQ_MEASURED_INDICATED_ORE_RESOURCES_NICK" hidden="1">"c9279"</definedName>
    <definedName name="IQ_MEASURED_INDICATED_ORE_RESOURCES_PLAT" hidden="1">"c9117"</definedName>
    <definedName name="IQ_MEASURED_INDICATED_ORE_RESOURCES_SILVER" hidden="1">"c9064"</definedName>
    <definedName name="IQ_MEASURED_INDICATED_ORE_RESOURCES_TITAN" hidden="1">"c9544"</definedName>
    <definedName name="IQ_MEASURED_INDICATED_ORE_RESOURCES_URAN" hidden="1">"c9597"</definedName>
    <definedName name="IQ_MEASURED_INDICATED_ORE_RESOURCES_ZINC" hidden="1">"c9332"</definedName>
    <definedName name="IQ_MEASURED_INDICATED_RECOV_RESOURCES_ALUM" hidden="1">"c9234"</definedName>
    <definedName name="IQ_MEASURED_INDICATED_RECOV_RESOURCES_COAL" hidden="1">"c9813"</definedName>
    <definedName name="IQ_MEASURED_INDICATED_RECOV_RESOURCES_COP" hidden="1">"c9178"</definedName>
    <definedName name="IQ_MEASURED_INDICATED_RECOV_RESOURCES_DIAM" hidden="1">"c9658"</definedName>
    <definedName name="IQ_MEASURED_INDICATED_RECOV_RESOURCES_GOLD" hidden="1">"c9019"</definedName>
    <definedName name="IQ_MEASURED_INDICATED_RECOV_RESOURCES_IRON" hidden="1">"c9393"</definedName>
    <definedName name="IQ_MEASURED_INDICATED_RECOV_RESOURCES_LEAD" hidden="1">"c9446"</definedName>
    <definedName name="IQ_MEASURED_INDICATED_RECOV_RESOURCES_MANG" hidden="1">"c9499"</definedName>
    <definedName name="IQ_MEASURED_INDICATED_RECOV_RESOURCES_MET_COAL" hidden="1">"c9753"</definedName>
    <definedName name="IQ_MEASURED_INDICATED_RECOV_RESOURCES_MOLYB" hidden="1">"c9711"</definedName>
    <definedName name="IQ_MEASURED_INDICATED_RECOV_RESOURCES_NICK" hidden="1">"c9287"</definedName>
    <definedName name="IQ_MEASURED_INDICATED_RECOV_RESOURCES_PLAT" hidden="1">"c9125"</definedName>
    <definedName name="IQ_MEASURED_INDICATED_RECOV_RESOURCES_SILVER" hidden="1">"c9072"</definedName>
    <definedName name="IQ_MEASURED_INDICATED_RECOV_RESOURCES_STEAM" hidden="1">"c9783"</definedName>
    <definedName name="IQ_MEASURED_INDICATED_RECOV_RESOURCES_TITAN" hidden="1">"c9552"</definedName>
    <definedName name="IQ_MEASURED_INDICATED_RECOV_RESOURCES_URAN" hidden="1">"c9605"</definedName>
    <definedName name="IQ_MEASURED_INDICATED_RECOV_RESOURCES_ZINC" hidden="1">"c9340"</definedName>
    <definedName name="IQ_MEASURED_INDICATED_RESOURCES_GRADE_ALUM" hidden="1">"c9227"</definedName>
    <definedName name="IQ_MEASURED_INDICATED_RESOURCES_GRADE_COP" hidden="1">"c9171"</definedName>
    <definedName name="IQ_MEASURED_INDICATED_RESOURCES_GRADE_DIAM" hidden="1">"c9651"</definedName>
    <definedName name="IQ_MEASURED_INDICATED_RESOURCES_GRADE_GOLD" hidden="1">"c9012"</definedName>
    <definedName name="IQ_MEASURED_INDICATED_RESOURCES_GRADE_IRON" hidden="1">"c9386"</definedName>
    <definedName name="IQ_MEASURED_INDICATED_RESOURCES_GRADE_LEAD" hidden="1">"c9439"</definedName>
    <definedName name="IQ_MEASURED_INDICATED_RESOURCES_GRADE_MANG" hidden="1">"c9492"</definedName>
    <definedName name="IQ_MEASURED_INDICATED_RESOURCES_GRADE_MOLYB" hidden="1">"c9704"</definedName>
    <definedName name="IQ_MEASURED_INDICATED_RESOURCES_GRADE_NICK" hidden="1">"c9280"</definedName>
    <definedName name="IQ_MEASURED_INDICATED_RESOURCES_GRADE_PLAT" hidden="1">"c9118"</definedName>
    <definedName name="IQ_MEASURED_INDICATED_RESOURCES_GRADE_SILVER" hidden="1">"c9065"</definedName>
    <definedName name="IQ_MEASURED_INDICATED_RESOURCES_GRADE_TITAN" hidden="1">"c9545"</definedName>
    <definedName name="IQ_MEASURED_INDICATED_RESOURCES_GRADE_URAN" hidden="1">"c9598"</definedName>
    <definedName name="IQ_MEASURED_INDICATED_RESOURCES_GRADE_ZINC" hidden="1">"c9333"</definedName>
    <definedName name="IQ_MEASURED_ORE_RESOURCES_ALUM" hidden="1">"c9222"</definedName>
    <definedName name="IQ_MEASURED_ORE_RESOURCES_COP" hidden="1">"c9166"</definedName>
    <definedName name="IQ_MEASURED_ORE_RESOURCES_DIAM" hidden="1">"c9646"</definedName>
    <definedName name="IQ_MEASURED_ORE_RESOURCES_GOLD" hidden="1">"c9007"</definedName>
    <definedName name="IQ_MEASURED_ORE_RESOURCES_IRON" hidden="1">"c9381"</definedName>
    <definedName name="IQ_MEASURED_ORE_RESOURCES_LEAD" hidden="1">"c9434"</definedName>
    <definedName name="IQ_MEASURED_ORE_RESOURCES_MANG" hidden="1">"c9487"</definedName>
    <definedName name="IQ_MEASURED_ORE_RESOURCES_MOLYB" hidden="1">"c9699"</definedName>
    <definedName name="IQ_MEASURED_ORE_RESOURCES_NICK" hidden="1">"c9275"</definedName>
    <definedName name="IQ_MEASURED_ORE_RESOURCES_PLAT" hidden="1">"c9113"</definedName>
    <definedName name="IQ_MEASURED_ORE_RESOURCES_SILVER" hidden="1">"c9060"</definedName>
    <definedName name="IQ_MEASURED_ORE_RESOURCES_TITAN" hidden="1">"c9540"</definedName>
    <definedName name="IQ_MEASURED_ORE_RESOURCES_URAN" hidden="1">"c9593"</definedName>
    <definedName name="IQ_MEASURED_ORE_RESOURCES_ZINC" hidden="1">"c9328"</definedName>
    <definedName name="IQ_MEASURED_RECOV_ATTRIB_RESOURCES_ALUM" hidden="1">"c9242"</definedName>
    <definedName name="IQ_MEASURED_RECOV_ATTRIB_RESOURCES_COAL" hidden="1">"c9816"</definedName>
    <definedName name="IQ_MEASURED_RECOV_ATTRIB_RESOURCES_COP" hidden="1">"c9186"</definedName>
    <definedName name="IQ_MEASURED_RECOV_ATTRIB_RESOURCES_DIAM" hidden="1">"c9666"</definedName>
    <definedName name="IQ_MEASURED_RECOV_ATTRIB_RESOURCES_GOLD" hidden="1">"c9027"</definedName>
    <definedName name="IQ_MEASURED_RECOV_ATTRIB_RESOURCES_IRON" hidden="1">"c9401"</definedName>
    <definedName name="IQ_MEASURED_RECOV_ATTRIB_RESOURCES_LEAD" hidden="1">"c9454"</definedName>
    <definedName name="IQ_MEASURED_RECOV_ATTRIB_RESOURCES_MANG" hidden="1">"c9507"</definedName>
    <definedName name="IQ_MEASURED_RECOV_ATTRIB_RESOURCES_MET_COAL" hidden="1">"c9756"</definedName>
    <definedName name="IQ_MEASURED_RECOV_ATTRIB_RESOURCES_MOLYB" hidden="1">"c9719"</definedName>
    <definedName name="IQ_MEASURED_RECOV_ATTRIB_RESOURCES_NICK" hidden="1">"c9295"</definedName>
    <definedName name="IQ_MEASURED_RECOV_ATTRIB_RESOURCES_PLAT" hidden="1">"c9133"</definedName>
    <definedName name="IQ_MEASURED_RECOV_ATTRIB_RESOURCES_SILVER" hidden="1">"c9080"</definedName>
    <definedName name="IQ_MEASURED_RECOV_ATTRIB_RESOURCES_STEAM" hidden="1">"c9786"</definedName>
    <definedName name="IQ_MEASURED_RECOV_ATTRIB_RESOURCES_TITAN" hidden="1">"c9560"</definedName>
    <definedName name="IQ_MEASURED_RECOV_ATTRIB_RESOURCES_URAN" hidden="1">"c9613"</definedName>
    <definedName name="IQ_MEASURED_RECOV_ATTRIB_RESOURCES_ZINC" hidden="1">"c9348"</definedName>
    <definedName name="IQ_MEASURED_RECOV_RESOURCES_ALUM" hidden="1">"c9232"</definedName>
    <definedName name="IQ_MEASURED_RECOV_RESOURCES_COAL" hidden="1">"c9811"</definedName>
    <definedName name="IQ_MEASURED_RECOV_RESOURCES_COP" hidden="1">"c9176"</definedName>
    <definedName name="IQ_MEASURED_RECOV_RESOURCES_DIAM" hidden="1">"c9656"</definedName>
    <definedName name="IQ_MEASURED_RECOV_RESOURCES_GOLD" hidden="1">"c9017"</definedName>
    <definedName name="IQ_MEASURED_RECOV_RESOURCES_IRON" hidden="1">"c9391"</definedName>
    <definedName name="IQ_MEASURED_RECOV_RESOURCES_LEAD" hidden="1">"c9444"</definedName>
    <definedName name="IQ_MEASURED_RECOV_RESOURCES_MANG" hidden="1">"c9497"</definedName>
    <definedName name="IQ_MEASURED_RECOV_RESOURCES_MET_COAL" hidden="1">"c9751"</definedName>
    <definedName name="IQ_MEASURED_RECOV_RESOURCES_MOLYB" hidden="1">"c9709"</definedName>
    <definedName name="IQ_MEASURED_RECOV_RESOURCES_NICK" hidden="1">"c9285"</definedName>
    <definedName name="IQ_MEASURED_RECOV_RESOURCES_PLAT" hidden="1">"c9123"</definedName>
    <definedName name="IQ_MEASURED_RECOV_RESOURCES_SILVER" hidden="1">"c9070"</definedName>
    <definedName name="IQ_MEASURED_RECOV_RESOURCES_STEAM" hidden="1">"c9781"</definedName>
    <definedName name="IQ_MEASURED_RECOV_RESOURCES_TITAN" hidden="1">"c9550"</definedName>
    <definedName name="IQ_MEASURED_RECOV_RESOURCES_URAN" hidden="1">"c9603"</definedName>
    <definedName name="IQ_MEASURED_RECOV_RESOURCES_ZINC" hidden="1">"c9338"</definedName>
    <definedName name="IQ_MEASURED_RESOURCES_CALORIFIC_VALUE_COAL" hidden="1">"c9806"</definedName>
    <definedName name="IQ_MEASURED_RESOURCES_CALORIFIC_VALUE_MET_COAL" hidden="1">"c9746"</definedName>
    <definedName name="IQ_MEASURED_RESOURCES_CALORIFIC_VALUE_STEAM" hidden="1">"c9776"</definedName>
    <definedName name="IQ_MEASURED_RESOURCES_GRADE_ALUM" hidden="1">"c9223"</definedName>
    <definedName name="IQ_MEASURED_RESOURCES_GRADE_COP" hidden="1">"c9167"</definedName>
    <definedName name="IQ_MEASURED_RESOURCES_GRADE_DIAM" hidden="1">"c9647"</definedName>
    <definedName name="IQ_MEASURED_RESOURCES_GRADE_GOLD" hidden="1">"c9008"</definedName>
    <definedName name="IQ_MEASURED_RESOURCES_GRADE_IRON" hidden="1">"c9382"</definedName>
    <definedName name="IQ_MEASURED_RESOURCES_GRADE_LEAD" hidden="1">"c9435"</definedName>
    <definedName name="IQ_MEASURED_RESOURCES_GRADE_MANG" hidden="1">"c9488"</definedName>
    <definedName name="IQ_MEASURED_RESOURCES_GRADE_MOLYB" hidden="1">"c9700"</definedName>
    <definedName name="IQ_MEASURED_RESOURCES_GRADE_NICK" hidden="1">"c9276"</definedName>
    <definedName name="IQ_MEASURED_RESOURCES_GRADE_PLAT" hidden="1">"c9114"</definedName>
    <definedName name="IQ_MEASURED_RESOURCES_GRADE_SILVER" hidden="1">"c9061"</definedName>
    <definedName name="IQ_MEASURED_RESOURCES_GRADE_TITAN" hidden="1">"c9541"</definedName>
    <definedName name="IQ_MEASURED_RESOURCES_GRADE_URAN" hidden="1">"c9594"</definedName>
    <definedName name="IQ_MEASURED_RESOURCES_GRADE_ZINC" hidden="1">"c9329"</definedName>
    <definedName name="IQ_MEDIAN_NEW_HOME_SALES_APR_FC_UNUSED" hidden="1">"c8460"</definedName>
    <definedName name="IQ_MEDIAN_NEW_HOME_SALES_APR_UNUSED" hidden="1">"c7580"</definedName>
    <definedName name="IQ_MEDIAN_NEW_HOME_SALES_FC_UNUSED" hidden="1">"c7800"</definedName>
    <definedName name="IQ_MEDIAN_NEW_HOME_SALES_POP_FC_UNUSED" hidden="1">"c8020"</definedName>
    <definedName name="IQ_MEDIAN_NEW_HOME_SALES_POP_UNUSED" hidden="1">"c7140"</definedName>
    <definedName name="IQ_MEDIAN_NEW_HOME_SALES_UNUSED" hidden="1">"c6920"</definedName>
    <definedName name="IQ_MEDIAN_NEW_HOME_SALES_YOY_FC_UNUSED" hidden="1">"c8240"</definedName>
    <definedName name="IQ_MEDIAN_NEW_HOME_SALES_YOY_UNUSED" hidden="1">"c7360"</definedName>
    <definedName name="IQ_MEDIAN_TARGET_PRICE" hidden="1">"c1650"</definedName>
    <definedName name="IQ_MEDIAN_TARGET_PRICE_CIQ" hidden="1">"c4658"</definedName>
    <definedName name="IQ_MEDIAN_TARGET_PRICE_REUT" hidden="1">"c5316"</definedName>
    <definedName name="IQ_MEDIAN_TARGET_PRICE_THOM" hidden="1">"c5095"</definedName>
    <definedName name="IQ_MEDIUM_SULFUR_CONTENT_RESERVES_COAL" hidden="1">"c15926"</definedName>
    <definedName name="IQ_MEDIUM_SULFURE_RESERVES_TO_TOTAL_RESERVES_COAL" hidden="1">"c15962"</definedName>
    <definedName name="IQ_MERGER" hidden="1">"c713"</definedName>
    <definedName name="IQ_MERGER_BNK" hidden="1">"c714"</definedName>
    <definedName name="IQ_MERGER_BR" hidden="1">"c715"</definedName>
    <definedName name="IQ_MERGER_FIN" hidden="1">"c716"</definedName>
    <definedName name="IQ_MERGER_INS" hidden="1">"c717"</definedName>
    <definedName name="IQ_MERGER_RE" hidden="1">"c6235"</definedName>
    <definedName name="IQ_MERGER_REIT" hidden="1">"c718"</definedName>
    <definedName name="IQ_MERGER_RESTRUCTURE" hidden="1">"c719"</definedName>
    <definedName name="IQ_MERGER_RESTRUCTURE_BNK" hidden="1">"c720"</definedName>
    <definedName name="IQ_MERGER_RESTRUCTURE_BR" hidden="1">"c721"</definedName>
    <definedName name="IQ_MERGER_RESTRUCTURE_FIN" hidden="1">"c722"</definedName>
    <definedName name="IQ_MERGER_RESTRUCTURE_INS" hidden="1">"c723"</definedName>
    <definedName name="IQ_MERGER_RESTRUCTURE_RE" hidden="1">"c6236"</definedName>
    <definedName name="IQ_MERGER_RESTRUCTURE_REIT" hidden="1">"c724"</definedName>
    <definedName name="IQ_MERGER_RESTRUCTURE_UTI" hidden="1">"c725"</definedName>
    <definedName name="IQ_MERGER_SUPPLE" hidden="1">"c13810"</definedName>
    <definedName name="IQ_MERGER_UTI" hidden="1">"c726"</definedName>
    <definedName name="IQ_MI_RECOV_ATTRIB_RESOURCES_ALUM" hidden="1">"c9244"</definedName>
    <definedName name="IQ_MI_RECOV_ATTRIB_RESOURCES_COAL" hidden="1">"c9818"</definedName>
    <definedName name="IQ_MI_RECOV_ATTRIB_RESOURCES_COP" hidden="1">"c9188"</definedName>
    <definedName name="IQ_MI_RECOV_ATTRIB_RESOURCES_DIAM" hidden="1">"c9668"</definedName>
    <definedName name="IQ_MI_RECOV_ATTRIB_RESOURCES_GOLD" hidden="1">"c9029"</definedName>
    <definedName name="IQ_MI_RECOV_ATTRIB_RESOURCES_IRON" hidden="1">"c9403"</definedName>
    <definedName name="IQ_MI_RECOV_ATTRIB_RESOURCES_LEAD" hidden="1">"c9456"</definedName>
    <definedName name="IQ_MI_RECOV_ATTRIB_RESOURCES_MANG" hidden="1">"c9509"</definedName>
    <definedName name="IQ_MI_RECOV_ATTRIB_RESOURCES_MET_COAL" hidden="1">"c9758"</definedName>
    <definedName name="IQ_MI_RECOV_ATTRIB_RESOURCES_MOLYB" hidden="1">"c9721"</definedName>
    <definedName name="IQ_MI_RECOV_ATTRIB_RESOURCES_NICK" hidden="1">"c9297"</definedName>
    <definedName name="IQ_MI_RECOV_ATTRIB_RESOURCES_PLAT" hidden="1">"c9135"</definedName>
    <definedName name="IQ_MI_RECOV_ATTRIB_RESOURCES_SILVER" hidden="1">"c9082"</definedName>
    <definedName name="IQ_MI_RECOV_ATTRIB_RESOURCES_STEAM" hidden="1">"c9788"</definedName>
    <definedName name="IQ_MI_RECOV_ATTRIB_RESOURCES_TITAN" hidden="1">"c9562"</definedName>
    <definedName name="IQ_MI_RECOV_ATTRIB_RESOURCES_URAN" hidden="1">"c9615"</definedName>
    <definedName name="IQ_MI_RECOV_ATTRIB_RESOURCES_ZINC" hidden="1">"c9350"</definedName>
    <definedName name="IQ_MI_RESOURCES_CALORIFIC_VALUE_COAL" hidden="1">"c9808"</definedName>
    <definedName name="IQ_MI_RESOURCES_CALORIFIC_VALUE_MET_COAL" hidden="1">"c9748"</definedName>
    <definedName name="IQ_MI_RESOURCES_CALORIFIC_VALUE_STEAM" hidden="1">"c9778"</definedName>
    <definedName name="IQ_MILES_PASSED" hidden="1">"c2848"</definedName>
    <definedName name="IQ_MIN_USE_PER_SUB" hidden="1">"c15764"</definedName>
    <definedName name="IQ_MINE_DEVELOPMENT_GROSS_COAL" hidden="1">"c15940"</definedName>
    <definedName name="IQ_MINORITY_INT_AVG_ASSETS_FFIEC" hidden="1">"c13367"</definedName>
    <definedName name="IQ_MINORITY_INT_BS_FFIEC" hidden="1">"c12874"</definedName>
    <definedName name="IQ_MINORITY_INT_FFIEC" hidden="1">"c13031"</definedName>
    <definedName name="IQ_MINORITY_INTEREST" hidden="1">"c727"</definedName>
    <definedName name="IQ_MINORITY_INTEREST_BNK" hidden="1">"c728"</definedName>
    <definedName name="IQ_MINORITY_INTEREST_BR" hidden="1">"c729"</definedName>
    <definedName name="IQ_MINORITY_INTEREST_CF" hidden="1">"c730"</definedName>
    <definedName name="IQ_MINORITY_INTEREST_FIN" hidden="1">"c731"</definedName>
    <definedName name="IQ_MINORITY_INTEREST_INS" hidden="1">"c732"</definedName>
    <definedName name="IQ_MINORITY_INTEREST_IS" hidden="1">"c733"</definedName>
    <definedName name="IQ_MINORITY_INTEREST_RE" hidden="1">"c6237"</definedName>
    <definedName name="IQ_MINORITY_INTEREST_REIT" hidden="1">"c734"</definedName>
    <definedName name="IQ_MINORITY_INTEREST_TOTAL" hidden="1">"c1905"</definedName>
    <definedName name="IQ_MINORITY_INTEREST_UTI" hidden="1">"c735"</definedName>
    <definedName name="IQ_MINTUTES_USED_LOCAL" hidden="1">"c15808"</definedName>
    <definedName name="IQ_MINTUTES_USED_LONG_DIST" hidden="1">"c15809"</definedName>
    <definedName name="IQ_MISC_ADJUST_CF" hidden="1">"c736"</definedName>
    <definedName name="IQ_MISC_EARN_ADJ" hidden="1">"c1603"</definedName>
    <definedName name="IQ_MKTCAP_EBT_EXCL" hidden="1">"c737"</definedName>
    <definedName name="IQ_MKTCAP_EBT_EXCL_AVG" hidden="1">"c738"</definedName>
    <definedName name="IQ_MKTCAP_EBT_INCL_AVG" hidden="1">"c739"</definedName>
    <definedName name="IQ_MKTCAP_TOTAL_REV" hidden="1">"c740"</definedName>
    <definedName name="IQ_MKTCAP_TOTAL_REV_AVG" hidden="1">"c741"</definedName>
    <definedName name="IQ_MKTCAP_TOTAL_REV_FWD" hidden="1">"c742"</definedName>
    <definedName name="IQ_MKTCAP_TOTAL_REV_FWD_CIQ" hidden="1">"c4041"</definedName>
    <definedName name="IQ_MKTCAP_TOTAL_REV_FWD_REUT" hidden="1">"c4048"</definedName>
    <definedName name="IQ_MKTCAP_TOTAL_REV_FWD_THOM" hidden="1">"c4055"</definedName>
    <definedName name="IQ_MM_ACCOUNT" hidden="1">"c743"</definedName>
    <definedName name="IQ_MM_ACCRETION_EXPENSE" hidden="1">"c9845"</definedName>
    <definedName name="IQ_MM_ARO_BEG" hidden="1">"c9842"</definedName>
    <definedName name="IQ_MM_ARO_TOTAL" hidden="1">"c9850"</definedName>
    <definedName name="IQ_MM_CURRENT_PORT_ARO" hidden="1">"c9851"</definedName>
    <definedName name="IQ_MM_DEVELOPED_ACREAGE" hidden="1">"c9832"</definedName>
    <definedName name="IQ_MM_DEVELOPED_SQ_KMS" hidden="1">"c9831"</definedName>
    <definedName name="IQ_MM_DEVELOPED_SQ_MILES" hidden="1">"c9833"</definedName>
    <definedName name="IQ_MM_EXPLORATION_EXPENDITURE_TOT" hidden="1">"c9840"</definedName>
    <definedName name="IQ_MM_FX_ADJUSTMENT" hidden="1">"c9847"</definedName>
    <definedName name="IQ_MM_LIABILITIES_INCURRED_ACQUIRED" hidden="1">"c9843"</definedName>
    <definedName name="IQ_MM_LIABILITIES_REL_SPIN_OFFS" hidden="1">"c9848"</definedName>
    <definedName name="IQ_MM_LIABILITIES_SETTLED_DISPOSED" hidden="1">"c9844"</definedName>
    <definedName name="IQ_MM_NON_CURRENT_PORT_ARO" hidden="1">"c9852"</definedName>
    <definedName name="IQ_MM_NUMBER_MINES" hidden="1">"c9839"</definedName>
    <definedName name="IQ_MM_OTHER_ADJUSTMENTS_ARO" hidden="1">"c9849"</definedName>
    <definedName name="IQ_MM_REMAINING_MINE_LIFE" hidden="1">"c9838"</definedName>
    <definedName name="IQ_MM_RESOURCES_INCL_EXCL_RESERVES" hidden="1">"c9841"</definedName>
    <definedName name="IQ_MM_REVISIONS_ESTIMATE" hidden="1">"c9846"</definedName>
    <definedName name="IQ_MM_STRIPPING_RATIO" hidden="1">"c9837"</definedName>
    <definedName name="IQ_MM_UNDEVELOPED_ACREAGE" hidden="1">"c9835"</definedName>
    <definedName name="IQ_MM_UNDEVELOPED_SQ_KMS" hidden="1">"c9834"</definedName>
    <definedName name="IQ_MM_UNDEVELOPED_SQ_MILES" hidden="1">"c9836"</definedName>
    <definedName name="IQ_MMDA_NON_TRANS_ACCTS_FFIEC" hidden="1">"c15330"</definedName>
    <definedName name="IQ_MMDA_SAVINGS_TOT_DEPOSITS_FFIEC" hidden="1">"c13905"</definedName>
    <definedName name="IQ_MONEY_MARKET_ACCOUNTS_COMMERCIAL_BANK_SUBS_FFIEC" hidden="1">"c12947"</definedName>
    <definedName name="IQ_MONEY_MARKET_ACCOUNTS_OTHER_INSTITUTIONS_FFIEC" hidden="1">"c12952"</definedName>
    <definedName name="IQ_MONEY_MKT_DEPOSITS_TOTAL_DEPOSITS" hidden="1">"c15720"</definedName>
    <definedName name="IQ_MONEY_MKT_SAVINGS_ACCT_DEPOSITS_TOTAL_DEPOSITS" hidden="1">"c15722"</definedName>
    <definedName name="IQ_MONTH" hidden="1">15000</definedName>
    <definedName name="IQ_MORT_BANK_ACT" hidden="1">"c744"</definedName>
    <definedName name="IQ_MORT_BANKING_FEE" hidden="1">"c745"</definedName>
    <definedName name="IQ_MORT_INT_INC" hidden="1">"c746"</definedName>
    <definedName name="IQ_MORT_LOANS" hidden="1">"c747"</definedName>
    <definedName name="IQ_MORT_SECURITY" hidden="1">"c748"</definedName>
    <definedName name="IQ_MORTGAGE_DEBT_UNDER_CAPITAL_LEASES_FFIEC" hidden="1">"c15276"</definedName>
    <definedName name="IQ_MORTGAGE_SERV_RIGHTS" hidden="1">"c2242"</definedName>
    <definedName name="IQ_MORTGAGE_SERVICING_ASSETS_FFIEC" hidden="1">"c12838"</definedName>
    <definedName name="IQ_MTM_ADJ" hidden="1">"c16000"</definedName>
    <definedName name="IQ_MULTI_RES_PROPERTIES_TRADING_DOM_FFIEC" hidden="1">"c12930"</definedName>
    <definedName name="IQ_MULTIFAM_5_LOANS_TOT_LOANS_FFIEC" hidden="1">"c13869"</definedName>
    <definedName name="IQ_MULTIFAMILY_LOANS_GROSS_LOANS_FFIEC" hidden="1">"c13404"</definedName>
    <definedName name="IQ_MULTIFAMILY_LOANS_RISK_BASED_FFIEC" hidden="1">"c13425"</definedName>
    <definedName name="IQ_MULTIFAMILY_RES_DOM_FFIEC" hidden="1">"c15270"</definedName>
    <definedName name="IQ_MUNI_ADVALOREM_TAX" hidden="1">"c15144"</definedName>
    <definedName name="IQ_MUNI_AMT_TAX" hidden="1">"c15146"</definedName>
    <definedName name="IQ_MUNI_BANK_QUALIFIED" hidden="1">"c15148"</definedName>
    <definedName name="IQ_MUNI_DEP_TRUST_ELIGIBLE" hidden="1">"c15149"</definedName>
    <definedName name="IQ_MUNI_ECONOMIC_DEFEASANCE" hidden="1">"c15151"</definedName>
    <definedName name="IQ_MUNI_ESCROW" hidden="1">"c15228"</definedName>
    <definedName name="IQ_MUNI_FED_TAX" hidden="1">"c15147"</definedName>
    <definedName name="IQ_MUNI_LEGAL_DEFEASANCE" hidden="1">"c15150"</definedName>
    <definedName name="IQ_MUNI_OFFERING_TYPE" hidden="1">"c15143"</definedName>
    <definedName name="IQ_MUNI_OPTIONAL_REDEMPTION_DEFEASANCE" hidden="1">"c15152"</definedName>
    <definedName name="IQ_MUNI_PRE_REFUNDED_DATE" hidden="1">"c15154"</definedName>
    <definedName name="IQ_MUNI_PRE_REFUNDED_DATED_DATE" hidden="1">"c15156"</definedName>
    <definedName name="IQ_MUNI_PRE_REFUNDED_PRICE" hidden="1">"c15155"</definedName>
    <definedName name="IQ_MUNI_PRE_REFUNDED_TYPE" hidden="1">"c15153"</definedName>
    <definedName name="IQ_MUNI_PURPOSE" hidden="1">"c15226"</definedName>
    <definedName name="IQ_MUNI_STATE_TAX" hidden="1">"c15145"</definedName>
    <definedName name="IQ_MUNI_TERRITORY" hidden="1">"c15142"</definedName>
    <definedName name="IQ_MUNI_TYPE" hidden="1">"c15227"</definedName>
    <definedName name="IQ_MUNICIPAL_INVEST_SECURITIES_FFIEC" hidden="1">"c13459"</definedName>
    <definedName name="IQ_MUTUAL_FUND_LIST" hidden="1">"c19092"</definedName>
    <definedName name="IQ_NAMES_REVISION_DATE_" hidden="1">40140.6680324074</definedName>
    <definedName name="IQ_NAPM_BUS_CONDITIONS" hidden="1">"c6921"</definedName>
    <definedName name="IQ_NAPM_BUS_CONDITIONS_APR" hidden="1">"c7581"</definedName>
    <definedName name="IQ_NAPM_BUS_CONDITIONS_APR_FC" hidden="1">"c8461"</definedName>
    <definedName name="IQ_NAPM_BUS_CONDITIONS_FC" hidden="1">"c7801"</definedName>
    <definedName name="IQ_NAPM_BUS_CONDITIONS_POP" hidden="1">"c7141"</definedName>
    <definedName name="IQ_NAPM_BUS_CONDITIONS_POP_FC" hidden="1">"c8021"</definedName>
    <definedName name="IQ_NAPM_BUS_CONDITIONS_YOY" hidden="1">"c7361"</definedName>
    <definedName name="IQ_NAPM_BUS_CONDITIONS_YOY_FC" hidden="1">"c8241"</definedName>
    <definedName name="IQ_NATIVE_COMPANY_NAME" hidden="1">"c13822"</definedName>
    <definedName name="IQ_NAV_ACT_OR_EST_THOM" hidden="1">"c5607"</definedName>
    <definedName name="IQ_NAV_DET_EST_CURRENCY_THOM" hidden="1">"c12490"</definedName>
    <definedName name="IQ_NAV_DET_EST_DATE_THOM" hidden="1">"c12241"</definedName>
    <definedName name="IQ_NAV_DET_EST_INCL_THOM" hidden="1">"c12373"</definedName>
    <definedName name="IQ_NAV_DET_EST_ORIGIN_THOM" hidden="1">"c12707"</definedName>
    <definedName name="IQ_NAV_DET_EST_THOM" hidden="1">"c12091"</definedName>
    <definedName name="IQ_NAV_EST" hidden="1">"c1751"</definedName>
    <definedName name="IQ_NAV_EST_THOM" hidden="1">"c5601"</definedName>
    <definedName name="IQ_NAV_HIGH_EST" hidden="1">"c1753"</definedName>
    <definedName name="IQ_NAV_HIGH_EST_THOM" hidden="1">"c5604"</definedName>
    <definedName name="IQ_NAV_LOW_EST" hidden="1">"c1754"</definedName>
    <definedName name="IQ_NAV_LOW_EST_THOM" hidden="1">"c5605"</definedName>
    <definedName name="IQ_NAV_MEDIAN_EST" hidden="1">"c1752"</definedName>
    <definedName name="IQ_NAV_MEDIAN_EST_THOM" hidden="1">"c5602"</definedName>
    <definedName name="IQ_NAV_NUM_EST" hidden="1">"c1755"</definedName>
    <definedName name="IQ_NAV_NUM_EST_THOM" hidden="1">"c5606"</definedName>
    <definedName name="IQ_NAV_RE" hidden="1">"c15996"</definedName>
    <definedName name="IQ_NAV_SHARE_ACT_OR_EST" hidden="1">"c2225"</definedName>
    <definedName name="IQ_NAV_SHARE_ACT_OR_EST_CIQ" hidden="1">"c12038"</definedName>
    <definedName name="IQ_NAV_SHARE_ACT_OR_EST_REUT" hidden="1">"c5623"</definedName>
    <definedName name="IQ_NAV_SHARE_DET_EST_ORIGIN" hidden="1">"c12585"</definedName>
    <definedName name="IQ_NAV_SHARE_DET_EST_ORIGIN_THOM" hidden="1">"c12611"</definedName>
    <definedName name="IQ_NAV_SHARE_EST" hidden="1">"c5609"</definedName>
    <definedName name="IQ_NAV_SHARE_EST_CIQ" hidden="1">"c12032"</definedName>
    <definedName name="IQ_NAV_SHARE_EST_REUT" hidden="1">"c5617"</definedName>
    <definedName name="IQ_NAV_SHARE_HIGH_EST" hidden="1">"c5612"</definedName>
    <definedName name="IQ_NAV_SHARE_HIGH_EST_CIQ" hidden="1">"c12035"</definedName>
    <definedName name="IQ_NAV_SHARE_HIGH_EST_REUT" hidden="1">"c5620"</definedName>
    <definedName name="IQ_NAV_SHARE_LOW_EST" hidden="1">"c5613"</definedName>
    <definedName name="IQ_NAV_SHARE_LOW_EST_CIQ" hidden="1">"c12036"</definedName>
    <definedName name="IQ_NAV_SHARE_LOW_EST_REUT" hidden="1">"c5621"</definedName>
    <definedName name="IQ_NAV_SHARE_MEDIAN_EST" hidden="1">"c5610"</definedName>
    <definedName name="IQ_NAV_SHARE_MEDIAN_EST_CIQ" hidden="1">"c12033"</definedName>
    <definedName name="IQ_NAV_SHARE_MEDIAN_EST_REUT" hidden="1">"c5618"</definedName>
    <definedName name="IQ_NAV_SHARE_NUM_EST" hidden="1">"c5614"</definedName>
    <definedName name="IQ_NAV_SHARE_NUM_EST_CIQ" hidden="1">"c12037"</definedName>
    <definedName name="IQ_NAV_SHARE_NUM_EST_REUT" hidden="1">"c5622"</definedName>
    <definedName name="IQ_NAV_SHARE_RE" hidden="1">"c16011"</definedName>
    <definedName name="IQ_NAV_SHARE_STDDEV_EST" hidden="1">"c5611"</definedName>
    <definedName name="IQ_NAV_SHARE_STDDEV_EST_CIQ" hidden="1">"c12034"</definedName>
    <definedName name="IQ_NAV_SHARE_STDDEV_EST_REUT" hidden="1">"c5619"</definedName>
    <definedName name="IQ_NAV_STDDEV_EST" hidden="1">"c1756"</definedName>
    <definedName name="IQ_NAV_STDDEV_EST_THOM" hidden="1">"c5603"</definedName>
    <definedName name="IQ_NCLS_CLOSED_END_1_4_FAM_LOANS_TOT_LOANS_FFIEC" hidden="1">"c13891"</definedName>
    <definedName name="IQ_NCLS_COMM_IND_LOANS_TOT_LOANS_FFIEC" hidden="1">"c13898"</definedName>
    <definedName name="IQ_NCLS_COMM_RE_FARM_LOANS_TOT_LOANS_FFIEC" hidden="1">"c13897"</definedName>
    <definedName name="IQ_NCLS_COMM_RE_NONFARM_NONRES_TOT_LOANS_FFIEC" hidden="1">"c13896"</definedName>
    <definedName name="IQ_NCLS_CONST_LAND_DEV_LOANS_TOT_LOANS_FFIEC" hidden="1">"c13890"</definedName>
    <definedName name="IQ_NCLS_CONSUMER_LOANS_TOT_LOANS_FFIEC" hidden="1">"c13899"</definedName>
    <definedName name="IQ_NCLS_FARM_LOANS_TOT_LOANS_FFIEC" hidden="1">"c13895"</definedName>
    <definedName name="IQ_NCLS_HOME_EQUITY_LOANS_TOT_LOANS_FFIEC" hidden="1">"c13892"</definedName>
    <definedName name="IQ_NCLS_MULTIFAM_5_LOANS_TOT_LOANS_FFIEC" hidden="1">"c13894"</definedName>
    <definedName name="IQ_NCLS_TOT_1_4_FAM_LOANS_TOT_LOANS_FFIEC" hidden="1">"c13893"</definedName>
    <definedName name="IQ_NCLS_TOT_LEASES_TOT_LOANS_FFIEC" hidden="1">"c13900"</definedName>
    <definedName name="IQ_NCLS_TOT_LOANS_TOT_LOANS_FFIEC" hidden="1">"c13901"</definedName>
    <definedName name="IQ_NCOS_CLOSED_END_1_4_FAM_LOANS_TOT_LOANS_FFIEC" hidden="1">"c13879"</definedName>
    <definedName name="IQ_NCOS_COMM_IND_LOANS_TOT_LOANS_FFIEC" hidden="1">"c13886"</definedName>
    <definedName name="IQ_NCOS_COMM_RE_FARM_LOANS_TOT_LOANS_FFIEC" hidden="1">"c13885"</definedName>
    <definedName name="IQ_NCOS_COMM_RE_NONFARM_NONRES_TOT_LOANS_FFIEC" hidden="1">"c13884"</definedName>
    <definedName name="IQ_NCOS_CONST_LAND_DEV_LOANS_TOT_LOANS_FFIEC" hidden="1">"c13878"</definedName>
    <definedName name="IQ_NCOS_CONSUMER_LOANS_TOT_LOANS_FFIEC" hidden="1">"c13887"</definedName>
    <definedName name="IQ_NCOS_FARM_LOANS_TOT_LOANS_FFIEC" hidden="1">"c13883"</definedName>
    <definedName name="IQ_NCOS_HOME_EQUITY_LOANS_TOT_LOANS_FFIEC" hidden="1">"c13880"</definedName>
    <definedName name="IQ_NCOS_MULTIFAM_5_LOANS_TOT_LOANS_FFIEC" hidden="1">"c13882"</definedName>
    <definedName name="IQ_NCOS_TOT_1_4_FAM_LOANS_TOT_LOANS_FFIEC" hidden="1">"c13881"</definedName>
    <definedName name="IQ_NCOS_TOT_LEASES_TOT_LOANS_FFIEC" hidden="1">"c13888"</definedName>
    <definedName name="IQ_NCOS_TOT_LOANS_TOT_LOANS_FFIEC" hidden="1">"c13889"</definedName>
    <definedName name="IQ_NEGATIVE_FAIR_VALUE_DERIVATIVES_BENEFICIARY_FFIEC" hidden="1">"c13124"</definedName>
    <definedName name="IQ_NEGATIVE_FAIR_VALUE_DERIVATIVES_GUARANTOR_FFIEC" hidden="1">"c13117"</definedName>
    <definedName name="IQ_NET_ADD_BASIC" hidden="1">"c15782"</definedName>
    <definedName name="IQ_NET_ADD_BBAND" hidden="1">"c15785"</definedName>
    <definedName name="IQ_NET_ADD_DIG" hidden="1">"c15783"</definedName>
    <definedName name="IQ_NET_ADD_PHONE" hidden="1">"c15786"</definedName>
    <definedName name="IQ_NET_ADD_POSTPAID_WIRELESS" hidden="1">"c15754"</definedName>
    <definedName name="IQ_NET_ADD_PREPAID_WIRELESS" hidden="1">"c15755"</definedName>
    <definedName name="IQ_NET_ADD_RESELL_WHOLESALE_WIRELESS" hidden="1">"c15756"</definedName>
    <definedName name="IQ_NET_ADD_RGU" hidden="1">"c15787"</definedName>
    <definedName name="IQ_NET_ADD_SATELLITE" hidden="1">"c15784"</definedName>
    <definedName name="IQ_NET_ADD_TOTAL_WIRELESS" hidden="1">"c15757"</definedName>
    <definedName name="IQ_NET_BOOKING_LOCATION_ADJUSTMENT_FOREIGN_FFIEC" hidden="1">"c15385"</definedName>
    <definedName name="IQ_NET_CHANGE" hidden="1">"c749"</definedName>
    <definedName name="IQ_NET_CLAIM_ADJ_EXP_RESERVE_BOP" hidden="1">"c15877"</definedName>
    <definedName name="IQ_NET_CLAIM_EXP_INCUR" hidden="1">"c2757"</definedName>
    <definedName name="IQ_NET_CLAIM_EXP_INCUR_CY" hidden="1">"c2761"</definedName>
    <definedName name="IQ_NET_CLAIM_EXP_INCUR_PY" hidden="1">"c2762"</definedName>
    <definedName name="IQ_NET_CLAIM_EXP_PAID" hidden="1">"c2760"</definedName>
    <definedName name="IQ_NET_CLAIM_EXP_PAID_CY" hidden="1">"c2763"</definedName>
    <definedName name="IQ_NET_CLAIM_EXP_PAID_PY" hidden="1">"c2764"</definedName>
    <definedName name="IQ_NET_CLAIM_EXP_RES" hidden="1">"c2754"</definedName>
    <definedName name="IQ_NET_DEBT" hidden="1">"c1584"</definedName>
    <definedName name="IQ_NET_DEBT_ACT_OR_EST" hidden="1">"c3583"</definedName>
    <definedName name="IQ_NET_DEBT_ACT_OR_EST_CIQ" hidden="1">"c5070"</definedName>
    <definedName name="IQ_NET_DEBT_ACT_OR_EST_REUT" hidden="1">"c5473"</definedName>
    <definedName name="IQ_NET_DEBT_ACT_OR_EST_THOM" hidden="1">"c5309"</definedName>
    <definedName name="IQ_NET_DEBT_DET_EST" hidden="1">"c12061"</definedName>
    <definedName name="IQ_NET_DEBT_DET_EST_CURRENCY" hidden="1">"c12468"</definedName>
    <definedName name="IQ_NET_DEBT_DET_EST_CURRENCY_THOM" hidden="1">"c12491"</definedName>
    <definedName name="IQ_NET_DEBT_DET_EST_DATE" hidden="1">"c12214"</definedName>
    <definedName name="IQ_NET_DEBT_DET_EST_DATE_THOM" hidden="1">"c12242"</definedName>
    <definedName name="IQ_NET_DEBT_DET_EST_INCL" hidden="1">"c12351"</definedName>
    <definedName name="IQ_NET_DEBT_DET_EST_INCL_THOM" hidden="1">"c12374"</definedName>
    <definedName name="IQ_NET_DEBT_DET_EST_ORIGIN" hidden="1">"c12586"</definedName>
    <definedName name="IQ_NET_DEBT_DET_EST_ORIGIN_THOM" hidden="1">"c12612"</definedName>
    <definedName name="IQ_NET_DEBT_DET_EST_THOM" hidden="1">"c12092"</definedName>
    <definedName name="IQ_NET_DEBT_EBITDA" hidden="1">"c750"</definedName>
    <definedName name="IQ_NET_DEBT_EBITDA_CAPEX" hidden="1">"c2949"</definedName>
    <definedName name="IQ_NET_DEBT_EST" hidden="1">"c3517"</definedName>
    <definedName name="IQ_NET_DEBT_EST_CIQ" hidden="1">"c3814"</definedName>
    <definedName name="IQ_NET_DEBT_EST_REUT" hidden="1">"c3976"</definedName>
    <definedName name="IQ_NET_DEBT_EST_THOM" hidden="1">"c4027"</definedName>
    <definedName name="IQ_NET_DEBT_GUIDANCE" hidden="1">"c4467"</definedName>
    <definedName name="IQ_NET_DEBT_GUIDANCE_CIQ" hidden="1">"c5005"</definedName>
    <definedName name="IQ_NET_DEBT_GUIDANCE_CIQ_COL" hidden="1">"c11652"</definedName>
    <definedName name="IQ_NET_DEBT_HIGH_EST" hidden="1">"c3518"</definedName>
    <definedName name="IQ_NET_DEBT_HIGH_EST_CIQ" hidden="1">"c3816"</definedName>
    <definedName name="IQ_NET_DEBT_HIGH_EST_REUT" hidden="1">"c3978"</definedName>
    <definedName name="IQ_NET_DEBT_HIGH_EST_THOM" hidden="1">"c4029"</definedName>
    <definedName name="IQ_NET_DEBT_HIGH_GUIDANCE" hidden="1">"c4181"</definedName>
    <definedName name="IQ_NET_DEBT_HIGH_GUIDANCE_CIQ" hidden="1">"c4593"</definedName>
    <definedName name="IQ_NET_DEBT_HIGH_GUIDANCE_CIQ_COL" hidden="1">"c11242"</definedName>
    <definedName name="IQ_NET_DEBT_ISSUED" hidden="1">"c751"</definedName>
    <definedName name="IQ_NET_DEBT_ISSUED_BNK" hidden="1">"c752"</definedName>
    <definedName name="IQ_NET_DEBT_ISSUED_BR" hidden="1">"c753"</definedName>
    <definedName name="IQ_NET_DEBT_ISSUED_FIN" hidden="1">"c754"</definedName>
    <definedName name="IQ_NET_DEBT_ISSUED_INS" hidden="1">"c755"</definedName>
    <definedName name="IQ_NET_DEBT_ISSUED_RE" hidden="1">"c6238"</definedName>
    <definedName name="IQ_NET_DEBT_ISSUED_REIT" hidden="1">"c756"</definedName>
    <definedName name="IQ_NET_DEBT_ISSUED_UTI" hidden="1">"c757"</definedName>
    <definedName name="IQ_NET_DEBT_LOW_EST" hidden="1">"c3519"</definedName>
    <definedName name="IQ_NET_DEBT_LOW_EST_CIQ" hidden="1">"c3817"</definedName>
    <definedName name="IQ_NET_DEBT_LOW_EST_REUT" hidden="1">"c3979"</definedName>
    <definedName name="IQ_NET_DEBT_LOW_EST_THOM" hidden="1">"c4030"</definedName>
    <definedName name="IQ_NET_DEBT_LOW_GUIDANCE" hidden="1">"c4221"</definedName>
    <definedName name="IQ_NET_DEBT_LOW_GUIDANCE_CIQ" hidden="1">"c4633"</definedName>
    <definedName name="IQ_NET_DEBT_LOW_GUIDANCE_CIQ_COL" hidden="1">"c11282"</definedName>
    <definedName name="IQ_NET_DEBT_MEDIAN_EST" hidden="1">"c3520"</definedName>
    <definedName name="IQ_NET_DEBT_MEDIAN_EST_CIQ" hidden="1">"c3815"</definedName>
    <definedName name="IQ_NET_DEBT_MEDIAN_EST_REUT" hidden="1">"c3977"</definedName>
    <definedName name="IQ_NET_DEBT_MEDIAN_EST_THOM" hidden="1">"c4028"</definedName>
    <definedName name="IQ_NET_DEBT_NUM_EST" hidden="1">"c3515"</definedName>
    <definedName name="IQ_NET_DEBT_NUM_EST_CIQ" hidden="1">"c3818"</definedName>
    <definedName name="IQ_NET_DEBT_NUM_EST_REUT" hidden="1">"c3980"</definedName>
    <definedName name="IQ_NET_DEBT_NUM_EST_THOM" hidden="1">"c4031"</definedName>
    <definedName name="IQ_NET_DEBT_STDDEV_EST" hidden="1">"c3516"</definedName>
    <definedName name="IQ_NET_DEBT_STDDEV_EST_CIQ" hidden="1">"c3819"</definedName>
    <definedName name="IQ_NET_DEBT_STDDEV_EST_REUT" hidden="1">"c3981"</definedName>
    <definedName name="IQ_NET_DEBT_STDDEV_EST_THOM" hidden="1">"c4032"</definedName>
    <definedName name="IQ_NET_EARNED" hidden="1">"c2734"</definedName>
    <definedName name="IQ_NET_FUNDS_PURCHASED_ASSETS_TOT_FFIEC" hidden="1">"c13448"</definedName>
    <definedName name="IQ_NET_GAIN_LOSS_OREO_EXP_FFIEC" hidden="1">"c15370"</definedName>
    <definedName name="IQ_NET_GAIN_LOSS_OREO_INC_FFIEC" hidden="1">"c15367"</definedName>
    <definedName name="IQ_NET_GAIN_LOSS_SALES_LOANS_EXP_FFIEC" hidden="1">"c15371"</definedName>
    <definedName name="IQ_NET_GAIN_LOSS_SALES_LOANS_INC_FFIEC" hidden="1">"c15368"</definedName>
    <definedName name="IQ_NET_GAIN_SALE_PREMISES_FIXED_ASSETS_EXP_FFIEC" hidden="1">"c15372"</definedName>
    <definedName name="IQ_NET_GAIN_SALE_PREMISES_FIXED_ASSETS_INC_FFIEC" hidden="1">"c15369"</definedName>
    <definedName name="IQ_NET_INC" hidden="1">"c1394"</definedName>
    <definedName name="IQ_NET_INC_BEFORE" hidden="1">"c1368"</definedName>
    <definedName name="IQ_NET_INC_CF" hidden="1">"c1397"</definedName>
    <definedName name="IQ_NET_INC_MARGIN" hidden="1">"c1398"</definedName>
    <definedName name="IQ_NET_INCOME_HOMEBUILDING_SALES" hidden="1">"c15818"</definedName>
    <definedName name="IQ_NET_INCOME_LH_FFIEC" hidden="1">"c13110"</definedName>
    <definedName name="IQ_NET_INCOME_PC_FFIEC" hidden="1">"c13103"</definedName>
    <definedName name="IQ_NET_INCOME_SHE_FFIEC" hidden="1">"c12960"</definedName>
    <definedName name="IQ_NET_INT_INC_10YR_ANN_CAGR" hidden="1">"c6100"</definedName>
    <definedName name="IQ_NET_INT_INC_10YR_ANN_GROWTH" hidden="1">"c758"</definedName>
    <definedName name="IQ_NET_INT_INC_1YR_ANN_GROWTH" hidden="1">"c759"</definedName>
    <definedName name="IQ_NET_INT_INC_2YR_ANN_CAGR" hidden="1">"c6101"</definedName>
    <definedName name="IQ_NET_INT_INC_2YR_ANN_GROWTH" hidden="1">"c760"</definedName>
    <definedName name="IQ_NET_INT_INC_3YR_ANN_CAGR" hidden="1">"c6102"</definedName>
    <definedName name="IQ_NET_INT_INC_3YR_ANN_GROWTH" hidden="1">"c761"</definedName>
    <definedName name="IQ_NET_INT_INC_5YR_ANN_CAGR" hidden="1">"c6103"</definedName>
    <definedName name="IQ_NET_INT_INC_5YR_ANN_GROWTH" hidden="1">"c762"</definedName>
    <definedName name="IQ_NET_INT_INC_7YR_ANN_CAGR" hidden="1">"c6104"</definedName>
    <definedName name="IQ_NET_INT_INC_7YR_ANN_GROWTH" hidden="1">"c763"</definedName>
    <definedName name="IQ_NET_INT_INC_AFTER_LL_BNK_SUBTOTAL_AP" hidden="1">"c8979"</definedName>
    <definedName name="IQ_NET_INT_INC_BNK" hidden="1">"c764"</definedName>
    <definedName name="IQ_NET_INT_INC_BNK_AP" hidden="1">"c8874"</definedName>
    <definedName name="IQ_NET_INT_INC_BNK_AP_ABS" hidden="1">"c8893"</definedName>
    <definedName name="IQ_NET_INT_INC_BNK_NAME_AP" hidden="1">"c8912"</definedName>
    <definedName name="IQ_NET_INT_INC_BNK_NAME_AP_ABS" hidden="1">"c8931"</definedName>
    <definedName name="IQ_NET_INT_INC_BNK_SUBTOTAL_AP" hidden="1">"c8978"</definedName>
    <definedName name="IQ_NET_INT_INC_BR" hidden="1">"c765"</definedName>
    <definedName name="IQ_NET_INT_INC_FIN" hidden="1">"c766"</definedName>
    <definedName name="IQ_NET_INT_INC_TOTAL_REV" hidden="1">"c767"</definedName>
    <definedName name="IQ_NET_INT_INCOME_AVG_ASSET" hidden="1">"c15706"</definedName>
    <definedName name="IQ_NET_INT_INCOME_FFIEC" hidden="1">"c13001"</definedName>
    <definedName name="IQ_NET_INT_INCOME_FTE_FFIEC" hidden="1">"c13036"</definedName>
    <definedName name="IQ_NET_INT_MARGIN" hidden="1">"c768"</definedName>
    <definedName name="IQ_NET_INTEREST_EXP" hidden="1">"c769"</definedName>
    <definedName name="IQ_NET_INTEREST_EXP_RE" hidden="1">"c6239"</definedName>
    <definedName name="IQ_NET_INTEREST_EXP_REIT" hidden="1">"c770"</definedName>
    <definedName name="IQ_NET_INTEREST_EXP_UTI" hidden="1">"c771"</definedName>
    <definedName name="IQ_NET_INTEREST_INC" hidden="1">"c1392"</definedName>
    <definedName name="IQ_NET_INTEREST_INC_AFTER_LL" hidden="1">"c1604"</definedName>
    <definedName name="IQ_NET_INTEREST_INC_INTERNATIONAL_OPS_FFIEC" hidden="1">"c15375"</definedName>
    <definedName name="IQ_NET_LIFE_INS_IN_FORCE" hidden="1">"c2769"</definedName>
    <definedName name="IQ_NET_LOANS" hidden="1">"c772"</definedName>
    <definedName name="IQ_NET_LOANS_10YR_ANN_CAGR" hidden="1">"c6105"</definedName>
    <definedName name="IQ_NET_LOANS_10YR_ANN_GROWTH" hidden="1">"c773"</definedName>
    <definedName name="IQ_NET_LOANS_1YR_ANN_GROWTH" hidden="1">"c774"</definedName>
    <definedName name="IQ_NET_LOANS_2YR_ANN_CAGR" hidden="1">"c6106"</definedName>
    <definedName name="IQ_NET_LOANS_2YR_ANN_GROWTH" hidden="1">"c775"</definedName>
    <definedName name="IQ_NET_LOANS_3YR_ANN_CAGR" hidden="1">"c6107"</definedName>
    <definedName name="IQ_NET_LOANS_3YR_ANN_GROWTH" hidden="1">"c776"</definedName>
    <definedName name="IQ_NET_LOANS_5YR_ANN_CAGR" hidden="1">"c6108"</definedName>
    <definedName name="IQ_NET_LOANS_5YR_ANN_GROWTH" hidden="1">"c777"</definedName>
    <definedName name="IQ_NET_LOANS_7YR_ANN_CAGR" hidden="1">"c6109"</definedName>
    <definedName name="IQ_NET_LOANS_7YR_ANN_GROWTH" hidden="1">"c778"</definedName>
    <definedName name="IQ_NET_LOANS_CORE_DEPOSITS_FFIEC" hidden="1">"c13341"</definedName>
    <definedName name="IQ_NET_LOANS_DEPOSITS_FFIEC" hidden="1">"c13340"</definedName>
    <definedName name="IQ_NET_LOANS_EQUITY_FFIEC" hidden="1">"c13347"</definedName>
    <definedName name="IQ_NET_LOANS_TOTAL_DEPOSITS" hidden="1">"c779"</definedName>
    <definedName name="IQ_NET_LOSSES" hidden="1">"c15873"</definedName>
    <definedName name="IQ_NET_NONINTEREST_INC_EXP_INTERNATIONAL_OPS_FFIEC" hidden="1">"c15387"</definedName>
    <definedName name="IQ_NET_PREMIUM_WRITTEN_STATUTORY_SURPLUS" hidden="1">"c15880"</definedName>
    <definedName name="IQ_NET_PREMIUMS_WRITTEN_AVG_ASSETS" hidden="1">"c15888"</definedName>
    <definedName name="IQ_NET_PREMIUMS_WRITTEN_AVG_EQUITY" hidden="1">"c15891"</definedName>
    <definedName name="IQ_NET_PREMIUMS_WRITTEN_AVG_STATUTORY_SURPLUS" hidden="1">"c15890"</definedName>
    <definedName name="IQ_NET_PREMIUMS_WRITTEN_GROSS_PREMIUMS_WRITTEN" hidden="1">"c15889"</definedName>
    <definedName name="IQ_NET_RENTAL_EXP_FN" hidden="1">"c780"</definedName>
    <definedName name="IQ_NET_SECURITIZATION_INC_FOREIGN_FFIEC" hidden="1">"c15379"</definedName>
    <definedName name="IQ_NET_TO_GROSS_EARNED" hidden="1">"c2750"</definedName>
    <definedName name="IQ_NET_TO_GROSS_WRITTEN" hidden="1">"c2729"</definedName>
    <definedName name="IQ_NET_WORKING_CAP" hidden="1">"c3493"</definedName>
    <definedName name="IQ_NET_WRITTEN" hidden="1">"c2728"</definedName>
    <definedName name="IQ_NEW_PREM" hidden="1">"c2785"</definedName>
    <definedName name="IQ_NEWS" hidden="1">"c13743"</definedName>
    <definedName name="IQ_NEWS_DATE" hidden="1">"c13746"</definedName>
    <definedName name="IQ_NEWS_SOURCE" hidden="1">"c13745"</definedName>
    <definedName name="IQ_NEWS_TIME" hidden="1">"c13759"</definedName>
    <definedName name="IQ_NEWS_URL" hidden="1">"c13744"</definedName>
    <definedName name="IQ_NEXT_CALL_DATE" hidden="1">"c2198"</definedName>
    <definedName name="IQ_NEXT_CALL_PRICE" hidden="1">"c2199"</definedName>
    <definedName name="IQ_NEXT_EARNINGS_DATE" hidden="1">"c13592"</definedName>
    <definedName name="IQ_NEXT_INT_DATE" hidden="1">"c2187"</definedName>
    <definedName name="IQ_NEXT_PUT_DATE" hidden="1">"c2200"</definedName>
    <definedName name="IQ_NEXT_PUT_PRICE" hidden="1">"c2201"</definedName>
    <definedName name="IQ_NEXT_SINK_FUND_AMOUNT" hidden="1">"c2490"</definedName>
    <definedName name="IQ_NEXT_SINK_FUND_DATE" hidden="1">"c2489"</definedName>
    <definedName name="IQ_NEXT_SINK_FUND_PRICE" hidden="1">"c2491"</definedName>
    <definedName name="IQ_NEXT_YR_PROD_EST_MAX_ALUM" hidden="1">"c9251"</definedName>
    <definedName name="IQ_NEXT_YR_PROD_EST_MAX_CATHODE_COP" hidden="1">"c9198"</definedName>
    <definedName name="IQ_NEXT_YR_PROD_EST_MAX_COP" hidden="1">"c9196"</definedName>
    <definedName name="IQ_NEXT_YR_PROD_EST_MAX_DIAM" hidden="1">"c9675"</definedName>
    <definedName name="IQ_NEXT_YR_PROD_EST_MAX_GOLD" hidden="1">"c9036"</definedName>
    <definedName name="IQ_NEXT_YR_PROD_EST_MAX_IRON" hidden="1">"c9410"</definedName>
    <definedName name="IQ_NEXT_YR_PROD_EST_MAX_LEAD" hidden="1">"c9463"</definedName>
    <definedName name="IQ_NEXT_YR_PROD_EST_MAX_MANG" hidden="1">"c9516"</definedName>
    <definedName name="IQ_NEXT_YR_PROD_EST_MAX_MOLYB" hidden="1">"c9728"</definedName>
    <definedName name="IQ_NEXT_YR_PROD_EST_MAX_NICK" hidden="1">"c9304"</definedName>
    <definedName name="IQ_NEXT_YR_PROD_EST_MAX_PLAT" hidden="1">"c9142"</definedName>
    <definedName name="IQ_NEXT_YR_PROD_EST_MAX_SILVER" hidden="1">"c9089"</definedName>
    <definedName name="IQ_NEXT_YR_PROD_EST_MAX_TITAN" hidden="1">"c9569"</definedName>
    <definedName name="IQ_NEXT_YR_PROD_EST_MAX_URAN" hidden="1">"c9622"</definedName>
    <definedName name="IQ_NEXT_YR_PROD_EST_MAX_ZINC" hidden="1">"c9357"</definedName>
    <definedName name="IQ_NEXT_YR_PROD_EST_MIN_ALUM" hidden="1">"c9250"</definedName>
    <definedName name="IQ_NEXT_YR_PROD_EST_MIN_CATHODE_COP" hidden="1">"c9197"</definedName>
    <definedName name="IQ_NEXT_YR_PROD_EST_MIN_COP" hidden="1">"c9195"</definedName>
    <definedName name="IQ_NEXT_YR_PROD_EST_MIN_DIAM" hidden="1">"c9674"</definedName>
    <definedName name="IQ_NEXT_YR_PROD_EST_MIN_GOLD" hidden="1">"c9035"</definedName>
    <definedName name="IQ_NEXT_YR_PROD_EST_MIN_IRON" hidden="1">"c9409"</definedName>
    <definedName name="IQ_NEXT_YR_PROD_EST_MIN_LEAD" hidden="1">"c9462"</definedName>
    <definedName name="IQ_NEXT_YR_PROD_EST_MIN_MANG" hidden="1">"c9515"</definedName>
    <definedName name="IQ_NEXT_YR_PROD_EST_MIN_MOLYB" hidden="1">"c9727"</definedName>
    <definedName name="IQ_NEXT_YR_PROD_EST_MIN_NICK" hidden="1">"c9303"</definedName>
    <definedName name="IQ_NEXT_YR_PROD_EST_MIN_PLAT" hidden="1">"c9141"</definedName>
    <definedName name="IQ_NEXT_YR_PROD_EST_MIN_SILVER" hidden="1">"c9088"</definedName>
    <definedName name="IQ_NEXT_YR_PROD_EST_MIN_TITAN" hidden="1">"c9568"</definedName>
    <definedName name="IQ_NEXT_YR_PROD_EST_MIN_URAN" hidden="1">"c9621"</definedName>
    <definedName name="IQ_NEXT_YR_PROD_EST_MIN_ZINC" hidden="1">"c9356"</definedName>
    <definedName name="IQ_NI" hidden="1">"c781"</definedName>
    <definedName name="IQ_NI_10YR_ANN_CAGR" hidden="1">"c6110"</definedName>
    <definedName name="IQ_NI_10YR_ANN_GROWTH" hidden="1">"c782"</definedName>
    <definedName name="IQ_NI_1YR_ANN_GROWTH" hidden="1">"c783"</definedName>
    <definedName name="IQ_NI_2YR_ANN_CAGR" hidden="1">"c6111"</definedName>
    <definedName name="IQ_NI_2YR_ANN_GROWTH" hidden="1">"c784"</definedName>
    <definedName name="IQ_NI_3YR_ANN_CAGR" hidden="1">"c6112"</definedName>
    <definedName name="IQ_NI_3YR_ANN_GROWTH" hidden="1">"c785"</definedName>
    <definedName name="IQ_NI_5YR_ANN_CAGR" hidden="1">"c6113"</definedName>
    <definedName name="IQ_NI_5YR_ANN_GROWTH" hidden="1">"c786"</definedName>
    <definedName name="IQ_NI_7YR_ANN_CAGR" hidden="1">"c6114"</definedName>
    <definedName name="IQ_NI_7YR_ANN_GROWTH" hidden="1">"c787"</definedName>
    <definedName name="IQ_NI_ACT_OR_EST" hidden="1">"c2222"</definedName>
    <definedName name="IQ_NI_ACT_OR_EST_CIQ" hidden="1">"c5065"</definedName>
    <definedName name="IQ_NI_ACT_OR_EST_REUT" hidden="1">"c5468"</definedName>
    <definedName name="IQ_NI_ACT_OR_EST_THOM" hidden="1">"c5306"</definedName>
    <definedName name="IQ_NI_AFTER_CAPITALIZED" hidden="1">"c788"</definedName>
    <definedName name="IQ_NI_AVAIL_EXCL" hidden="1">"c789"</definedName>
    <definedName name="IQ_NI_AVAIL_EXCL_MARGIN" hidden="1">"c790"</definedName>
    <definedName name="IQ_NI_AVAIL_INCL" hidden="1">"c791"</definedName>
    <definedName name="IQ_NI_AVAIL_SUBTOTAL_AP" hidden="1">"c8984"</definedName>
    <definedName name="IQ_NI_AVG_ASSETS_FFIEC" hidden="1">"c13370"</definedName>
    <definedName name="IQ_NI_BANK_AND_NONCONTROLLING_INTEREST_FFIEC" hidden="1">"c15365"</definedName>
    <definedName name="IQ_NI_BEFORE_CAPITALIZED" hidden="1">"c792"</definedName>
    <definedName name="IQ_NI_BEFORE_INTERNAL_ALLOCATIONS_FOREIGN_FFIEC" hidden="1">"c15393"</definedName>
    <definedName name="IQ_NI_CF" hidden="1">"c793"</definedName>
    <definedName name="IQ_NI_CHARGES_AP" hidden="1">"c8879"</definedName>
    <definedName name="IQ_NI_CHARGES_AP_ABS" hidden="1">"c8898"</definedName>
    <definedName name="IQ_NI_CHARGES_NAME_AP" hidden="1">"c8917"</definedName>
    <definedName name="IQ_NI_CHARGES_NAME_AP_ABS" hidden="1">"c8936"</definedName>
    <definedName name="IQ_NI_DET_EST" hidden="1">"c12062"</definedName>
    <definedName name="IQ_NI_DET_EST_CURRENCY" hidden="1">"c12469"</definedName>
    <definedName name="IQ_NI_DET_EST_CURRENCY_THOM" hidden="1">"c12492"</definedName>
    <definedName name="IQ_NI_DET_EST_DATE" hidden="1">"c12215"</definedName>
    <definedName name="IQ_NI_DET_EST_DATE_THOM" hidden="1">"c12243"</definedName>
    <definedName name="IQ_NI_DET_EST_INCL" hidden="1">"c12352"</definedName>
    <definedName name="IQ_NI_DET_EST_INCL_THOM" hidden="1">"c12375"</definedName>
    <definedName name="IQ_NI_DET_EST_ORIGIN" hidden="1">"c12587"</definedName>
    <definedName name="IQ_NI_DET_EST_ORIGIN_THOM" hidden="1">"c12613"</definedName>
    <definedName name="IQ_NI_DET_EST_THOM" hidden="1">"c12093"</definedName>
    <definedName name="IQ_NI_EST" hidden="1">"c1716"</definedName>
    <definedName name="IQ_NI_EST_CIQ" hidden="1">"c4702"</definedName>
    <definedName name="IQ_NI_EST_REUT" hidden="1">"c5368"</definedName>
    <definedName name="IQ_NI_EST_THOM" hidden="1">"c5126"</definedName>
    <definedName name="IQ_NI_FFIEC" hidden="1">"c13034"</definedName>
    <definedName name="IQ_NI_GAAP_GUIDANCE" hidden="1">"c4470"</definedName>
    <definedName name="IQ_NI_GAAP_GUIDANCE_CIQ" hidden="1">"c5008"</definedName>
    <definedName name="IQ_NI_GAAP_GUIDANCE_CIQ_COL" hidden="1">"c11655"</definedName>
    <definedName name="IQ_NI_GAAP_HIGH_GUIDANCE" hidden="1">"c4177"</definedName>
    <definedName name="IQ_NI_GAAP_HIGH_GUIDANCE_CIQ" hidden="1">"c4589"</definedName>
    <definedName name="IQ_NI_GAAP_HIGH_GUIDANCE_CIQ_COL" hidden="1">"c11238"</definedName>
    <definedName name="IQ_NI_GAAP_LOW_GUIDANCE" hidden="1">"c4217"</definedName>
    <definedName name="IQ_NI_GAAP_LOW_GUIDANCE_CIQ" hidden="1">"c4629"</definedName>
    <definedName name="IQ_NI_GAAP_LOW_GUIDANCE_CIQ_COL" hidden="1">"c11278"</definedName>
    <definedName name="IQ_NI_GUIDANCE" hidden="1">"c4469"</definedName>
    <definedName name="IQ_NI_GUIDANCE_CIQ" hidden="1">"c5007"</definedName>
    <definedName name="IQ_NI_GUIDANCE_CIQ_COL" hidden="1">"c11654"</definedName>
    <definedName name="IQ_NI_GW_DET_EST" hidden="1">"c12063"</definedName>
    <definedName name="IQ_NI_GW_DET_EST_CURRENCY" hidden="1">"c12470"</definedName>
    <definedName name="IQ_NI_GW_DET_EST_DATE" hidden="1">"c12216"</definedName>
    <definedName name="IQ_NI_GW_DET_EST_INCL" hidden="1">"c12353"</definedName>
    <definedName name="IQ_NI_GW_EST" hidden="1">"c1723"</definedName>
    <definedName name="IQ_NI_GW_EST_CIQ" hidden="1">"c4709"</definedName>
    <definedName name="IQ_NI_GW_EST_REUT" hidden="1">"c5375"</definedName>
    <definedName name="IQ_NI_GW_GUIDANCE" hidden="1">"c4471"</definedName>
    <definedName name="IQ_NI_GW_GUIDANCE_CIQ" hidden="1">"c5009"</definedName>
    <definedName name="IQ_NI_GW_GUIDANCE_CIQ_COL" hidden="1">"c11656"</definedName>
    <definedName name="IQ_NI_GW_HIGH_EST" hidden="1">"c1725"</definedName>
    <definedName name="IQ_NI_GW_HIGH_EST_CIQ" hidden="1">"c4711"</definedName>
    <definedName name="IQ_NI_GW_HIGH_EST_REUT" hidden="1">"c5377"</definedName>
    <definedName name="IQ_NI_GW_HIGH_GUIDANCE" hidden="1">"c4178"</definedName>
    <definedName name="IQ_NI_GW_HIGH_GUIDANCE_CIQ" hidden="1">"c4590"</definedName>
    <definedName name="IQ_NI_GW_HIGH_GUIDANCE_CIQ_COL" hidden="1">"c11239"</definedName>
    <definedName name="IQ_NI_GW_LOW_EST" hidden="1">"c1726"</definedName>
    <definedName name="IQ_NI_GW_LOW_EST_CIQ" hidden="1">"c4712"</definedName>
    <definedName name="IQ_NI_GW_LOW_EST_REUT" hidden="1">"c5378"</definedName>
    <definedName name="IQ_NI_GW_LOW_GUIDANCE" hidden="1">"c4218"</definedName>
    <definedName name="IQ_NI_GW_LOW_GUIDANCE_CIQ" hidden="1">"c4630"</definedName>
    <definedName name="IQ_NI_GW_LOW_GUIDANCE_CIQ_COL" hidden="1">"c11279"</definedName>
    <definedName name="IQ_NI_GW_MEDIAN_EST" hidden="1">"c1724"</definedName>
    <definedName name="IQ_NI_GW_MEDIAN_EST_CIQ" hidden="1">"c4710"</definedName>
    <definedName name="IQ_NI_GW_MEDIAN_EST_REUT" hidden="1">"c5376"</definedName>
    <definedName name="IQ_NI_GW_NUM_EST" hidden="1">"c1727"</definedName>
    <definedName name="IQ_NI_GW_NUM_EST_CIQ" hidden="1">"c4713"</definedName>
    <definedName name="IQ_NI_GW_NUM_EST_REUT" hidden="1">"c5379"</definedName>
    <definedName name="IQ_NI_GW_STDDEV_EST" hidden="1">"c1728"</definedName>
    <definedName name="IQ_NI_GW_STDDEV_EST_CIQ" hidden="1">"c4714"</definedName>
    <definedName name="IQ_NI_GW_STDDEV_EST_REUT" hidden="1">"c5380"</definedName>
    <definedName name="IQ_NI_HIGH_EST" hidden="1">"c1718"</definedName>
    <definedName name="IQ_NI_HIGH_EST_CIQ" hidden="1">"c4704"</definedName>
    <definedName name="IQ_NI_HIGH_EST_REUT" hidden="1">"c5370"</definedName>
    <definedName name="IQ_NI_HIGH_EST_THOM" hidden="1">"c5128"</definedName>
    <definedName name="IQ_NI_HIGH_GUIDANCE" hidden="1">"c4176"</definedName>
    <definedName name="IQ_NI_HIGH_GUIDANCE_CIQ" hidden="1">"c4588"</definedName>
    <definedName name="IQ_NI_HIGH_GUIDANCE_CIQ_COL" hidden="1">"c11237"</definedName>
    <definedName name="IQ_NI_LOW_EST" hidden="1">"c1719"</definedName>
    <definedName name="IQ_NI_LOW_EST_CIQ" hidden="1">"c4705"</definedName>
    <definedName name="IQ_NI_LOW_EST_REUT" hidden="1">"c5371"</definedName>
    <definedName name="IQ_NI_LOW_EST_THOM" hidden="1">"c5129"</definedName>
    <definedName name="IQ_NI_LOW_GUIDANCE" hidden="1">"c4216"</definedName>
    <definedName name="IQ_NI_LOW_GUIDANCE_CIQ" hidden="1">"c4628"</definedName>
    <definedName name="IQ_NI_LOW_GUIDANCE_CIQ_COL" hidden="1">"c11277"</definedName>
    <definedName name="IQ_NI_MARGIN" hidden="1">"c794"</definedName>
    <definedName name="IQ_NI_MEDIAN_EST" hidden="1">"c1717"</definedName>
    <definedName name="IQ_NI_MEDIAN_EST_CIQ" hidden="1">"c4703"</definedName>
    <definedName name="IQ_NI_MEDIAN_EST_REUT" hidden="1">"c5369"</definedName>
    <definedName name="IQ_NI_MEDIAN_EST_THOM" hidden="1">"c5127"</definedName>
    <definedName name="IQ_NI_NON_CONTROLLING_INTERESTS_FFIEC" hidden="1">"c15366"</definedName>
    <definedName name="IQ_NI_NORM" hidden="1">"c1901"</definedName>
    <definedName name="IQ_NI_NORM_10YR_ANN_CAGR" hidden="1">"c6189"</definedName>
    <definedName name="IQ_NI_NORM_10YR_ANN_GROWTH" hidden="1">"c1960"</definedName>
    <definedName name="IQ_NI_NORM_1YR_ANN_GROWTH" hidden="1">"c1955"</definedName>
    <definedName name="IQ_NI_NORM_2YR_ANN_CAGR" hidden="1">"c6185"</definedName>
    <definedName name="IQ_NI_NORM_2YR_ANN_GROWTH" hidden="1">"c1956"</definedName>
    <definedName name="IQ_NI_NORM_3YR_ANN_CAGR" hidden="1">"c6186"</definedName>
    <definedName name="IQ_NI_NORM_3YR_ANN_GROWTH" hidden="1">"c1957"</definedName>
    <definedName name="IQ_NI_NORM_5YR_ANN_CAGR" hidden="1">"c6187"</definedName>
    <definedName name="IQ_NI_NORM_5YR_ANN_GROWTH" hidden="1">"c1958"</definedName>
    <definedName name="IQ_NI_NORM_7YR_ANN_CAGR" hidden="1">"c6188"</definedName>
    <definedName name="IQ_NI_NORM_7YR_ANN_GROWTH" hidden="1">"c1959"</definedName>
    <definedName name="IQ_NI_NORM_MARGIN" hidden="1">"c1964"</definedName>
    <definedName name="IQ_NI_NUM_EST" hidden="1">"c1720"</definedName>
    <definedName name="IQ_NI_NUM_EST_CIQ" hidden="1">"c4706"</definedName>
    <definedName name="IQ_NI_NUM_EST_REUT" hidden="1">"c5372"</definedName>
    <definedName name="IQ_NI_NUM_EST_THOM" hidden="1">"c5130"</definedName>
    <definedName name="IQ_NI_REPORTED_DET_EST_ORIGIN" hidden="1">"c12588"</definedName>
    <definedName name="IQ_NI_REPORTED_EST" hidden="1">"c1730"</definedName>
    <definedName name="IQ_NI_REPORTED_EST_CIQ" hidden="1">"c4716"</definedName>
    <definedName name="IQ_NI_REPORTED_EST_REUT" hidden="1">"c5382"</definedName>
    <definedName name="IQ_NI_REPORTED_HIGH_EST" hidden="1">"c1732"</definedName>
    <definedName name="IQ_NI_REPORTED_HIGH_EST_CIQ" hidden="1">"c4718"</definedName>
    <definedName name="IQ_NI_REPORTED_HIGH_EST_REUT" hidden="1">"c5384"</definedName>
    <definedName name="IQ_NI_REPORTED_LOW_EST" hidden="1">"c1733"</definedName>
    <definedName name="IQ_NI_REPORTED_LOW_EST_CIQ" hidden="1">"c4719"</definedName>
    <definedName name="IQ_NI_REPORTED_LOW_EST_REUT" hidden="1">"c5385"</definedName>
    <definedName name="IQ_NI_REPORTED_MEDIAN_EST" hidden="1">"c1731"</definedName>
    <definedName name="IQ_NI_REPORTED_MEDIAN_EST_CIQ" hidden="1">"c4717"</definedName>
    <definedName name="IQ_NI_REPORTED_MEDIAN_EST_REUT" hidden="1">"c5383"</definedName>
    <definedName name="IQ_NI_REPORTED_NUM_EST" hidden="1">"c1734"</definedName>
    <definedName name="IQ_NI_REPORTED_NUM_EST_CIQ" hidden="1">"c4720"</definedName>
    <definedName name="IQ_NI_REPORTED_NUM_EST_REUT" hidden="1">"c5386"</definedName>
    <definedName name="IQ_NI_REPORTED_STDDEV_EST" hidden="1">"c1735"</definedName>
    <definedName name="IQ_NI_REPORTED_STDDEV_EST_CIQ" hidden="1">"c4721"</definedName>
    <definedName name="IQ_NI_REPORTED_STDDEV_EST_REUT" hidden="1">"c5387"</definedName>
    <definedName name="IQ_NI_SBC_ACT_OR_EST" hidden="1">"c4474"</definedName>
    <definedName name="IQ_NI_SBC_ACT_OR_EST_CIQ" hidden="1">"c5012"</definedName>
    <definedName name="IQ_NI_SBC_EST" hidden="1">"c4473"</definedName>
    <definedName name="IQ_NI_SBC_EST_CIQ" hidden="1">"c5011"</definedName>
    <definedName name="IQ_NI_SBC_GUIDANCE" hidden="1">"c4475"</definedName>
    <definedName name="IQ_NI_SBC_GUIDANCE_CIQ" hidden="1">"c5013"</definedName>
    <definedName name="IQ_NI_SBC_GUIDANCE_CIQ_COL" hidden="1">"c11660"</definedName>
    <definedName name="IQ_NI_SBC_GW_ACT_OR_EST" hidden="1">"c4478"</definedName>
    <definedName name="IQ_NI_SBC_GW_ACT_OR_EST_CIQ" hidden="1">"c5016"</definedName>
    <definedName name="IQ_NI_SBC_GW_EST" hidden="1">"c4477"</definedName>
    <definedName name="IQ_NI_SBC_GW_EST_CIQ" hidden="1">"c5015"</definedName>
    <definedName name="IQ_NI_SBC_GW_GUIDANCE" hidden="1">"c4479"</definedName>
    <definedName name="IQ_NI_SBC_GW_GUIDANCE_CIQ" hidden="1">"c5017"</definedName>
    <definedName name="IQ_NI_SBC_GW_GUIDANCE_CIQ_COL" hidden="1">"c11664"</definedName>
    <definedName name="IQ_NI_SBC_GW_HIGH_EST" hidden="1">"c4480"</definedName>
    <definedName name="IQ_NI_SBC_GW_HIGH_EST_CIQ" hidden="1">"c5018"</definedName>
    <definedName name="IQ_NI_SBC_GW_HIGH_GUIDANCE" hidden="1">"c4187"</definedName>
    <definedName name="IQ_NI_SBC_GW_HIGH_GUIDANCE_CIQ" hidden="1">"c4599"</definedName>
    <definedName name="IQ_NI_SBC_GW_HIGH_GUIDANCE_CIQ_COL" hidden="1">"c11248"</definedName>
    <definedName name="IQ_NI_SBC_GW_LOW_EST" hidden="1">"c4481"</definedName>
    <definedName name="IQ_NI_SBC_GW_LOW_EST_CIQ" hidden="1">"c5019"</definedName>
    <definedName name="IQ_NI_SBC_GW_LOW_GUIDANCE" hidden="1">"c4227"</definedName>
    <definedName name="IQ_NI_SBC_GW_LOW_GUIDANCE_CIQ" hidden="1">"c4639"</definedName>
    <definedName name="IQ_NI_SBC_GW_LOW_GUIDANCE_CIQ_COL" hidden="1">"c11288"</definedName>
    <definedName name="IQ_NI_SBC_GW_MEDIAN_EST" hidden="1">"c4482"</definedName>
    <definedName name="IQ_NI_SBC_GW_MEDIAN_EST_CIQ" hidden="1">"c5020"</definedName>
    <definedName name="IQ_NI_SBC_GW_NUM_EST" hidden="1">"c4483"</definedName>
    <definedName name="IQ_NI_SBC_GW_NUM_EST_CIQ" hidden="1">"c5021"</definedName>
    <definedName name="IQ_NI_SBC_GW_STDDEV_EST" hidden="1">"c4484"</definedName>
    <definedName name="IQ_NI_SBC_GW_STDDEV_EST_CIQ" hidden="1">"c5022"</definedName>
    <definedName name="IQ_NI_SBC_HIGH_EST" hidden="1">"c4486"</definedName>
    <definedName name="IQ_NI_SBC_HIGH_EST_CIQ" hidden="1">"c5024"</definedName>
    <definedName name="IQ_NI_SBC_HIGH_GUIDANCE" hidden="1">"c4186"</definedName>
    <definedName name="IQ_NI_SBC_HIGH_GUIDANCE_CIQ" hidden="1">"c4598"</definedName>
    <definedName name="IQ_NI_SBC_HIGH_GUIDANCE_CIQ_COL" hidden="1">"c11247"</definedName>
    <definedName name="IQ_NI_SBC_LOW_EST" hidden="1">"c4487"</definedName>
    <definedName name="IQ_NI_SBC_LOW_EST_CIQ" hidden="1">"c5025"</definedName>
    <definedName name="IQ_NI_SBC_LOW_GUIDANCE" hidden="1">"c4226"</definedName>
    <definedName name="IQ_NI_SBC_LOW_GUIDANCE_CIQ" hidden="1">"c4638"</definedName>
    <definedName name="IQ_NI_SBC_LOW_GUIDANCE_CIQ_COL" hidden="1">"c11287"</definedName>
    <definedName name="IQ_NI_SBC_MEDIAN_EST" hidden="1">"c4488"</definedName>
    <definedName name="IQ_NI_SBC_MEDIAN_EST_CIQ" hidden="1">"c5026"</definedName>
    <definedName name="IQ_NI_SBC_NUM_EST" hidden="1">"c4489"</definedName>
    <definedName name="IQ_NI_SBC_NUM_EST_CIQ" hidden="1">"c5027"</definedName>
    <definedName name="IQ_NI_SBC_STDDEV_EST" hidden="1">"c4490"</definedName>
    <definedName name="IQ_NI_SBC_STDDEV_EST_CIQ" hidden="1">"c5028"</definedName>
    <definedName name="IQ_NI_SFAS" hidden="1">"c795"</definedName>
    <definedName name="IQ_NI_STDDEV_EST" hidden="1">"c1721"</definedName>
    <definedName name="IQ_NI_STDDEV_EST_CIQ" hidden="1">"c4707"</definedName>
    <definedName name="IQ_NI_STDDEV_EST_REUT" hidden="1">"c5373"</definedName>
    <definedName name="IQ_NI_STDDEV_EST_THOM" hidden="1">"c5131"</definedName>
    <definedName name="IQ_NI_SUBTOTAL_AP" hidden="1">"c8983"</definedName>
    <definedName name="IQ_NLA_PCT_LEASED_CONSOL" hidden="1">"c8815"</definedName>
    <definedName name="IQ_NLA_PCT_LEASED_MANAGED" hidden="1">"c8817"</definedName>
    <definedName name="IQ_NLA_PCT_LEASED_OTHER" hidden="1">"c8818"</definedName>
    <definedName name="IQ_NLA_PCT_LEASED_TOTAL" hidden="1">"c8819"</definedName>
    <definedName name="IQ_NLA_PCT_LEASED_UNCONSOL" hidden="1">"c8816"</definedName>
    <definedName name="IQ_NLA_SQ_FT_CONSOL" hidden="1">"c8800"</definedName>
    <definedName name="IQ_NLA_SQ_FT_MANAGED" hidden="1">"c8802"</definedName>
    <definedName name="IQ_NLA_SQ_FT_OTHER" hidden="1">"c8803"</definedName>
    <definedName name="IQ_NLA_SQ_FT_TOTAL" hidden="1">"c8804"</definedName>
    <definedName name="IQ_NLA_SQ_FT_UNCONSOL" hidden="1">"c8801"</definedName>
    <definedName name="IQ_NLA_SQ_METER_CONSOL" hidden="1">"c8805"</definedName>
    <definedName name="IQ_NLA_SQ_METER_MANAGED" hidden="1">"c8807"</definedName>
    <definedName name="IQ_NLA_SQ_METER_OTHER" hidden="1">"c8808"</definedName>
    <definedName name="IQ_NLA_SQ_METER_TOTAL" hidden="1">"c8809"</definedName>
    <definedName name="IQ_NLA_SQ_METER_UNCONSOL" hidden="1">"c8806"</definedName>
    <definedName name="IQ_NOI_INCL_UNCONSOL" hidden="1">"c16068"</definedName>
    <definedName name="IQ_NOL_CF_1YR" hidden="1">"c3465"</definedName>
    <definedName name="IQ_NOL_CF_2YR" hidden="1">"c3466"</definedName>
    <definedName name="IQ_NOL_CF_3YR" hidden="1">"c3467"</definedName>
    <definedName name="IQ_NOL_CF_4YR" hidden="1">"c3468"</definedName>
    <definedName name="IQ_NOL_CF_5YR" hidden="1">"c3469"</definedName>
    <definedName name="IQ_NOL_CF_AFTER_FIVE" hidden="1">"c3470"</definedName>
    <definedName name="IQ_NOL_CF_MAX_YEAR" hidden="1">"c3473"</definedName>
    <definedName name="IQ_NOL_CF_NO_EXP" hidden="1">"c3471"</definedName>
    <definedName name="IQ_NOL_CF_TOTAL" hidden="1">"c3472"</definedName>
    <definedName name="IQ_NON_ACCRU_ALLOW_RECEIVABLES_FFIEC" hidden="1">"c13353"</definedName>
    <definedName name="IQ_NON_ACCRUAL_ASSET_SOLD_DURING_QTR_FFIEC" hidden="1">"c15350"</definedName>
    <definedName name="IQ_NON_ACCRUAL_LOANS" hidden="1">"c796"</definedName>
    <definedName name="IQ_NON_CASH" hidden="1">"c1399"</definedName>
    <definedName name="IQ_NON_CASH_ITEMS" hidden="1">"c797"</definedName>
    <definedName name="IQ_NON_CD_DEPOSITS" hidden="1">"c15718"</definedName>
    <definedName name="IQ_NON_CD_DEPOSITS_TOTAL_DEPOSITS" hidden="1">"c15725"</definedName>
    <definedName name="IQ_NON_CURRENT_LOANS_FFIEC" hidden="1">"c13860"</definedName>
    <definedName name="IQ_NON_FARM_NONRES_PROPERTIES_TRADING_DOM_FFIEC" hidden="1">"c12931"</definedName>
    <definedName name="IQ_NON_INS_EXP" hidden="1">"c798"</definedName>
    <definedName name="IQ_NON_INS_REV" hidden="1">"c799"</definedName>
    <definedName name="IQ_NON_INT_BAL_OTHER_INSTITUTIONS_FFIEC" hidden="1">"c12950"</definedName>
    <definedName name="IQ_NON_INT_BEAR_CD" hidden="1">"c11750"</definedName>
    <definedName name="IQ_NON_INT_BEARING_DEPOSITS" hidden="1">"c800"</definedName>
    <definedName name="IQ_NON_INT_DEPOSITS_DOM_FFIEC" hidden="1">"c12851"</definedName>
    <definedName name="IQ_NON_INT_DEPOSITS_FOREIGN_FFIEC" hidden="1">"c12854"</definedName>
    <definedName name="IQ_NON_INT_EXP" hidden="1">"c801"</definedName>
    <definedName name="IQ_NON_INT_EXP_AVG_ASSETS_FFIEC" hidden="1">"c18878"</definedName>
    <definedName name="IQ_NON_INT_EXP_BNK_AP" hidden="1">"c8877"</definedName>
    <definedName name="IQ_NON_INT_EXP_BNK_AP_ABS" hidden="1">"c8896"</definedName>
    <definedName name="IQ_NON_INT_EXP_BNK_NAME_AP" hidden="1">"c8915"</definedName>
    <definedName name="IQ_NON_INT_EXP_BNK_NAME_AP_ABS" hidden="1">"c8934"</definedName>
    <definedName name="IQ_NON_INT_EXP_BNK_SUBTOTAL_AP" hidden="1">"c8981"</definedName>
    <definedName name="IQ_NON_INT_EXPENSE_AVG_ASSET" hidden="1">"c15708"</definedName>
    <definedName name="IQ_NON_INT_EXPENSE_FFIEC" hidden="1">"c13028"</definedName>
    <definedName name="IQ_NON_INT_INC" hidden="1">"c802"</definedName>
    <definedName name="IQ_NON_INT_INC_10YR_ANN_CAGR" hidden="1">"c6115"</definedName>
    <definedName name="IQ_NON_INT_INC_10YR_ANN_GROWTH" hidden="1">"c803"</definedName>
    <definedName name="IQ_NON_INT_INC_1YR_ANN_GROWTH" hidden="1">"c804"</definedName>
    <definedName name="IQ_NON_INT_INC_2YR_ANN_CAGR" hidden="1">"c6116"</definedName>
    <definedName name="IQ_NON_INT_INC_2YR_ANN_GROWTH" hidden="1">"c805"</definedName>
    <definedName name="IQ_NON_INT_INC_3YR_ANN_CAGR" hidden="1">"c6117"</definedName>
    <definedName name="IQ_NON_INT_INC_3YR_ANN_GROWTH" hidden="1">"c806"</definedName>
    <definedName name="IQ_NON_INT_INC_5YR_ANN_CAGR" hidden="1">"c6118"</definedName>
    <definedName name="IQ_NON_INT_INC_5YR_ANN_GROWTH" hidden="1">"c807"</definedName>
    <definedName name="IQ_NON_INT_INC_7YR_ANN_CAGR" hidden="1">"c6119"</definedName>
    <definedName name="IQ_NON_INT_INC_7YR_ANN_GROWTH" hidden="1">"c808"</definedName>
    <definedName name="IQ_NON_INT_INC_AVG_ASSETS_FFIEC" hidden="1">"c13359"</definedName>
    <definedName name="IQ_NON_INT_INC_BNK_AP" hidden="1">"c8876"</definedName>
    <definedName name="IQ_NON_INT_INC_BNK_AP_ABS" hidden="1">"c8895"</definedName>
    <definedName name="IQ_NON_INT_INC_BNK_NAME_AP" hidden="1">"c8914"</definedName>
    <definedName name="IQ_NON_INT_INC_BNK_NAME_AP_ABS" hidden="1">"c8933"</definedName>
    <definedName name="IQ_NON_INT_INC_BNK_SUBTOTAL_AP" hidden="1">"c8980"</definedName>
    <definedName name="IQ_NON_INT_INC_OPERATING_INC_FFIEC" hidden="1">"c13382"</definedName>
    <definedName name="IQ_NON_INT_INCOME_AVG_ASSET" hidden="1">"c15707"</definedName>
    <definedName name="IQ_NON_INT_INCOME_FFIEC" hidden="1">"c13017"</definedName>
    <definedName name="IQ_NON_INTEREST_EXP" hidden="1">"c1400"</definedName>
    <definedName name="IQ_NON_INTEREST_INC" hidden="1">"c1401"</definedName>
    <definedName name="IQ_NON_OPER_EXP" hidden="1">"c809"</definedName>
    <definedName name="IQ_NON_OPER_INC" hidden="1">"c810"</definedName>
    <definedName name="IQ_NON_PERF_ASSETS_10YR_ANN_CAGR" hidden="1">"c6120"</definedName>
    <definedName name="IQ_NON_PERF_ASSETS_10YR_ANN_GROWTH" hidden="1">"c811"</definedName>
    <definedName name="IQ_NON_PERF_ASSETS_1YR_ANN_GROWTH" hidden="1">"c812"</definedName>
    <definedName name="IQ_NON_PERF_ASSETS_2YR_ANN_CAGR" hidden="1">"c6121"</definedName>
    <definedName name="IQ_NON_PERF_ASSETS_2YR_ANN_GROWTH" hidden="1">"c813"</definedName>
    <definedName name="IQ_NON_PERF_ASSETS_3YR_ANN_CAGR" hidden="1">"c6122"</definedName>
    <definedName name="IQ_NON_PERF_ASSETS_3YR_ANN_GROWTH" hidden="1">"c814"</definedName>
    <definedName name="IQ_NON_PERF_ASSETS_5YR_ANN_CAGR" hidden="1">"c6123"</definedName>
    <definedName name="IQ_NON_PERF_ASSETS_5YR_ANN_GROWTH" hidden="1">"c815"</definedName>
    <definedName name="IQ_NON_PERF_ASSETS_7YR_ANN_CAGR" hidden="1">"c6124"</definedName>
    <definedName name="IQ_NON_PERF_ASSETS_7YR_ANN_GROWTH" hidden="1">"c816"</definedName>
    <definedName name="IQ_NON_PERF_ASSETS_EQUITY" hidden="1">"c15702"</definedName>
    <definedName name="IQ_NON_PERF_ASSETS_LOANS_OREO" hidden="1">"c15701"</definedName>
    <definedName name="IQ_NON_PERF_ASSETS_TOTAL_ASSETS" hidden="1">"c817"</definedName>
    <definedName name="IQ_NON_PERF_LOANS_10YR_ANN_CAGR" hidden="1">"c6125"</definedName>
    <definedName name="IQ_NON_PERF_LOANS_10YR_ANN_GROWTH" hidden="1">"c818"</definedName>
    <definedName name="IQ_NON_PERF_LOANS_1YR_ANN_GROWTH" hidden="1">"c819"</definedName>
    <definedName name="IQ_NON_PERF_LOANS_2YR_ANN_CAGR" hidden="1">"c6126"</definedName>
    <definedName name="IQ_NON_PERF_LOANS_2YR_ANN_GROWTH" hidden="1">"c820"</definedName>
    <definedName name="IQ_NON_PERF_LOANS_3YR_ANN_CAGR" hidden="1">"c6127"</definedName>
    <definedName name="IQ_NON_PERF_LOANS_3YR_ANN_GROWTH" hidden="1">"c821"</definedName>
    <definedName name="IQ_NON_PERF_LOANS_5YR_ANN_CAGR" hidden="1">"c6128"</definedName>
    <definedName name="IQ_NON_PERF_LOANS_5YR_ANN_GROWTH" hidden="1">"c822"</definedName>
    <definedName name="IQ_NON_PERF_LOANS_7YR_ANN_CAGR" hidden="1">"c6129"</definedName>
    <definedName name="IQ_NON_PERF_LOANS_7YR_ANN_GROWTH" hidden="1">"c823"</definedName>
    <definedName name="IQ_NON_PERF_LOANS_TOTAL_ASSETS" hidden="1">"c824"</definedName>
    <definedName name="IQ_NON_PERF_LOANS_TOTAL_LOANS" hidden="1">"c825"</definedName>
    <definedName name="IQ_NON_PERFORMING_ASSETS" hidden="1">"c826"</definedName>
    <definedName name="IQ_NON_PERFORMING_ASSETS_FFIEC" hidden="1">"c13859"</definedName>
    <definedName name="IQ_NON_PERFORMING_LOANS" hidden="1">"c827"</definedName>
    <definedName name="IQ_NON_PERFORMING_LOANS_FFIEC" hidden="1">"c13861"</definedName>
    <definedName name="IQ_NON_RE_DA" hidden="1">"c16179"</definedName>
    <definedName name="IQ_NON_RENTAL_NOI" hidden="1">"c16066"</definedName>
    <definedName name="IQ_NON_RENTAL_OPERATING_EXPENSE" hidden="1">"c16046"</definedName>
    <definedName name="IQ_NON_US_ADDRESS_LEASE_FIN_REC_FFIEC" hidden="1">"c13625"</definedName>
    <definedName name="IQ_NONCASH_INCOME_AMORT_CLOSED_END_LOANS_FFIEC" hidden="1">"c13078"</definedName>
    <definedName name="IQ_NONCASH_PENSION_EXP" hidden="1">"c3000"</definedName>
    <definedName name="IQ_NONCORE_ASSETS_TOT_FFIEC" hidden="1">"c13443"</definedName>
    <definedName name="IQ_NONDEF_CAPITAL_GOODS_ORDERS" hidden="1">"c6932"</definedName>
    <definedName name="IQ_NONDEF_CAPITAL_GOODS_ORDERS_APR" hidden="1">"c7592"</definedName>
    <definedName name="IQ_NONDEF_CAPITAL_GOODS_ORDERS_APR_FC" hidden="1">"c8472"</definedName>
    <definedName name="IQ_NONDEF_CAPITAL_GOODS_ORDERS_FC" hidden="1">"c7812"</definedName>
    <definedName name="IQ_NONDEF_CAPITAL_GOODS_ORDERS_POP" hidden="1">"c7152"</definedName>
    <definedName name="IQ_NONDEF_CAPITAL_GOODS_ORDERS_POP_FC" hidden="1">"c8032"</definedName>
    <definedName name="IQ_NONDEF_CAPITAL_GOODS_ORDERS_YOY" hidden="1">"c7372"</definedName>
    <definedName name="IQ_NONDEF_CAPITAL_GOODS_ORDERS_YOY_FC" hidden="1">"c8252"</definedName>
    <definedName name="IQ_NONDEF_CAPITAL_GOODS_SHIPMENTS" hidden="1">"c6933"</definedName>
    <definedName name="IQ_NONDEF_CAPITAL_GOODS_SHIPMENTS_APR" hidden="1">"c7593"</definedName>
    <definedName name="IQ_NONDEF_CAPITAL_GOODS_SHIPMENTS_APR_FC" hidden="1">"c8473"</definedName>
    <definedName name="IQ_NONDEF_CAPITAL_GOODS_SHIPMENTS_FC" hidden="1">"c7813"</definedName>
    <definedName name="IQ_NONDEF_CAPITAL_GOODS_SHIPMENTS_POP" hidden="1">"c7153"</definedName>
    <definedName name="IQ_NONDEF_CAPITAL_GOODS_SHIPMENTS_POP_FC" hidden="1">"c8033"</definedName>
    <definedName name="IQ_NONDEF_CAPITAL_GOODS_SHIPMENTS_YOY" hidden="1">"c7373"</definedName>
    <definedName name="IQ_NONDEF_CAPITAL_GOODS_SHIPMENTS_YOY_FC" hidden="1">"c8253"</definedName>
    <definedName name="IQ_NONDEF_SPENDING_SAAR" hidden="1">"c6934"</definedName>
    <definedName name="IQ_NONDEF_SPENDING_SAAR_APR" hidden="1">"c7594"</definedName>
    <definedName name="IQ_NONDEF_SPENDING_SAAR_APR_FC" hidden="1">"c8474"</definedName>
    <definedName name="IQ_NONDEF_SPENDING_SAAR_FC" hidden="1">"c7814"</definedName>
    <definedName name="IQ_NONDEF_SPENDING_SAAR_POP" hidden="1">"c7154"</definedName>
    <definedName name="IQ_NONDEF_SPENDING_SAAR_POP_FC" hidden="1">"c8034"</definedName>
    <definedName name="IQ_NONDEF_SPENDING_SAAR_YOY" hidden="1">"c7374"</definedName>
    <definedName name="IQ_NONDEF_SPENDING_SAAR_YOY_FC" hidden="1">"c8254"</definedName>
    <definedName name="IQ_NONFARM_EMP_HRS_PCT_CHANGE" hidden="1">"c6935"</definedName>
    <definedName name="IQ_NONFARM_EMP_HRS_PCT_CHANGE_FC" hidden="1">"c7815"</definedName>
    <definedName name="IQ_NONFARM_EMP_HRS_PCT_CHANGE_POP" hidden="1">"c7155"</definedName>
    <definedName name="IQ_NONFARM_EMP_HRS_PCT_CHANGE_POP_FC" hidden="1">"c8035"</definedName>
    <definedName name="IQ_NONFARM_EMP_HRS_PCT_CHANGE_YOY" hidden="1">"c7375"</definedName>
    <definedName name="IQ_NONFARM_EMP_HRS_PCT_CHANGE_YOY_FC" hidden="1">"c8255"</definedName>
    <definedName name="IQ_NONFARM_NONRES_DOM_FFIEC" hidden="1">"c15271"</definedName>
    <definedName name="IQ_NONFARM_NONRES_GROSS_LOANS_FFIEC" hidden="1">"c13405"</definedName>
    <definedName name="IQ_NONFARM_NONRES_LL_REC_DOM_FFIEC" hidden="1">"c13626"</definedName>
    <definedName name="IQ_NONFARM_NONRES_RISK_BASED_FFIEC" hidden="1">"c13426"</definedName>
    <definedName name="IQ_NONFARM_OUTPUT_PER_HR" hidden="1">"c6936"</definedName>
    <definedName name="IQ_NONFARM_OUTPUT_PER_HR_APR" hidden="1">"c7596"</definedName>
    <definedName name="IQ_NONFARM_OUTPUT_PER_HR_APR_FC" hidden="1">"c8476"</definedName>
    <definedName name="IQ_NONFARM_OUTPUT_PER_HR_FC" hidden="1">"c7816"</definedName>
    <definedName name="IQ_NONFARM_OUTPUT_PER_HR_POP" hidden="1">"c7156"</definedName>
    <definedName name="IQ_NONFARM_OUTPUT_PER_HR_POP_FC" hidden="1">"c8036"</definedName>
    <definedName name="IQ_NONFARM_OUTPUT_PER_HR_YOY" hidden="1">"c7376"</definedName>
    <definedName name="IQ_NONFARM_OUTPUT_PER_HR_YOY_FC" hidden="1">"c8256"</definedName>
    <definedName name="IQ_NONFARM_PAYROLLS" hidden="1">"c6926"</definedName>
    <definedName name="IQ_NONFARM_PAYROLLS_APR" hidden="1">"c7586"</definedName>
    <definedName name="IQ_NONFARM_PAYROLLS_APR_FC" hidden="1">"c8466"</definedName>
    <definedName name="IQ_NONFARM_PAYROLLS_FC" hidden="1">"c7806"</definedName>
    <definedName name="IQ_NONFARM_PAYROLLS_POP" hidden="1">"c7146"</definedName>
    <definedName name="IQ_NONFARM_PAYROLLS_POP_FC" hidden="1">"c8026"</definedName>
    <definedName name="IQ_NONFARM_PAYROLLS_YOY" hidden="1">"c7366"</definedName>
    <definedName name="IQ_NONFARM_PAYROLLS_YOY_FC" hidden="1">"c8246"</definedName>
    <definedName name="IQ_NONFARM_TOTAL_HR_INDEX" hidden="1">"c6937"</definedName>
    <definedName name="IQ_NONFARM_TOTAL_HR_INDEX_APR" hidden="1">"c7597"</definedName>
    <definedName name="IQ_NONFARM_TOTAL_HR_INDEX_APR_FC" hidden="1">"c8477"</definedName>
    <definedName name="IQ_NONFARM_TOTAL_HR_INDEX_FC" hidden="1">"c7817"</definedName>
    <definedName name="IQ_NONFARM_TOTAL_HR_INDEX_POP" hidden="1">"c7157"</definedName>
    <definedName name="IQ_NONFARM_TOTAL_HR_INDEX_POP_FC" hidden="1">"c8037"</definedName>
    <definedName name="IQ_NONFARM_TOTAL_HR_INDEX_YOY" hidden="1">"c7377"</definedName>
    <definedName name="IQ_NONFARM_TOTAL_HR_INDEX_YOY_FC" hidden="1">"c8257"</definedName>
    <definedName name="IQ_NONFARM_WAGES" hidden="1">"c6938"</definedName>
    <definedName name="IQ_NONFARM_WAGES_APR" hidden="1">"c7598"</definedName>
    <definedName name="IQ_NONFARM_WAGES_APR_FC" hidden="1">"c8478"</definedName>
    <definedName name="IQ_NONFARM_WAGES_FC" hidden="1">"c7818"</definedName>
    <definedName name="IQ_NONFARM_WAGES_INDEX" hidden="1">"c6939"</definedName>
    <definedName name="IQ_NONFARM_WAGES_INDEX_APR" hidden="1">"c7599"</definedName>
    <definedName name="IQ_NONFARM_WAGES_INDEX_APR_FC" hidden="1">"c8479"</definedName>
    <definedName name="IQ_NONFARM_WAGES_INDEX_FC" hidden="1">"c7819"</definedName>
    <definedName name="IQ_NONFARM_WAGES_INDEX_POP" hidden="1">"c7159"</definedName>
    <definedName name="IQ_NONFARM_WAGES_INDEX_POP_FC" hidden="1">"c8039"</definedName>
    <definedName name="IQ_NONFARM_WAGES_INDEX_YOY" hidden="1">"c7379"</definedName>
    <definedName name="IQ_NONFARM_WAGES_INDEX_YOY_FC" hidden="1">"c8259"</definedName>
    <definedName name="IQ_NONFARM_WAGES_POP" hidden="1">"c7158"</definedName>
    <definedName name="IQ_NONFARM_WAGES_POP_FC" hidden="1">"c8038"</definedName>
    <definedName name="IQ_NONFARM_WAGES_YOY" hidden="1">"c7378"</definedName>
    <definedName name="IQ_NONFARM_WAGES_YOY_FC" hidden="1">"c8258"</definedName>
    <definedName name="IQ_NONINTEREST_BEARING_CASH_FFIEC" hidden="1">"c12774"</definedName>
    <definedName name="IQ_NONINTEREST_INC_FOREIGN_FFIEC" hidden="1">"c15376"</definedName>
    <definedName name="IQ_NONQUALIFYING_PREFERRED_T1_FFIEC" hidden="1">"c13134"</definedName>
    <definedName name="IQ_NONRECOURSE_DEBT" hidden="1">"c2550"</definedName>
    <definedName name="IQ_NONRECOURSE_DEBT_PCT" hidden="1">"c2551"</definedName>
    <definedName name="IQ_NONRES_FIXED_INVEST" hidden="1">"c6931"</definedName>
    <definedName name="IQ_NONRES_FIXED_INVEST_APR" hidden="1">"c7591"</definedName>
    <definedName name="IQ_NONRES_FIXED_INVEST_POP" hidden="1">"c7151"</definedName>
    <definedName name="IQ_NONRES_FIXED_INVEST_PRIV_APR_FC_UNUSED" hidden="1">"c8468"</definedName>
    <definedName name="IQ_NONRES_FIXED_INVEST_PRIV_APR_UNUSED" hidden="1">"c7588"</definedName>
    <definedName name="IQ_NONRES_FIXED_INVEST_PRIV_FC_UNUSED" hidden="1">"c7808"</definedName>
    <definedName name="IQ_NONRES_FIXED_INVEST_PRIV_POP_FC_UNUSED" hidden="1">"c8028"</definedName>
    <definedName name="IQ_NONRES_FIXED_INVEST_PRIV_POP_UNUSED" hidden="1">"c7148"</definedName>
    <definedName name="IQ_NONRES_FIXED_INVEST_PRIV_REAL" hidden="1">"c6989"</definedName>
    <definedName name="IQ_NONRES_FIXED_INVEST_PRIV_REAL_APR" hidden="1">"c7649"</definedName>
    <definedName name="IQ_NONRES_FIXED_INVEST_PRIV_REAL_APR_FC" hidden="1">"c8529"</definedName>
    <definedName name="IQ_NONRES_FIXED_INVEST_PRIV_REAL_FC" hidden="1">"c7869"</definedName>
    <definedName name="IQ_NONRES_FIXED_INVEST_PRIV_REAL_POP" hidden="1">"c7209"</definedName>
    <definedName name="IQ_NONRES_FIXED_INVEST_PRIV_REAL_POP_FC" hidden="1">"c8089"</definedName>
    <definedName name="IQ_NONRES_FIXED_INVEST_PRIV_REAL_SAAR" hidden="1">"c6990"</definedName>
    <definedName name="IQ_NONRES_FIXED_INVEST_PRIV_REAL_SAAR_APR" hidden="1">"c7650"</definedName>
    <definedName name="IQ_NONRES_FIXED_INVEST_PRIV_REAL_SAAR_APR_FC" hidden="1">"c8530"</definedName>
    <definedName name="IQ_NONRES_FIXED_INVEST_PRIV_REAL_SAAR_FC" hidden="1">"c7870"</definedName>
    <definedName name="IQ_NONRES_FIXED_INVEST_PRIV_REAL_SAAR_POP" hidden="1">"c7210"</definedName>
    <definedName name="IQ_NONRES_FIXED_INVEST_PRIV_REAL_SAAR_POP_FC" hidden="1">"c8090"</definedName>
    <definedName name="IQ_NONRES_FIXED_INVEST_PRIV_REAL_SAAR_USD_APR_FC" hidden="1">"c11981"</definedName>
    <definedName name="IQ_NONRES_FIXED_INVEST_PRIV_REAL_SAAR_USD_FC" hidden="1">"c11978"</definedName>
    <definedName name="IQ_NONRES_FIXED_INVEST_PRIV_REAL_SAAR_USD_POP_FC" hidden="1">"c11979"</definedName>
    <definedName name="IQ_NONRES_FIXED_INVEST_PRIV_REAL_SAAR_USD_YOY_FC" hidden="1">"c11980"</definedName>
    <definedName name="IQ_NONRES_FIXED_INVEST_PRIV_REAL_SAAR_YOY" hidden="1">"c7430"</definedName>
    <definedName name="IQ_NONRES_FIXED_INVEST_PRIV_REAL_SAAR_YOY_FC" hidden="1">"c8310"</definedName>
    <definedName name="IQ_NONRES_FIXED_INVEST_PRIV_REAL_USD_APR_FC" hidden="1">"c11977"</definedName>
    <definedName name="IQ_NONRES_FIXED_INVEST_PRIV_REAL_USD_FC" hidden="1">"c11974"</definedName>
    <definedName name="IQ_NONRES_FIXED_INVEST_PRIV_REAL_USD_POP_FC" hidden="1">"c11975"</definedName>
    <definedName name="IQ_NONRES_FIXED_INVEST_PRIV_REAL_USD_YOY_FC" hidden="1">"c11976"</definedName>
    <definedName name="IQ_NONRES_FIXED_INVEST_PRIV_REAL_YOY" hidden="1">"c7429"</definedName>
    <definedName name="IQ_NONRES_FIXED_INVEST_PRIV_REAL_YOY_FC" hidden="1">"c8309"</definedName>
    <definedName name="IQ_NONRES_FIXED_INVEST_PRIV_SAAR" hidden="1">"c6929"</definedName>
    <definedName name="IQ_NONRES_FIXED_INVEST_PRIV_SAAR_APR" hidden="1">"c7589"</definedName>
    <definedName name="IQ_NONRES_FIXED_INVEST_PRIV_SAAR_APR_FC" hidden="1">"c8469"</definedName>
    <definedName name="IQ_NONRES_FIXED_INVEST_PRIV_SAAR_FC" hidden="1">"c7809"</definedName>
    <definedName name="IQ_NONRES_FIXED_INVEST_PRIV_SAAR_POP" hidden="1">"c7149"</definedName>
    <definedName name="IQ_NONRES_FIXED_INVEST_PRIV_SAAR_POP_FC" hidden="1">"c8029"</definedName>
    <definedName name="IQ_NONRES_FIXED_INVEST_PRIV_SAAR_USD_APR_FC" hidden="1">"c11877"</definedName>
    <definedName name="IQ_NONRES_FIXED_INVEST_PRIV_SAAR_USD_FC" hidden="1">"c11874"</definedName>
    <definedName name="IQ_NONRES_FIXED_INVEST_PRIV_SAAR_USD_POP_FC" hidden="1">"c11875"</definedName>
    <definedName name="IQ_NONRES_FIXED_INVEST_PRIV_SAAR_USD_YOY_FC" hidden="1">"c11876"</definedName>
    <definedName name="IQ_NONRES_FIXED_INVEST_PRIV_SAAR_YOY" hidden="1">"c7369"</definedName>
    <definedName name="IQ_NONRES_FIXED_INVEST_PRIV_SAAR_YOY_FC" hidden="1">"c8249"</definedName>
    <definedName name="IQ_NONRES_FIXED_INVEST_PRIV_UNUSED" hidden="1">"c6928"</definedName>
    <definedName name="IQ_NONRES_FIXED_INVEST_PRIV_USD_APR_FC" hidden="1">"c11873"</definedName>
    <definedName name="IQ_NONRES_FIXED_INVEST_PRIV_USD_FC" hidden="1">"c11870"</definedName>
    <definedName name="IQ_NONRES_FIXED_INVEST_PRIV_USD_POP_FC" hidden="1">"c11871"</definedName>
    <definedName name="IQ_NONRES_FIXED_INVEST_PRIV_USD_YOY_FC" hidden="1">"c11872"</definedName>
    <definedName name="IQ_NONRES_FIXED_INVEST_PRIV_YOY_FC_UNUSED" hidden="1">"c8248"</definedName>
    <definedName name="IQ_NONRES_FIXED_INVEST_PRIV_YOY_UNUSED" hidden="1">"c7368"</definedName>
    <definedName name="IQ_NONRES_FIXED_INVEST_REAL" hidden="1">"c6993"</definedName>
    <definedName name="IQ_NONRES_FIXED_INVEST_REAL_APR" hidden="1">"c7653"</definedName>
    <definedName name="IQ_NONRES_FIXED_INVEST_REAL_POP" hidden="1">"c7213"</definedName>
    <definedName name="IQ_NONRES_FIXED_INVEST_REAL_SAAR" hidden="1">"c6987"</definedName>
    <definedName name="IQ_NONRES_FIXED_INVEST_REAL_SAAR_APR" hidden="1">"c7647"</definedName>
    <definedName name="IQ_NONRES_FIXED_INVEST_REAL_SAAR_APR_FC" hidden="1">"c8527"</definedName>
    <definedName name="IQ_NONRES_FIXED_INVEST_REAL_SAAR_FC" hidden="1">"c7867"</definedName>
    <definedName name="IQ_NONRES_FIXED_INVEST_REAL_SAAR_POP" hidden="1">"c7207"</definedName>
    <definedName name="IQ_NONRES_FIXED_INVEST_REAL_SAAR_POP_FC" hidden="1">"c8087"</definedName>
    <definedName name="IQ_NONRES_FIXED_INVEST_REAL_SAAR_YOY" hidden="1">"c7427"</definedName>
    <definedName name="IQ_NONRES_FIXED_INVEST_REAL_SAAR_YOY_FC" hidden="1">"c8307"</definedName>
    <definedName name="IQ_NONRES_FIXED_INVEST_REAL_USD_APR_FC" hidden="1">"c11973"</definedName>
    <definedName name="IQ_NONRES_FIXED_INVEST_REAL_USD_FC" hidden="1">"c11970"</definedName>
    <definedName name="IQ_NONRES_FIXED_INVEST_REAL_USD_POP_FC" hidden="1">"c11971"</definedName>
    <definedName name="IQ_NONRES_FIXED_INVEST_REAL_USD_YOY_FC" hidden="1">"c11972"</definedName>
    <definedName name="IQ_NONRES_FIXED_INVEST_REAL_YOY" hidden="1">"c7433"</definedName>
    <definedName name="IQ_NONRES_FIXED_INVEST_STRUCT" hidden="1">"c6930"</definedName>
    <definedName name="IQ_NONRES_FIXED_INVEST_STRUCT_APR" hidden="1">"c7590"</definedName>
    <definedName name="IQ_NONRES_FIXED_INVEST_STRUCT_APR_FC" hidden="1">"c8470"</definedName>
    <definedName name="IQ_NONRES_FIXED_INVEST_STRUCT_FC" hidden="1">"c7810"</definedName>
    <definedName name="IQ_NONRES_FIXED_INVEST_STRUCT_POP" hidden="1">"c7150"</definedName>
    <definedName name="IQ_NONRES_FIXED_INVEST_STRUCT_POP_FC" hidden="1">"c8030"</definedName>
    <definedName name="IQ_NONRES_FIXED_INVEST_STRUCT_REAL" hidden="1">"c6992"</definedName>
    <definedName name="IQ_NONRES_FIXED_INVEST_STRUCT_REAL_APR" hidden="1">"c7652"</definedName>
    <definedName name="IQ_NONRES_FIXED_INVEST_STRUCT_REAL_APR_FC" hidden="1">"c8532"</definedName>
    <definedName name="IQ_NONRES_FIXED_INVEST_STRUCT_REAL_FC" hidden="1">"c7872"</definedName>
    <definedName name="IQ_NONRES_FIXED_INVEST_STRUCT_REAL_POP" hidden="1">"c7212"</definedName>
    <definedName name="IQ_NONRES_FIXED_INVEST_STRUCT_REAL_POP_FC" hidden="1">"c8092"</definedName>
    <definedName name="IQ_NONRES_FIXED_INVEST_STRUCT_REAL_SAAR" hidden="1">"c6991"</definedName>
    <definedName name="IQ_NONRES_FIXED_INVEST_STRUCT_REAL_SAAR_APR" hidden="1">"c7651"</definedName>
    <definedName name="IQ_NONRES_FIXED_INVEST_STRUCT_REAL_SAAR_APR_FC" hidden="1">"c8531"</definedName>
    <definedName name="IQ_NONRES_FIXED_INVEST_STRUCT_REAL_SAAR_FC" hidden="1">"c7871"</definedName>
    <definedName name="IQ_NONRES_FIXED_INVEST_STRUCT_REAL_SAAR_POP" hidden="1">"c7211"</definedName>
    <definedName name="IQ_NONRES_FIXED_INVEST_STRUCT_REAL_SAAR_POP_FC" hidden="1">"c8091"</definedName>
    <definedName name="IQ_NONRES_FIXED_INVEST_STRUCT_REAL_SAAR_YOY" hidden="1">"c7431"</definedName>
    <definedName name="IQ_NONRES_FIXED_INVEST_STRUCT_REAL_SAAR_YOY_FC" hidden="1">"c8311"</definedName>
    <definedName name="IQ_NONRES_FIXED_INVEST_STRUCT_REAL_USD_APR_FC" hidden="1">"c11985"</definedName>
    <definedName name="IQ_NONRES_FIXED_INVEST_STRUCT_REAL_USD_FC" hidden="1">"c11982"</definedName>
    <definedName name="IQ_NONRES_FIXED_INVEST_STRUCT_REAL_USD_POP_FC" hidden="1">"c11983"</definedName>
    <definedName name="IQ_NONRES_FIXED_INVEST_STRUCT_REAL_USD_YOY_FC" hidden="1">"c11984"</definedName>
    <definedName name="IQ_NONRES_FIXED_INVEST_STRUCT_REAL_YOY" hidden="1">"c7432"</definedName>
    <definedName name="IQ_NONRES_FIXED_INVEST_STRUCT_REAL_YOY_FC" hidden="1">"c8312"</definedName>
    <definedName name="IQ_NONRES_FIXED_INVEST_STRUCT_USD_APR_FC" hidden="1">"c11881"</definedName>
    <definedName name="IQ_NONRES_FIXED_INVEST_STRUCT_USD_FC" hidden="1">"c11878"</definedName>
    <definedName name="IQ_NONRES_FIXED_INVEST_STRUCT_USD_POP_FC" hidden="1">"c11879"</definedName>
    <definedName name="IQ_NONRES_FIXED_INVEST_STRUCT_USD_YOY_FC" hidden="1">"c11880"</definedName>
    <definedName name="IQ_NONRES_FIXED_INVEST_STRUCT_YOY" hidden="1">"c7370"</definedName>
    <definedName name="IQ_NONRES_FIXED_INVEST_STRUCT_YOY_FC" hidden="1">"c8250"</definedName>
    <definedName name="IQ_NONRES_FIXED_INVEST_USD_APR_FC" hidden="1">"c11869"</definedName>
    <definedName name="IQ_NONRES_FIXED_INVEST_USD_FC" hidden="1">"c11866"</definedName>
    <definedName name="IQ_NONRES_FIXED_INVEST_USD_POP_FC" hidden="1">"c11867"</definedName>
    <definedName name="IQ_NONRES_FIXED_INVEST_USD_YOY_FC" hidden="1">"c11868"</definedName>
    <definedName name="IQ_NONRES_FIXED_INVEST_YOY" hidden="1">"c7371"</definedName>
    <definedName name="IQ_NONTRADING_SECURITIES_FAIR_VALUE_TOT_FFIEC" hidden="1">"c13211"</definedName>
    <definedName name="IQ_NONTRADING_SECURITIES_LEVEL_1_FFIEC" hidden="1">"c13219"</definedName>
    <definedName name="IQ_NONTRADING_SECURITIES_LEVEL_2_FFIEC" hidden="1">"c13227"</definedName>
    <definedName name="IQ_NONTRADING_SECURITIES_LEVEL_3_FFIEC" hidden="1">"c13235"</definedName>
    <definedName name="IQ_NONUTIL_REV" hidden="1">"c2089"</definedName>
    <definedName name="IQ_NORM_EPS_ACT_OR_EST" hidden="1">"c2249"</definedName>
    <definedName name="IQ_NORM_EPS_ACT_OR_EST_CIQ" hidden="1">"c5069"</definedName>
    <definedName name="IQ_NORM_EPS_ACT_OR_EST_REUT" hidden="1">"c5472"</definedName>
    <definedName name="IQ_NORMAL_INC_AFTER" hidden="1">"c1605"</definedName>
    <definedName name="IQ_NORMAL_INC_AVAIL" hidden="1">"c1606"</definedName>
    <definedName name="IQ_NORMAL_INC_BEFORE" hidden="1">"c1607"</definedName>
    <definedName name="IQ_NOTES_PAY" hidden="1">"c1423"</definedName>
    <definedName name="IQ_NOTIONAL_AMT_DERIVATIVES_BENEFICIARY_FFIEC" hidden="1">"c13118"</definedName>
    <definedName name="IQ_NOTIONAL_AMT_DERIVATIVES_GUARANTOR_FFIEC" hidden="1">"c13111"</definedName>
    <definedName name="IQ_NOW_ACCOUNT" hidden="1">"c828"</definedName>
    <definedName name="IQ_NOW_ATS_ACCOUNTS_COMMERCIAL_BANK_SUBS_FFIEC" hidden="1">"c12946"</definedName>
    <definedName name="IQ_NOW_ATS_ACCOUNTS_OTHER_INSTITUTIONS_FFIEC" hidden="1">"c12951"</definedName>
    <definedName name="IQ_NOW_OTHER_TRANS_ACCTS_TOT_DEPOSITS_FFIEC" hidden="1">"c13903"</definedName>
    <definedName name="IQ_NPPE" hidden="1">"c829"</definedName>
    <definedName name="IQ_NPPE_10YR_ANN_CAGR" hidden="1">"c6130"</definedName>
    <definedName name="IQ_NPPE_10YR_ANN_GROWTH" hidden="1">"c830"</definedName>
    <definedName name="IQ_NPPE_1YR_ANN_GROWTH" hidden="1">"c831"</definedName>
    <definedName name="IQ_NPPE_2YR_ANN_CAGR" hidden="1">"c6131"</definedName>
    <definedName name="IQ_NPPE_2YR_ANN_GROWTH" hidden="1">"c832"</definedName>
    <definedName name="IQ_NPPE_3YR_ANN_CAGR" hidden="1">"c6132"</definedName>
    <definedName name="IQ_NPPE_3YR_ANN_GROWTH" hidden="1">"c833"</definedName>
    <definedName name="IQ_NPPE_5YR_ANN_CAGR" hidden="1">"c6133"</definedName>
    <definedName name="IQ_NPPE_5YR_ANN_GROWTH" hidden="1">"c834"</definedName>
    <definedName name="IQ_NPPE_7YR_ANN_CAGR" hidden="1">"c6134"</definedName>
    <definedName name="IQ_NPPE_7YR_ANN_GROWTH" hidden="1">"c835"</definedName>
    <definedName name="IQ_NTM" hidden="1">6000</definedName>
    <definedName name="IQ_NUKE" hidden="1">"c836"</definedName>
    <definedName name="IQ_NUKE_CF" hidden="1">"c837"</definedName>
    <definedName name="IQ_NUKE_CONTR" hidden="1">"c838"</definedName>
    <definedName name="IQ_NUM_BRANCHES" hidden="1">"c2088"</definedName>
    <definedName name="IQ_NUM_CONTRIBUTORS" hidden="1">"c13739"</definedName>
    <definedName name="IQ_NUMBER_ADRHOLDERS" hidden="1">"c1970"</definedName>
    <definedName name="IQ_NUMBER_CELL_SITES" hidden="1">"c15762"</definedName>
    <definedName name="IQ_NUMBER_DAYS" hidden="1">"c1904"</definedName>
    <definedName name="IQ_NUMBER_MINES_ALUM" hidden="1">"c9248"</definedName>
    <definedName name="IQ_NUMBER_MINES_COAL" hidden="1">"c9822"</definedName>
    <definedName name="IQ_NUMBER_MINES_COP" hidden="1">"c9193"</definedName>
    <definedName name="IQ_NUMBER_MINES_DIAM" hidden="1">"c9672"</definedName>
    <definedName name="IQ_NUMBER_MINES_GOLD" hidden="1">"c9033"</definedName>
    <definedName name="IQ_NUMBER_MINES_IRON" hidden="1">"c9407"</definedName>
    <definedName name="IQ_NUMBER_MINES_LEAD" hidden="1">"c9460"</definedName>
    <definedName name="IQ_NUMBER_MINES_MANG" hidden="1">"c9513"</definedName>
    <definedName name="IQ_NUMBER_MINES_MOLYB" hidden="1">"c9725"</definedName>
    <definedName name="IQ_NUMBER_MINES_NICK" hidden="1">"c9301"</definedName>
    <definedName name="IQ_NUMBER_MINES_PLAT" hidden="1">"c9139"</definedName>
    <definedName name="IQ_NUMBER_MINES_SILVER" hidden="1">"c9086"</definedName>
    <definedName name="IQ_NUMBER_MINES_TITAN" hidden="1">"c9566"</definedName>
    <definedName name="IQ_NUMBER_MINES_URAN" hidden="1">"c9619"</definedName>
    <definedName name="IQ_NUMBER_MINES_ZINC" hidden="1">"c9354"</definedName>
    <definedName name="IQ_NUMBER_SHAREHOLDERS" hidden="1">"c1967"</definedName>
    <definedName name="IQ_NUMBER_SHAREHOLDERS_CLASSA" hidden="1">"c1968"</definedName>
    <definedName name="IQ_NUMBER_SHAREHOLDERS_OTHER" hidden="1">"c1969"</definedName>
    <definedName name="IQ_NUMBER_WIRELESS_TOWERS" hidden="1">"c15766"</definedName>
    <definedName name="IQ_OBLIGATION_STATES_POLI_SUBD_US_LL_REC_DOM_FFIEC" hidden="1">"c15295"</definedName>
    <definedName name="IQ_OBLIGATION_STATES_POLI_SUBD_US_LL_REC_FFIEC" hidden="1">"c15294"</definedName>
    <definedName name="IQ_OCCUPANCY_CONSOL" hidden="1">"c8840"</definedName>
    <definedName name="IQ_OCCUPANCY_EXP_AVG_ASSETS_FFIEC" hidden="1">"c13372"</definedName>
    <definedName name="IQ_OCCUPANCY_EXP_OPERATING_INC_FFIEC" hidden="1">"c13380"</definedName>
    <definedName name="IQ_OCCUPANCY_MANAGED" hidden="1">"c8842"</definedName>
    <definedName name="IQ_OCCUPANCY_OTHER" hidden="1">"c8843"</definedName>
    <definedName name="IQ_OCCUPANCY_SAME_PROP" hidden="1">"c8845"</definedName>
    <definedName name="IQ_OCCUPANCY_TOTAL" hidden="1">"c8844"</definedName>
    <definedName name="IQ_OCCUPANCY_UNCONSOL" hidden="1">"c8841"</definedName>
    <definedName name="IQ_OCCUPY_EXP" hidden="1">"c839"</definedName>
    <definedName name="IQ_OFFER_AMOUNT" hidden="1">"c2152"</definedName>
    <definedName name="IQ_OFFER_COUPON" hidden="1">"c2147"</definedName>
    <definedName name="IQ_OFFER_COUPON_TYPE" hidden="1">"c2148"</definedName>
    <definedName name="IQ_OFFER_DATE" hidden="1">"c2149"</definedName>
    <definedName name="IQ_OFFER_PRICE" hidden="1">"c2150"</definedName>
    <definedName name="IQ_OFFER_YIELD" hidden="1">"c2151"</definedName>
    <definedName name="IQ_OG_10DISC" hidden="1">"c1998"</definedName>
    <definedName name="IQ_OG_10DISC_GAS" hidden="1">"c2018"</definedName>
    <definedName name="IQ_OG_10DISC_OIL" hidden="1">"c2008"</definedName>
    <definedName name="IQ_OG_ACQ_COST_PROVED" hidden="1">"c1975"</definedName>
    <definedName name="IQ_OG_ACQ_COST_PROVED_GAS" hidden="1">"c1987"</definedName>
    <definedName name="IQ_OG_ACQ_COST_PROVED_OIL" hidden="1">"c1981"</definedName>
    <definedName name="IQ_OG_ACQ_COST_UNPROVED" hidden="1">"c1976"</definedName>
    <definedName name="IQ_OG_ACQ_COST_UNPROVED_GAS" hidden="1">"c1988"</definedName>
    <definedName name="IQ_OG_ACQ_COST_UNPROVED_OIL" hidden="1">"c1982"</definedName>
    <definedName name="IQ_OG_AVG_DAILY_GAS_EQUIV_PRODUCTION_MMCFE" hidden="1">"c10061"</definedName>
    <definedName name="IQ_OG_AVG_DAILY_OIL_EQUIV_PRODUCTION_KBOE" hidden="1">"c10060"</definedName>
    <definedName name="IQ_OG_AVG_DAILY_PROD_GAS" hidden="1">"c2910"</definedName>
    <definedName name="IQ_OG_AVG_DAILY_PROD_NGL" hidden="1">"c2911"</definedName>
    <definedName name="IQ_OG_AVG_DAILY_PROD_OIL" hidden="1">"c2909"</definedName>
    <definedName name="IQ_OG_AVG_DAILY_PRODUCTION_GAS_MMCM" hidden="1">"c10059"</definedName>
    <definedName name="IQ_OG_AVG_DAILY_SALES_VOL_EQ_INC_GAS" hidden="1">"c5797"</definedName>
    <definedName name="IQ_OG_AVG_DAILY_SALES_VOL_EQ_INC_NGL" hidden="1">"c5798"</definedName>
    <definedName name="IQ_OG_AVG_DAILY_SALES_VOL_EQ_INC_OIL" hidden="1">"c5796"</definedName>
    <definedName name="IQ_OG_AVG_GAS_PRICE_CBM_HEDGED" hidden="1">"c10054"</definedName>
    <definedName name="IQ_OG_AVG_GAS_PRICE_CBM_UNHEDGED" hidden="1">"c10055"</definedName>
    <definedName name="IQ_OG_AVG_PRODUCTION_COST_BBL" hidden="1">"c10062"</definedName>
    <definedName name="IQ_OG_AVG_PRODUCTION_COST_BOE" hidden="1">"c10064"</definedName>
    <definedName name="IQ_OG_AVG_PRODUCTION_COST_MCF" hidden="1">"c10063"</definedName>
    <definedName name="IQ_OG_AVG_PRODUCTION_COST_MCFE" hidden="1">"c10065"</definedName>
    <definedName name="IQ_OG_CLOSE_BALANCE_GAS" hidden="1">"c2049"</definedName>
    <definedName name="IQ_OG_CLOSE_BALANCE_NGL" hidden="1">"c2920"</definedName>
    <definedName name="IQ_OG_CLOSE_BALANCE_OIL" hidden="1">"c2037"</definedName>
    <definedName name="IQ_OG_DAILY_PRDUCTION_GROWTH_GAS" hidden="1">"c12732"</definedName>
    <definedName name="IQ_OG_DAILY_PRDUCTION_GROWTH_GAS_EQUIVALENT" hidden="1">"c12733"</definedName>
    <definedName name="IQ_OG_DAILY_PRDUCTION_GROWTH_NGL" hidden="1">"c12734"</definedName>
    <definedName name="IQ_OG_DAILY_PRDUCTION_GROWTH_OIL" hidden="1">"c12735"</definedName>
    <definedName name="IQ_OG_DAILY_PRDUCTION_GROWTH_OIL_EQUIVALENT" hidden="1">"c12736"</definedName>
    <definedName name="IQ_OG_DAILY_PRODUCTION_GROWTH_GAS" hidden="1">"c10073"</definedName>
    <definedName name="IQ_OG_DAILY_PRODUCTION_GROWTH_GAS_EQUIVALENT" hidden="1">"c10076"</definedName>
    <definedName name="IQ_OG_DAILY_PRODUCTION_GROWTH_NGL" hidden="1">"c10074"</definedName>
    <definedName name="IQ_OG_DAILY_PRODUCTION_GROWTH_OIL" hidden="1">"c10072"</definedName>
    <definedName name="IQ_OG_DAILY_PRODUCTION_GROWTH_OIL_EQUIVALENT" hidden="1">"c10075"</definedName>
    <definedName name="IQ_OG_DCF_BEFORE_TAXES" hidden="1">"c2023"</definedName>
    <definedName name="IQ_OG_DCF_BEFORE_TAXES_GAS" hidden="1">"c2025"</definedName>
    <definedName name="IQ_OG_DCF_BEFORE_TAXES_OIL" hidden="1">"c2024"</definedName>
    <definedName name="IQ_OG_DEVELOPED_ACRE_GROSS_EQ_INC" hidden="1">"c5802"</definedName>
    <definedName name="IQ_OG_DEVELOPED_ACRE_NET_EQ_INC" hidden="1">"c5803"</definedName>
    <definedName name="IQ_OG_DEVELOPED_RESERVES_GAS" hidden="1">"c2053"</definedName>
    <definedName name="IQ_OG_DEVELOPED_RESERVES_GAS_BCM" hidden="1">"c10045"</definedName>
    <definedName name="IQ_OG_DEVELOPED_RESERVES_NGL" hidden="1">"c2922"</definedName>
    <definedName name="IQ_OG_DEVELOPED_RESERVES_OIL" hidden="1">"c2054"</definedName>
    <definedName name="IQ_OG_DEVELOPMENT_COSTS" hidden="1">"c1978"</definedName>
    <definedName name="IQ_OG_DEVELOPMENT_COSTS_GAS" hidden="1">"c1990"</definedName>
    <definedName name="IQ_OG_DEVELOPMENT_COSTS_OIL" hidden="1">"c1984"</definedName>
    <definedName name="IQ_OG_EQUITY_AFFILIATES_RESERVES_GAS_BCM" hidden="1">"c10047"</definedName>
    <definedName name="IQ_OG_EQUITY_DCF" hidden="1">"c2002"</definedName>
    <definedName name="IQ_OG_EQUITY_DCF_GAS" hidden="1">"c2022"</definedName>
    <definedName name="IQ_OG_EQUITY_DCF_OIL" hidden="1">"c2012"</definedName>
    <definedName name="IQ_OG_EQUTY_RESERVES_GAS" hidden="1">"c2050"</definedName>
    <definedName name="IQ_OG_EQUTY_RESERVES_NGL" hidden="1">"c2921"</definedName>
    <definedName name="IQ_OG_EQUTY_RESERVES_OIL" hidden="1">"c2038"</definedName>
    <definedName name="IQ_OG_EXPLORATION_COSTS" hidden="1">"c1977"</definedName>
    <definedName name="IQ_OG_EXPLORATION_COSTS_GAS" hidden="1">"c1989"</definedName>
    <definedName name="IQ_OG_EXPLORATION_COSTS_OIL" hidden="1">"c1983"</definedName>
    <definedName name="IQ_OG_EXPLORATION_DEVELOPMENT_COST" hidden="1">"c10081"</definedName>
    <definedName name="IQ_OG_EXT_DISC_GAS" hidden="1">"c2043"</definedName>
    <definedName name="IQ_OG_EXT_DISC_NGL" hidden="1">"c2914"</definedName>
    <definedName name="IQ_OG_EXT_DISC_OIL" hidden="1">"c2031"</definedName>
    <definedName name="IQ_OG_FUTURE_CASH_INFLOWS" hidden="1">"c1993"</definedName>
    <definedName name="IQ_OG_FUTURE_CASH_INFLOWS_GAS" hidden="1">"c2013"</definedName>
    <definedName name="IQ_OG_FUTURE_CASH_INFLOWS_OIL" hidden="1">"c2003"</definedName>
    <definedName name="IQ_OG_FUTURE_DEVELOPMENT_COSTS" hidden="1">"c1995"</definedName>
    <definedName name="IQ_OG_FUTURE_DEVELOPMENT_COSTS_GAS" hidden="1">"c2015"</definedName>
    <definedName name="IQ_OG_FUTURE_DEVELOPMENT_COSTS_OIL" hidden="1">"c2005"</definedName>
    <definedName name="IQ_OG_FUTURE_INC_TAXES" hidden="1">"c1997"</definedName>
    <definedName name="IQ_OG_FUTURE_INC_TAXES_GAS" hidden="1">"c2017"</definedName>
    <definedName name="IQ_OG_FUTURE_INC_TAXES_OIL" hidden="1">"c2007"</definedName>
    <definedName name="IQ_OG_FUTURE_PRODUCTION_COSTS" hidden="1">"c1994"</definedName>
    <definedName name="IQ_OG_FUTURE_PRODUCTION_COSTS_GAS" hidden="1">"c2014"</definedName>
    <definedName name="IQ_OG_FUTURE_PRODUCTION_COSTS_OIL" hidden="1">"c2004"</definedName>
    <definedName name="IQ_OG_GAS_PRICE_HEDGED" hidden="1">"c2056"</definedName>
    <definedName name="IQ_OG_GAS_PRICE_UNHEDGED" hidden="1">"c2058"</definedName>
    <definedName name="IQ_OG_GROSS_DEVELOPED_AREA_SQ_KM" hidden="1">"c10079"</definedName>
    <definedName name="IQ_OG_GROSS_DEVELOPMENT_DRY_WELLS_DRILLED" hidden="1">"c10098"</definedName>
    <definedName name="IQ_OG_GROSS_DEVELOPMENT_PRODUCTIVE_WELLS_DRILLED" hidden="1">"c10097"</definedName>
    <definedName name="IQ_OG_GROSS_DEVELOPMENT_PRODUCTIVE_WELLS_DRILLED_GAS" hidden="1">"c15907"</definedName>
    <definedName name="IQ_OG_GROSS_DEVELOPMENT_PRODUCTIVE_WELLS_DRILLED_OIL" hidden="1">"c15906"</definedName>
    <definedName name="IQ_OG_GROSS_DEVELOPMENT_TOTAL_WELLS_DRILLED" hidden="1">"c10099"</definedName>
    <definedName name="IQ_OG_GROSS_EXPLORATORY_DRY_WELLS_DRILLED" hidden="1">"c10095"</definedName>
    <definedName name="IQ_OG_GROSS_EXPLORATORY_PRODUCTIVE_WELLS_DRILLED" hidden="1">"c10094"</definedName>
    <definedName name="IQ_OG_GROSS_EXPLORATORY_PRODUCTIVE_WELLS_DRILLED_GAS" hidden="1">"c15905"</definedName>
    <definedName name="IQ_OG_GROSS_EXPLORATORY_PRODUCTIVE_WELLS_DRILLED_OIL" hidden="1">"c15904"</definedName>
    <definedName name="IQ_OG_GROSS_EXPLORATORY_TOTAL_WELLS_DRILLED" hidden="1">"c10096"</definedName>
    <definedName name="IQ_OG_GROSS_OPERATED_WELLS" hidden="1">"c10092"</definedName>
    <definedName name="IQ_OG_GROSS_PRODUCING_WELLS_GAS" hidden="1">"c15897"</definedName>
    <definedName name="IQ_OG_GROSS_PRODUCING_WELLS_OIL" hidden="1">"c15896"</definedName>
    <definedName name="IQ_OG_GROSS_PRODUCTIVE_WELLS_DRILLED_GAS" hidden="1">"c15901"</definedName>
    <definedName name="IQ_OG_GROSS_PRODUCTIVE_WELLS_DRILLED_OIL" hidden="1">"c15900"</definedName>
    <definedName name="IQ_OG_GROSS_PRODUCTIVE_WELLS_GAS" hidden="1">"c10087"</definedName>
    <definedName name="IQ_OG_GROSS_PRODUCTIVE_WELLS_OIL" hidden="1">"c10086"</definedName>
    <definedName name="IQ_OG_GROSS_PRODUCTIVE_WELLS_TOTAL" hidden="1">"c10088"</definedName>
    <definedName name="IQ_OG_GROSS_TOTAL_WELLS_DRILLED" hidden="1">"c10100"</definedName>
    <definedName name="IQ_OG_GROSS_UNDEVELOPED_AREA_SQ_KM" hidden="1">"c10077"</definedName>
    <definedName name="IQ_OG_GROSS_WELLS_DRILLING" hidden="1">"c10108"</definedName>
    <definedName name="IQ_OG_IMPROVED_RECOVERY_GAS" hidden="1">"c2044"</definedName>
    <definedName name="IQ_OG_IMPROVED_RECOVERY_NGL" hidden="1">"c2915"</definedName>
    <definedName name="IQ_OG_IMPROVED_RECOVERY_OIL" hidden="1">"c2032"</definedName>
    <definedName name="IQ_OG_LIQUID_GAS_PRICE_HEDGED" hidden="1">"c2233"</definedName>
    <definedName name="IQ_OG_LIQUID_GAS_PRICE_UNHEDGED" hidden="1">"c2234"</definedName>
    <definedName name="IQ_OG_NET_DEVELOPED_AREA_SQ_KM" hidden="1">"c10080"</definedName>
    <definedName name="IQ_OG_NET_DEVELOPMENT_DRY_WELLS_DRILLED" hidden="1">"c10105"</definedName>
    <definedName name="IQ_OG_NET_DEVELOPMENT_PRODUCTIVE_WELLS_DRILLED" hidden="1">"c10104"</definedName>
    <definedName name="IQ_OG_NET_DEVELOPMENT_PRODUCTIVE_WELLS_DRILLED_GAS" hidden="1">"c15911"</definedName>
    <definedName name="IQ_OG_NET_DEVELOPMENT_PRODUCTIVE_WELLS_DRILLED_OIL" hidden="1">"c15910"</definedName>
    <definedName name="IQ_OG_NET_DEVELOPMENT_TOTAL_WELLS_DRILLED" hidden="1">"c10106"</definedName>
    <definedName name="IQ_OG_NET_EXPLORATORY_DRY_WELLS_DRILLED" hidden="1">"c10102"</definedName>
    <definedName name="IQ_OG_NET_EXPLORATORY_PRODUCTIVE_WELLS_DRILLED" hidden="1">"c10101"</definedName>
    <definedName name="IQ_OG_NET_EXPLORATORY_PRODUCTIVE_WELLS_DRILLED_GAS" hidden="1">"c15909"</definedName>
    <definedName name="IQ_OG_NET_EXPLORATORY_PRODUCTIVE_WELLS_DRILLED_OIL" hidden="1">"c15908"</definedName>
    <definedName name="IQ_OG_NET_EXPLORATORY_TOTAL_WELLS_DRILLED" hidden="1">"c10103"</definedName>
    <definedName name="IQ_OG_NET_FUTURE_CASH_FLOWS" hidden="1">"c1996"</definedName>
    <definedName name="IQ_OG_NET_FUTURE_CASH_FLOWS_GAS" hidden="1">"c2016"</definedName>
    <definedName name="IQ_OG_NET_FUTURE_CASH_FLOWS_OIL" hidden="1">"c2006"</definedName>
    <definedName name="IQ_OG_NET_OPERATED_WELLS" hidden="1">"c10093"</definedName>
    <definedName name="IQ_OG_NET_PRODUCING_WELLS_GAS" hidden="1">"c15899"</definedName>
    <definedName name="IQ_OG_NET_PRODUCING_WELLS_OIL" hidden="1">"c15898"</definedName>
    <definedName name="IQ_OG_NET_PRODUCTIVE_WELLS_DRILLED_GAS" hidden="1">"c15903"</definedName>
    <definedName name="IQ_OG_NET_PRODUCTIVE_WELLS_DRILLED_OIL" hidden="1">"c15902"</definedName>
    <definedName name="IQ_OG_NET_PRODUCTIVE_WELLS_GAS" hidden="1">"c10090"</definedName>
    <definedName name="IQ_OG_NET_PRODUCTIVE_WELLS_OIL" hidden="1">"c10089"</definedName>
    <definedName name="IQ_OG_NET_PRODUCTIVE_WELLS_TOTAL" hidden="1">"c10091"</definedName>
    <definedName name="IQ_OG_NET_TOTAL_WELLS_DRILLED" hidden="1">"c10107"</definedName>
    <definedName name="IQ_OG_NET_UNDEVELOPED_AREA_SQ_KM" hidden="1">"c10078"</definedName>
    <definedName name="IQ_OG_NET_WELLS_DRILLING" hidden="1">"c10109"</definedName>
    <definedName name="IQ_OG_NUMBER_WELLS_NEW" hidden="1">"c10085"</definedName>
    <definedName name="IQ_OG_OIL_PRICE_HEDGED" hidden="1">"c2055"</definedName>
    <definedName name="IQ_OG_OIL_PRICE_UNHEDGED" hidden="1">"c2057"</definedName>
    <definedName name="IQ_OG_OPEN_BALANCE_GAS" hidden="1">"c2041"</definedName>
    <definedName name="IQ_OG_OPEN_BALANCE_NGL" hidden="1">"c2912"</definedName>
    <definedName name="IQ_OG_OPEN_BALANCE_OIL" hidden="1">"c2029"</definedName>
    <definedName name="IQ_OG_OTHER_ADJ_FCF" hidden="1">"c1999"</definedName>
    <definedName name="IQ_OG_OTHER_ADJ_FCF_GAS" hidden="1">"c2019"</definedName>
    <definedName name="IQ_OG_OTHER_ADJ_FCF_OIL" hidden="1">"c2009"</definedName>
    <definedName name="IQ_OG_OTHER_ADJ_GAS" hidden="1">"c2048"</definedName>
    <definedName name="IQ_OG_OTHER_ADJ_NGL" hidden="1">"c2919"</definedName>
    <definedName name="IQ_OG_OTHER_ADJ_OIL" hidden="1">"c2036"</definedName>
    <definedName name="IQ_OG_OTHER_COSTS" hidden="1">"c1979"</definedName>
    <definedName name="IQ_OG_OTHER_COSTS_GAS" hidden="1">"c1991"</definedName>
    <definedName name="IQ_OG_OTHER_COSTS_OIL" hidden="1">"c1985"</definedName>
    <definedName name="IQ_OG_PRDUCTION_GROWTH_GAS" hidden="1">"c12737"</definedName>
    <definedName name="IQ_OG_PRDUCTION_GROWTH_GAS_EQUIVALENT" hidden="1">"c12738"</definedName>
    <definedName name="IQ_OG_PRDUCTION_GROWTH_NGL" hidden="1">"c12739"</definedName>
    <definedName name="IQ_OG_PRDUCTION_GROWTH_OIL" hidden="1">"c12740"</definedName>
    <definedName name="IQ_OG_PRDUCTION_GROWTH_OIL_EQUIVALENT" hidden="1">"c12741"</definedName>
    <definedName name="IQ_OG_PRDUCTION_GROWTH_TOAL" hidden="1">"c12742"</definedName>
    <definedName name="IQ_OG_PRODUCTION_GAS" hidden="1">"c2047"</definedName>
    <definedName name="IQ_OG_PRODUCTION_GROWTH_GAS" hidden="1">"c10067"</definedName>
    <definedName name="IQ_OG_PRODUCTION_GROWTH_GAS_EQUIVALENT" hidden="1">"c10070"</definedName>
    <definedName name="IQ_OG_PRODUCTION_GROWTH_NGL" hidden="1">"c10068"</definedName>
    <definedName name="IQ_OG_PRODUCTION_GROWTH_OIL" hidden="1">"c10066"</definedName>
    <definedName name="IQ_OG_PRODUCTION_GROWTH_OIL_EQUIVALENT" hidden="1">"c10069"</definedName>
    <definedName name="IQ_OG_PRODUCTION_GROWTH_TOTAL" hidden="1">"c10071"</definedName>
    <definedName name="IQ_OG_PRODUCTION_NGL" hidden="1">"c2918"</definedName>
    <definedName name="IQ_OG_PRODUCTION_OIL" hidden="1">"c2035"</definedName>
    <definedName name="IQ_OG_PURCHASES_GAS" hidden="1">"c2045"</definedName>
    <definedName name="IQ_OG_PURCHASES_NGL" hidden="1">"c2916"</definedName>
    <definedName name="IQ_OG_PURCHASES_OIL" hidden="1">"c2033"</definedName>
    <definedName name="IQ_OG_RESERVE_REPLACEMENT_RATIO" hidden="1">"c5799"</definedName>
    <definedName name="IQ_OG_REVISIONS_GAS" hidden="1">"c2042"</definedName>
    <definedName name="IQ_OG_REVISIONS_NGL" hidden="1">"c2913"</definedName>
    <definedName name="IQ_OG_REVISIONS_OIL" hidden="1">"c2030"</definedName>
    <definedName name="IQ_OG_RIGS_NON_OPERATED" hidden="1">"c10083"</definedName>
    <definedName name="IQ_OG_RIGS_OPERATED" hidden="1">"c10082"</definedName>
    <definedName name="IQ_OG_RIGS_TOTAL" hidden="1">"c10084"</definedName>
    <definedName name="IQ_OG_SALES_IN_PLACE_GAS" hidden="1">"c2046"</definedName>
    <definedName name="IQ_OG_SALES_IN_PLACE_NGL" hidden="1">"c2917"</definedName>
    <definedName name="IQ_OG_SALES_IN_PLACE_OIL" hidden="1">"c2034"</definedName>
    <definedName name="IQ_OG_SALES_VOL_EQ_INC_GAS" hidden="1">"c5794"</definedName>
    <definedName name="IQ_OG_SALES_VOL_EQ_INC_NGL" hidden="1">"c5795"</definedName>
    <definedName name="IQ_OG_SALES_VOL_EQ_INC_OIL" hidden="1">"c5793"</definedName>
    <definedName name="IQ_OG_STANDARDIZED_DCF" hidden="1">"c2000"</definedName>
    <definedName name="IQ_OG_STANDARDIZED_DCF_GAS" hidden="1">"c2020"</definedName>
    <definedName name="IQ_OG_STANDARDIZED_DCF_HEDGED" hidden="1">"c2001"</definedName>
    <definedName name="IQ_OG_STANDARDIZED_DCF_HEDGED_GAS" hidden="1">"c2021"</definedName>
    <definedName name="IQ_OG_STANDARDIZED_DCF_HEDGED_OIL" hidden="1">"c2011"</definedName>
    <definedName name="IQ_OG_STANDARDIZED_DCF_OIL" hidden="1">"c2010"</definedName>
    <definedName name="IQ_OG_TAXES" hidden="1">"c2026"</definedName>
    <definedName name="IQ_OG_TAXES_GAS" hidden="1">"c2028"</definedName>
    <definedName name="IQ_OG_TAXES_OIL" hidden="1">"c2027"</definedName>
    <definedName name="IQ_OG_TOTAL_COSTS" hidden="1">"c1980"</definedName>
    <definedName name="IQ_OG_TOTAL_COSTS_GAS" hidden="1">"c1992"</definedName>
    <definedName name="IQ_OG_TOTAL_COSTS_OIL" hidden="1">"c1986"</definedName>
    <definedName name="IQ_OG_TOTAL_EST_PROVED_RESERVES_GAS" hidden="1">"c2052"</definedName>
    <definedName name="IQ_OG_TOTAL_GAS_EQUIV_PRODUCTION_BCFE" hidden="1">"c10058"</definedName>
    <definedName name="IQ_OG_TOTAL_GAS_PRODUCTION" hidden="1">"c2060"</definedName>
    <definedName name="IQ_OG_TOTAL_LIQUID_GAS_PRODUCTION" hidden="1">"c2235"</definedName>
    <definedName name="IQ_OG_TOTAL_OIL_EQUIV_PRODUCTION_MMBOE" hidden="1">"c10057"</definedName>
    <definedName name="IQ_OG_TOTAL_OIL_PRODUCTION" hidden="1">"c2059"</definedName>
    <definedName name="IQ_OG_TOTAL_POSSIBLE_RESERVES_GAS_BCF" hidden="1">"c10050"</definedName>
    <definedName name="IQ_OG_TOTAL_POSSIBLE_RESERVES_GAS_BCM" hidden="1">"c10051"</definedName>
    <definedName name="IQ_OG_TOTAL_POSSIBLE_RESERVES_OIL_MMBBLS" hidden="1">"c10053"</definedName>
    <definedName name="IQ_OG_TOTAL_PROBABLE_RESERVES_GAS_BCF" hidden="1">"c10048"</definedName>
    <definedName name="IQ_OG_TOTAL_PROBABLE_RESERVES_GAS_BCM" hidden="1">"c10049"</definedName>
    <definedName name="IQ_OG_TOTAL_PROBABLE_RESERVES_OIL_MMBBLS" hidden="1">"c10052"</definedName>
    <definedName name="IQ_OG_TOTAL_PRODUCTION_GAS_BCM" hidden="1">"c10056"</definedName>
    <definedName name="IQ_OG_TOTAL_PROVED_RESERVES_GAS_BCM" hidden="1">"c10046"</definedName>
    <definedName name="IQ_OG_UNDEVELOPED_ACRE_GROSS_EQ_INC" hidden="1">"c5800"</definedName>
    <definedName name="IQ_OG_UNDEVELOPED_ACRE_NET_EQ_INC" hidden="1">"c5801"</definedName>
    <definedName name="IQ_OG_UNDEVELOPED_RESERVES_GAS" hidden="1">"c2051"</definedName>
    <definedName name="IQ_OG_UNDEVELOPED_RESERVES_GAS_BCM" hidden="1">"c10044"</definedName>
    <definedName name="IQ_OG_UNDEVELOPED_RESERVES_NGL" hidden="1">"c2923"</definedName>
    <definedName name="IQ_OG_UNDEVELOPED_RESERVES_OIL" hidden="1">"c2039"</definedName>
    <definedName name="IQ_OIL_IMPAIR" hidden="1">"c840"</definedName>
    <definedName name="IQ_OL_COMM_AFTER_FIVE" hidden="1">"c841"</definedName>
    <definedName name="IQ_OL_COMM_CY" hidden="1">"c842"</definedName>
    <definedName name="IQ_OL_COMM_CY1" hidden="1">"c843"</definedName>
    <definedName name="IQ_OL_COMM_CY2" hidden="1">"c844"</definedName>
    <definedName name="IQ_OL_COMM_CY3" hidden="1">"c845"</definedName>
    <definedName name="IQ_OL_COMM_CY4" hidden="1">"c846"</definedName>
    <definedName name="IQ_OL_COMM_NEXT_FIVE" hidden="1">"c847"</definedName>
    <definedName name="IQ_OPEB_ACCRUED_LIAB" hidden="1">"c3308"</definedName>
    <definedName name="IQ_OPEB_ACCRUED_LIAB_DOM" hidden="1">"c3306"</definedName>
    <definedName name="IQ_OPEB_ACCRUED_LIAB_FOREIGN" hidden="1">"c3307"</definedName>
    <definedName name="IQ_OPEB_ACCUM_OTHER_CI" hidden="1">"c3314"</definedName>
    <definedName name="IQ_OPEB_ACCUM_OTHER_CI_DOM" hidden="1">"c3312"</definedName>
    <definedName name="IQ_OPEB_ACCUM_OTHER_CI_FOREIGN" hidden="1">"c3313"</definedName>
    <definedName name="IQ_OPEB_ACT_NEXT" hidden="1">"c5774"</definedName>
    <definedName name="IQ_OPEB_ACT_NEXT_DOM" hidden="1">"c5772"</definedName>
    <definedName name="IQ_OPEB_ACT_NEXT_FOREIGN" hidden="1">"c5773"</definedName>
    <definedName name="IQ_OPEB_AMT_RECOG_NEXT" hidden="1">"c5783"</definedName>
    <definedName name="IQ_OPEB_AMT_RECOG_NEXT_DOM" hidden="1">"c5781"</definedName>
    <definedName name="IQ_OPEB_AMT_RECOG_NEXT_FOREIGN" hidden="1">"c5782"</definedName>
    <definedName name="IQ_OPEB_ASSETS" hidden="1">"c3356"</definedName>
    <definedName name="IQ_OPEB_ASSETS_ACQ" hidden="1">"c3347"</definedName>
    <definedName name="IQ_OPEB_ASSETS_ACQ_DOM" hidden="1">"c3345"</definedName>
    <definedName name="IQ_OPEB_ASSETS_ACQ_FOREIGN" hidden="1">"c3346"</definedName>
    <definedName name="IQ_OPEB_ASSETS_ACTUAL_RETURN" hidden="1">"c3332"</definedName>
    <definedName name="IQ_OPEB_ASSETS_ACTUAL_RETURN_DOM" hidden="1">"c3330"</definedName>
    <definedName name="IQ_OPEB_ASSETS_ACTUAL_RETURN_FOREIGN" hidden="1">"c3331"</definedName>
    <definedName name="IQ_OPEB_ASSETS_BEG" hidden="1">"c3329"</definedName>
    <definedName name="IQ_OPEB_ASSETS_BEG_DOM" hidden="1">"c3327"</definedName>
    <definedName name="IQ_OPEB_ASSETS_BEG_FOREIGN" hidden="1">"c3328"</definedName>
    <definedName name="IQ_OPEB_ASSETS_BENEFITS_PAID" hidden="1">"c3341"</definedName>
    <definedName name="IQ_OPEB_ASSETS_BENEFITS_PAID_DOM" hidden="1">"c3339"</definedName>
    <definedName name="IQ_OPEB_ASSETS_BENEFITS_PAID_FOREIGN" hidden="1">"c3340"</definedName>
    <definedName name="IQ_OPEB_ASSETS_CURTAIL" hidden="1">"c3350"</definedName>
    <definedName name="IQ_OPEB_ASSETS_CURTAIL_DOM" hidden="1">"c3348"</definedName>
    <definedName name="IQ_OPEB_ASSETS_CURTAIL_FOREIGN" hidden="1">"c3349"</definedName>
    <definedName name="IQ_OPEB_ASSETS_DOM" hidden="1">"c3354"</definedName>
    <definedName name="IQ_OPEB_ASSETS_EMPLOYER_CONTRIBUTIONS" hidden="1">"c3335"</definedName>
    <definedName name="IQ_OPEB_ASSETS_EMPLOYER_CONTRIBUTIONS_DOM" hidden="1">"c3333"</definedName>
    <definedName name="IQ_OPEB_ASSETS_EMPLOYER_CONTRIBUTIONS_FOREIGN" hidden="1">"c3334"</definedName>
    <definedName name="IQ_OPEB_ASSETS_FOREIGN" hidden="1">"c3355"</definedName>
    <definedName name="IQ_OPEB_ASSETS_FX_ADJ" hidden="1">"c3344"</definedName>
    <definedName name="IQ_OPEB_ASSETS_FX_ADJ_DOM" hidden="1">"c3342"</definedName>
    <definedName name="IQ_OPEB_ASSETS_FX_ADJ_FOREIGN" hidden="1">"c3343"</definedName>
    <definedName name="IQ_OPEB_ASSETS_OTHER_PLAN_ADJ" hidden="1">"c3353"</definedName>
    <definedName name="IQ_OPEB_ASSETS_OTHER_PLAN_ADJ_DOM" hidden="1">"c3351"</definedName>
    <definedName name="IQ_OPEB_ASSETS_OTHER_PLAN_ADJ_FOREIGN" hidden="1">"c3352"</definedName>
    <definedName name="IQ_OPEB_ASSETS_PARTICIP_CONTRIBUTIONS" hidden="1">"c3338"</definedName>
    <definedName name="IQ_OPEB_ASSETS_PARTICIP_CONTRIBUTIONS_DOM" hidden="1">"c3336"</definedName>
    <definedName name="IQ_OPEB_ASSETS_PARTICIP_CONTRIBUTIONS_FOREIGN" hidden="1">"c3337"</definedName>
    <definedName name="IQ_OPEB_BENEFIT_INFO_DATE" hidden="1">"c3410"</definedName>
    <definedName name="IQ_OPEB_BENEFIT_INFO_DATE_DOM" hidden="1">"c3408"</definedName>
    <definedName name="IQ_OPEB_BENEFIT_INFO_DATE_FOREIGN" hidden="1">"c3409"</definedName>
    <definedName name="IQ_OPEB_BREAKDOWN_EQ" hidden="1">"c3275"</definedName>
    <definedName name="IQ_OPEB_BREAKDOWN_EQ_DOM" hidden="1">"c3273"</definedName>
    <definedName name="IQ_OPEB_BREAKDOWN_EQ_FOREIGN" hidden="1">"c3274"</definedName>
    <definedName name="IQ_OPEB_BREAKDOWN_FI" hidden="1">"c3278"</definedName>
    <definedName name="IQ_OPEB_BREAKDOWN_FI_DOM" hidden="1">"c3276"</definedName>
    <definedName name="IQ_OPEB_BREAKDOWN_FI_FOREIGN" hidden="1">"c3277"</definedName>
    <definedName name="IQ_OPEB_BREAKDOWN_OTHER" hidden="1">"c3284"</definedName>
    <definedName name="IQ_OPEB_BREAKDOWN_OTHER_DOM" hidden="1">"c3282"</definedName>
    <definedName name="IQ_OPEB_BREAKDOWN_OTHER_FOREIGN" hidden="1">"c3283"</definedName>
    <definedName name="IQ_OPEB_BREAKDOWN_PCT_EQ" hidden="1">"c3263"</definedName>
    <definedName name="IQ_OPEB_BREAKDOWN_PCT_EQ_DOM" hidden="1">"c3261"</definedName>
    <definedName name="IQ_OPEB_BREAKDOWN_PCT_EQ_FOREIGN" hidden="1">"c3262"</definedName>
    <definedName name="IQ_OPEB_BREAKDOWN_PCT_FI" hidden="1">"c3266"</definedName>
    <definedName name="IQ_OPEB_BREAKDOWN_PCT_FI_DOM" hidden="1">"c3264"</definedName>
    <definedName name="IQ_OPEB_BREAKDOWN_PCT_FI_FOREIGN" hidden="1">"c3265"</definedName>
    <definedName name="IQ_OPEB_BREAKDOWN_PCT_OTHER" hidden="1">"c3272"</definedName>
    <definedName name="IQ_OPEB_BREAKDOWN_PCT_OTHER_DOM" hidden="1">"c3270"</definedName>
    <definedName name="IQ_OPEB_BREAKDOWN_PCT_OTHER_FOREIGN" hidden="1">"c3271"</definedName>
    <definedName name="IQ_OPEB_BREAKDOWN_PCT_RE" hidden="1">"c3269"</definedName>
    <definedName name="IQ_OPEB_BREAKDOWN_PCT_RE_DOM" hidden="1">"c3267"</definedName>
    <definedName name="IQ_OPEB_BREAKDOWN_PCT_RE_FOREIGN" hidden="1">"c3268"</definedName>
    <definedName name="IQ_OPEB_BREAKDOWN_RE" hidden="1">"c3281"</definedName>
    <definedName name="IQ_OPEB_BREAKDOWN_RE_DOM" hidden="1">"c3279"</definedName>
    <definedName name="IQ_OPEB_BREAKDOWN_RE_FOREIGN" hidden="1">"c3280"</definedName>
    <definedName name="IQ_OPEB_CI_ACT" hidden="1">"c5759"</definedName>
    <definedName name="IQ_OPEB_CI_ACT_DOM" hidden="1">"c5757"</definedName>
    <definedName name="IQ_OPEB_CI_ACT_FOREIGN" hidden="1">"c5758"</definedName>
    <definedName name="IQ_OPEB_CI_NET_AMT_RECOG" hidden="1">"c5771"</definedName>
    <definedName name="IQ_OPEB_CI_NET_AMT_RECOG_DOM" hidden="1">"c5769"</definedName>
    <definedName name="IQ_OPEB_CI_NET_AMT_RECOG_FOREIGN" hidden="1">"c5770"</definedName>
    <definedName name="IQ_OPEB_CI_OTHER_MISC_ADJ" hidden="1">"c5768"</definedName>
    <definedName name="IQ_OPEB_CI_OTHER_MISC_ADJ_DOM" hidden="1">"c5766"</definedName>
    <definedName name="IQ_OPEB_CI_OTHER_MISC_ADJ_FOREIGN" hidden="1">"c5767"</definedName>
    <definedName name="IQ_OPEB_CI_PRIOR_SERVICE" hidden="1">"c5762"</definedName>
    <definedName name="IQ_OPEB_CI_PRIOR_SERVICE_DOM" hidden="1">"c5760"</definedName>
    <definedName name="IQ_OPEB_CI_PRIOR_SERVICE_FOREIGN" hidden="1">"c5761"</definedName>
    <definedName name="IQ_OPEB_CI_TRANSITION" hidden="1">"c5765"</definedName>
    <definedName name="IQ_OPEB_CI_TRANSITION_DOM" hidden="1">"c5763"</definedName>
    <definedName name="IQ_OPEB_CI_TRANSITION_FOREIGN" hidden="1">"c5764"</definedName>
    <definedName name="IQ_OPEB_CL" hidden="1">"c5789"</definedName>
    <definedName name="IQ_OPEB_CL_DOM" hidden="1">"c5787"</definedName>
    <definedName name="IQ_OPEB_CL_FOREIGN" hidden="1">"c5788"</definedName>
    <definedName name="IQ_OPEB_DECREASE_EFFECT_PBO" hidden="1">"c3458"</definedName>
    <definedName name="IQ_OPEB_DECREASE_EFFECT_PBO_DOM" hidden="1">"c3456"</definedName>
    <definedName name="IQ_OPEB_DECREASE_EFFECT_PBO_FOREIGN" hidden="1">"c3457"</definedName>
    <definedName name="IQ_OPEB_DECREASE_EFFECT_SERVICE_INT_COST" hidden="1">"c3455"</definedName>
    <definedName name="IQ_OPEB_DECREASE_EFFECT_SERVICE_INT_COST_DOM" hidden="1">"c3453"</definedName>
    <definedName name="IQ_OPEB_DECREASE_EFFECT_SERVICE_INT_COST_FOREIGN" hidden="1">"c3454"</definedName>
    <definedName name="IQ_OPEB_DISC_RATE_MAX" hidden="1">"c3422"</definedName>
    <definedName name="IQ_OPEB_DISC_RATE_MAX_DOM" hidden="1">"c3420"</definedName>
    <definedName name="IQ_OPEB_DISC_RATE_MAX_FOREIGN" hidden="1">"c3421"</definedName>
    <definedName name="IQ_OPEB_DISC_RATE_MIN" hidden="1">"c3419"</definedName>
    <definedName name="IQ_OPEB_DISC_RATE_MIN_DOM" hidden="1">"c3417"</definedName>
    <definedName name="IQ_OPEB_DISC_RATE_MIN_FOREIGN" hidden="1">"c3418"</definedName>
    <definedName name="IQ_OPEB_EST_BENEFIT_1YR" hidden="1">"c3287"</definedName>
    <definedName name="IQ_OPEB_EST_BENEFIT_1YR_DOM" hidden="1">"c3285"</definedName>
    <definedName name="IQ_OPEB_EST_BENEFIT_1YR_FOREIGN" hidden="1">"c3286"</definedName>
    <definedName name="IQ_OPEB_EST_BENEFIT_2YR" hidden="1">"c3290"</definedName>
    <definedName name="IQ_OPEB_EST_BENEFIT_2YR_DOM" hidden="1">"c3288"</definedName>
    <definedName name="IQ_OPEB_EST_BENEFIT_2YR_FOREIGN" hidden="1">"c3289"</definedName>
    <definedName name="IQ_OPEB_EST_BENEFIT_3YR" hidden="1">"c3293"</definedName>
    <definedName name="IQ_OPEB_EST_BENEFIT_3YR_DOM" hidden="1">"c3291"</definedName>
    <definedName name="IQ_OPEB_EST_BENEFIT_3YR_FOREIGN" hidden="1">"c3292"</definedName>
    <definedName name="IQ_OPEB_EST_BENEFIT_4YR" hidden="1">"c3296"</definedName>
    <definedName name="IQ_OPEB_EST_BENEFIT_4YR_DOM" hidden="1">"c3294"</definedName>
    <definedName name="IQ_OPEB_EST_BENEFIT_4YR_FOREIGN" hidden="1">"c3295"</definedName>
    <definedName name="IQ_OPEB_EST_BENEFIT_5YR" hidden="1">"c3299"</definedName>
    <definedName name="IQ_OPEB_EST_BENEFIT_5YR_DOM" hidden="1">"c3297"</definedName>
    <definedName name="IQ_OPEB_EST_BENEFIT_5YR_FOREIGN" hidden="1">"c3298"</definedName>
    <definedName name="IQ_OPEB_EST_BENEFIT_AFTER5" hidden="1">"c3302"</definedName>
    <definedName name="IQ_OPEB_EST_BENEFIT_AFTER5_DOM" hidden="1">"c3300"</definedName>
    <definedName name="IQ_OPEB_EST_BENEFIT_AFTER5_FOREIGN" hidden="1">"c3301"</definedName>
    <definedName name="IQ_OPEB_EXP_RATE_RETURN_MAX" hidden="1">"c3434"</definedName>
    <definedName name="IQ_OPEB_EXP_RATE_RETURN_MAX_DOM" hidden="1">"c3432"</definedName>
    <definedName name="IQ_OPEB_EXP_RATE_RETURN_MAX_FOREIGN" hidden="1">"c3433"</definedName>
    <definedName name="IQ_OPEB_EXP_RATE_RETURN_MIN" hidden="1">"c3431"</definedName>
    <definedName name="IQ_OPEB_EXP_RATE_RETURN_MIN_DOM" hidden="1">"c3429"</definedName>
    <definedName name="IQ_OPEB_EXP_RATE_RETURN_MIN_FOREIGN" hidden="1">"c3430"</definedName>
    <definedName name="IQ_OPEB_EXP_RETURN" hidden="1">"c3398"</definedName>
    <definedName name="IQ_OPEB_EXP_RETURN_DOM" hidden="1">"c3396"</definedName>
    <definedName name="IQ_OPEB_EXP_RETURN_FOREIGN" hidden="1">"c3397"</definedName>
    <definedName name="IQ_OPEB_HEALTH_COST_TREND_INITIAL" hidden="1">"c3413"</definedName>
    <definedName name="IQ_OPEB_HEALTH_COST_TREND_INITIAL_DOM" hidden="1">"c3411"</definedName>
    <definedName name="IQ_OPEB_HEALTH_COST_TREND_INITIAL_FOREIGN" hidden="1">"c3412"</definedName>
    <definedName name="IQ_OPEB_HEALTH_COST_TREND_ULTIMATE" hidden="1">"c3416"</definedName>
    <definedName name="IQ_OPEB_HEALTH_COST_TREND_ULTIMATE_DOM" hidden="1">"c3414"</definedName>
    <definedName name="IQ_OPEB_HEALTH_COST_TREND_ULTIMATE_FOREIGN" hidden="1">"c3415"</definedName>
    <definedName name="IQ_OPEB_INCREASE_EFFECT_PBO" hidden="1">"c3452"</definedName>
    <definedName name="IQ_OPEB_INCREASE_EFFECT_PBO_DOM" hidden="1">"c3450"</definedName>
    <definedName name="IQ_OPEB_INCREASE_EFFECT_PBO_FOREIGN" hidden="1">"c3451"</definedName>
    <definedName name="IQ_OPEB_INCREASE_EFFECT_SERVICE_INT_COST" hidden="1">"c3449"</definedName>
    <definedName name="IQ_OPEB_INCREASE_EFFECT_SERVICE_INT_COST_DOM" hidden="1">"c3447"</definedName>
    <definedName name="IQ_OPEB_INCREASE_EFFECT_SERVICE_INT_COST_FOREIGN" hidden="1">"c3448"</definedName>
    <definedName name="IQ_OPEB_INTAN_ASSETS" hidden="1">"c3311"</definedName>
    <definedName name="IQ_OPEB_INTAN_ASSETS_DOM" hidden="1">"c3309"</definedName>
    <definedName name="IQ_OPEB_INTAN_ASSETS_FOREIGN" hidden="1">"c3310"</definedName>
    <definedName name="IQ_OPEB_INTEREST_COST" hidden="1">"c3395"</definedName>
    <definedName name="IQ_OPEB_INTEREST_COST_DOM" hidden="1">"c3393"</definedName>
    <definedName name="IQ_OPEB_INTEREST_COST_FOREIGN" hidden="1">"c3394"</definedName>
    <definedName name="IQ_OPEB_LT_ASSETS" hidden="1">"c5786"</definedName>
    <definedName name="IQ_OPEB_LT_ASSETS_DOM" hidden="1">"c5784"</definedName>
    <definedName name="IQ_OPEB_LT_ASSETS_FOREIGN" hidden="1">"c5785"</definedName>
    <definedName name="IQ_OPEB_LT_LIAB" hidden="1">"c5792"</definedName>
    <definedName name="IQ_OPEB_LT_LIAB_DOM" hidden="1">"c5790"</definedName>
    <definedName name="IQ_OPEB_LT_LIAB_FOREIGN" hidden="1">"c5791"</definedName>
    <definedName name="IQ_OPEB_NET_ASSET_RECOG" hidden="1">"c3326"</definedName>
    <definedName name="IQ_OPEB_NET_ASSET_RECOG_DOM" hidden="1">"c3324"</definedName>
    <definedName name="IQ_OPEB_NET_ASSET_RECOG_FOREIGN" hidden="1">"c3325"</definedName>
    <definedName name="IQ_OPEB_OBLIGATION_ACCUMULATED" hidden="1">"c3407"</definedName>
    <definedName name="IQ_OPEB_OBLIGATION_ACCUMULATED_DOM" hidden="1">"c3405"</definedName>
    <definedName name="IQ_OPEB_OBLIGATION_ACCUMULATED_FOREIGN" hidden="1">"c3406"</definedName>
    <definedName name="IQ_OPEB_OBLIGATION_ACQ" hidden="1">"c3380"</definedName>
    <definedName name="IQ_OPEB_OBLIGATION_ACQ_DOM" hidden="1">"c3378"</definedName>
    <definedName name="IQ_OPEB_OBLIGATION_ACQ_FOREIGN" hidden="1">"c3379"</definedName>
    <definedName name="IQ_OPEB_OBLIGATION_ACTUARIAL_GAIN_LOSS" hidden="1">"c3371"</definedName>
    <definedName name="IQ_OPEB_OBLIGATION_ACTUARIAL_GAIN_LOSS_DOM" hidden="1">"c3369"</definedName>
    <definedName name="IQ_OPEB_OBLIGATION_ACTUARIAL_GAIN_LOSS_FOREIGN" hidden="1">"c3370"</definedName>
    <definedName name="IQ_OPEB_OBLIGATION_BEG" hidden="1">"c3359"</definedName>
    <definedName name="IQ_OPEB_OBLIGATION_BEG_DOM" hidden="1">"c3357"</definedName>
    <definedName name="IQ_OPEB_OBLIGATION_BEG_FOREIGN" hidden="1">"c3358"</definedName>
    <definedName name="IQ_OPEB_OBLIGATION_CURTAIL" hidden="1">"c3383"</definedName>
    <definedName name="IQ_OPEB_OBLIGATION_CURTAIL_DOM" hidden="1">"c3381"</definedName>
    <definedName name="IQ_OPEB_OBLIGATION_CURTAIL_FOREIGN" hidden="1">"c3382"</definedName>
    <definedName name="IQ_OPEB_OBLIGATION_EMPLOYEE_CONTRIBUTIONS" hidden="1">"c3368"</definedName>
    <definedName name="IQ_OPEB_OBLIGATION_EMPLOYEE_CONTRIBUTIONS_DOM" hidden="1">"c3366"</definedName>
    <definedName name="IQ_OPEB_OBLIGATION_EMPLOYEE_CONTRIBUTIONS_FOREIGN" hidden="1">"c3367"</definedName>
    <definedName name="IQ_OPEB_OBLIGATION_FX_ADJ" hidden="1">"c3377"</definedName>
    <definedName name="IQ_OPEB_OBLIGATION_FX_ADJ_DOM" hidden="1">"c3375"</definedName>
    <definedName name="IQ_OPEB_OBLIGATION_FX_ADJ_FOREIGN" hidden="1">"c3376"</definedName>
    <definedName name="IQ_OPEB_OBLIGATION_INTEREST_COST" hidden="1">"c3365"</definedName>
    <definedName name="IQ_OPEB_OBLIGATION_INTEREST_COST_DOM" hidden="1">"c3363"</definedName>
    <definedName name="IQ_OPEB_OBLIGATION_INTEREST_COST_FOREIGN" hidden="1">"c3364"</definedName>
    <definedName name="IQ_OPEB_OBLIGATION_OTHER_PLAN_ADJ" hidden="1">"c3386"</definedName>
    <definedName name="IQ_OPEB_OBLIGATION_OTHER_PLAN_ADJ_DOM" hidden="1">"c3384"</definedName>
    <definedName name="IQ_OPEB_OBLIGATION_OTHER_PLAN_ADJ_FOREIGN" hidden="1">"c3385"</definedName>
    <definedName name="IQ_OPEB_OBLIGATION_PAID" hidden="1">"c3374"</definedName>
    <definedName name="IQ_OPEB_OBLIGATION_PAID_DOM" hidden="1">"c3372"</definedName>
    <definedName name="IQ_OPEB_OBLIGATION_PAID_FOREIGN" hidden="1">"c3373"</definedName>
    <definedName name="IQ_OPEB_OBLIGATION_PROJECTED" hidden="1">"c3389"</definedName>
    <definedName name="IQ_OPEB_OBLIGATION_PROJECTED_DOM" hidden="1">"c3387"</definedName>
    <definedName name="IQ_OPEB_OBLIGATION_PROJECTED_FOREIGN" hidden="1">"c3388"</definedName>
    <definedName name="IQ_OPEB_OBLIGATION_SERVICE_COST" hidden="1">"c3362"</definedName>
    <definedName name="IQ_OPEB_OBLIGATION_SERVICE_COST_DOM" hidden="1">"c3360"</definedName>
    <definedName name="IQ_OPEB_OBLIGATION_SERVICE_COST_FOREIGN" hidden="1">"c3361"</definedName>
    <definedName name="IQ_OPEB_OTHER" hidden="1">"c3317"</definedName>
    <definedName name="IQ_OPEB_OTHER_ADJ" hidden="1">"c3323"</definedName>
    <definedName name="IQ_OPEB_OTHER_ADJ_DOM" hidden="1">"c3321"</definedName>
    <definedName name="IQ_OPEB_OTHER_ADJ_FOREIGN" hidden="1">"c3322"</definedName>
    <definedName name="IQ_OPEB_OTHER_COST" hidden="1">"c3401"</definedName>
    <definedName name="IQ_OPEB_OTHER_COST_DOM" hidden="1">"c3399"</definedName>
    <definedName name="IQ_OPEB_OTHER_COST_FOREIGN" hidden="1">"c3400"</definedName>
    <definedName name="IQ_OPEB_OTHER_DOM" hidden="1">"c3315"</definedName>
    <definedName name="IQ_OPEB_OTHER_FOREIGN" hidden="1">"c3316"</definedName>
    <definedName name="IQ_OPEB_PBO_ASSUMED_RATE_RET_MAX" hidden="1">"c3440"</definedName>
    <definedName name="IQ_OPEB_PBO_ASSUMED_RATE_RET_MAX_DOM" hidden="1">"c3438"</definedName>
    <definedName name="IQ_OPEB_PBO_ASSUMED_RATE_RET_MAX_FOREIGN" hidden="1">"c3439"</definedName>
    <definedName name="IQ_OPEB_PBO_ASSUMED_RATE_RET_MIN" hidden="1">"c3437"</definedName>
    <definedName name="IQ_OPEB_PBO_ASSUMED_RATE_RET_MIN_DOM" hidden="1">"c3435"</definedName>
    <definedName name="IQ_OPEB_PBO_ASSUMED_RATE_RET_MIN_FOREIGN" hidden="1">"c3436"</definedName>
    <definedName name="IQ_OPEB_PBO_RATE_COMP_INCREASE_MAX" hidden="1">"c3446"</definedName>
    <definedName name="IQ_OPEB_PBO_RATE_COMP_INCREASE_MAX_DOM" hidden="1">"c3444"</definedName>
    <definedName name="IQ_OPEB_PBO_RATE_COMP_INCREASE_MAX_FOREIGN" hidden="1">"c3445"</definedName>
    <definedName name="IQ_OPEB_PBO_RATE_COMP_INCREASE_MIN" hidden="1">"c3443"</definedName>
    <definedName name="IQ_OPEB_PBO_RATE_COMP_INCREASE_MIN_DOM" hidden="1">"c3441"</definedName>
    <definedName name="IQ_OPEB_PBO_RATE_COMP_INCREASE_MIN_FOREIGN" hidden="1">"c3442"</definedName>
    <definedName name="IQ_OPEB_PREPAID_COST" hidden="1">"c3305"</definedName>
    <definedName name="IQ_OPEB_PREPAID_COST_DOM" hidden="1">"c3303"</definedName>
    <definedName name="IQ_OPEB_PREPAID_COST_FOREIGN" hidden="1">"c3304"</definedName>
    <definedName name="IQ_OPEB_PRIOR_SERVICE_NEXT" hidden="1">"c5777"</definedName>
    <definedName name="IQ_OPEB_PRIOR_SERVICE_NEXT_DOM" hidden="1">"c5775"</definedName>
    <definedName name="IQ_OPEB_PRIOR_SERVICE_NEXT_FOREIGN" hidden="1">"c5776"</definedName>
    <definedName name="IQ_OPEB_RATE_COMP_INCREASE_MAX" hidden="1">"c3428"</definedName>
    <definedName name="IQ_OPEB_RATE_COMP_INCREASE_MAX_DOM" hidden="1">"c3426"</definedName>
    <definedName name="IQ_OPEB_RATE_COMP_INCREASE_MAX_FOREIGN" hidden="1">"c3427"</definedName>
    <definedName name="IQ_OPEB_RATE_COMP_INCREASE_MIN" hidden="1">"c3425"</definedName>
    <definedName name="IQ_OPEB_RATE_COMP_INCREASE_MIN_DOM" hidden="1">"c3423"</definedName>
    <definedName name="IQ_OPEB_RATE_COMP_INCREASE_MIN_FOREIGN" hidden="1">"c3424"</definedName>
    <definedName name="IQ_OPEB_SERVICE_COST" hidden="1">"c3392"</definedName>
    <definedName name="IQ_OPEB_SERVICE_COST_DOM" hidden="1">"c3390"</definedName>
    <definedName name="IQ_OPEB_SERVICE_COST_FOREIGN" hidden="1">"c3391"</definedName>
    <definedName name="IQ_OPEB_TOTAL_COST" hidden="1">"c3404"</definedName>
    <definedName name="IQ_OPEB_TOTAL_COST_DOM" hidden="1">"c3402"</definedName>
    <definedName name="IQ_OPEB_TOTAL_COST_FOREIGN" hidden="1">"c3403"</definedName>
    <definedName name="IQ_OPEB_TRANSITION_NEXT" hidden="1">"c5780"</definedName>
    <definedName name="IQ_OPEB_TRANSITION_NEXT_DOM" hidden="1">"c5778"</definedName>
    <definedName name="IQ_OPEB_TRANSITION_NEXT_FOREIGN" hidden="1">"c5779"</definedName>
    <definedName name="IQ_OPEB_UNRECOG_PRIOR" hidden="1">"c3320"</definedName>
    <definedName name="IQ_OPEB_UNRECOG_PRIOR_DOM" hidden="1">"c3318"</definedName>
    <definedName name="IQ_OPEB_UNRECOG_PRIOR_FOREIGN" hidden="1">"c3319"</definedName>
    <definedName name="IQ_OPENPRICE" hidden="1">"c848"</definedName>
    <definedName name="IQ_OPER_INC" hidden="1">"c849"</definedName>
    <definedName name="IQ_OPER_INC_ACT_OR_EST" hidden="1">"c2220"</definedName>
    <definedName name="IQ_OPER_INC_ACT_OR_EST_CIQ" hidden="1">"c12019"</definedName>
    <definedName name="IQ_OPER_INC_ACT_OR_EST_REUT" hidden="1">"c5466"</definedName>
    <definedName name="IQ_OPER_INC_ACT_OR_EST_THOM" hidden="1">"c5304"</definedName>
    <definedName name="IQ_OPER_INC_BR" hidden="1">"c850"</definedName>
    <definedName name="IQ_OPER_INC_DET_EST" hidden="1">"c12064"</definedName>
    <definedName name="IQ_OPER_INC_DET_EST_CURRENCY" hidden="1">"c12471"</definedName>
    <definedName name="IQ_OPER_INC_DET_EST_CURRENCY_THOM" hidden="1">"c12494"</definedName>
    <definedName name="IQ_OPER_INC_DET_EST_DATE" hidden="1">"c12217"</definedName>
    <definedName name="IQ_OPER_INC_DET_EST_DATE_THOM" hidden="1">"c12245"</definedName>
    <definedName name="IQ_OPER_INC_DET_EST_INCL" hidden="1">"c12354"</definedName>
    <definedName name="IQ_OPER_INC_DET_EST_INCL_THOM" hidden="1">"c12377"</definedName>
    <definedName name="IQ_OPER_INC_DET_EST_ORIGIN" hidden="1">"c12589"</definedName>
    <definedName name="IQ_OPER_INC_DET_EST_ORIGIN_THOM" hidden="1">"c12615"</definedName>
    <definedName name="IQ_OPER_INC_DET_EST_THOM" hidden="1">"c12095"</definedName>
    <definedName name="IQ_OPER_INC_EST" hidden="1">"c1688"</definedName>
    <definedName name="IQ_OPER_INC_EST_CIQ" hidden="1">"c12010"</definedName>
    <definedName name="IQ_OPER_INC_EST_REUT" hidden="1">"c5340"</definedName>
    <definedName name="IQ_OPER_INC_EST_THOM" hidden="1">"c5112"</definedName>
    <definedName name="IQ_OPER_INC_FIN" hidden="1">"c851"</definedName>
    <definedName name="IQ_OPER_INC_HIGH_EST" hidden="1">"c1690"</definedName>
    <definedName name="IQ_OPER_INC_HIGH_EST_CIQ" hidden="1">"c12012"</definedName>
    <definedName name="IQ_OPER_INC_HIGH_EST_REUT" hidden="1">"c5342"</definedName>
    <definedName name="IQ_OPER_INC_HIGH_EST_THOM" hidden="1">"c5114"</definedName>
    <definedName name="IQ_OPER_INC_INS" hidden="1">"c852"</definedName>
    <definedName name="IQ_OPER_INC_LOW_EST" hidden="1">"c1691"</definedName>
    <definedName name="IQ_OPER_INC_LOW_EST_CIQ" hidden="1">"c12013"</definedName>
    <definedName name="IQ_OPER_INC_LOW_EST_REUT" hidden="1">"c5343"</definedName>
    <definedName name="IQ_OPER_INC_LOW_EST_THOM" hidden="1">"c5115"</definedName>
    <definedName name="IQ_OPER_INC_MARGIN" hidden="1">"c1448"</definedName>
    <definedName name="IQ_OPER_INC_MEDIAN_EST" hidden="1">"c1689"</definedName>
    <definedName name="IQ_OPER_INC_MEDIAN_EST_CIQ" hidden="1">"c12011"</definedName>
    <definedName name="IQ_OPER_INC_MEDIAN_EST_REUT" hidden="1">"c5341"</definedName>
    <definedName name="IQ_OPER_INC_MEDIAN_EST_THOM" hidden="1">"c5113"</definedName>
    <definedName name="IQ_OPER_INC_NUM_EST" hidden="1">"c1692"</definedName>
    <definedName name="IQ_OPER_INC_NUM_EST_CIQ" hidden="1">"c12014"</definedName>
    <definedName name="IQ_OPER_INC_NUM_EST_REUT" hidden="1">"c5344"</definedName>
    <definedName name="IQ_OPER_INC_NUM_EST_THOM" hidden="1">"c5116"</definedName>
    <definedName name="IQ_OPER_INC_RE" hidden="1">"c6240"</definedName>
    <definedName name="IQ_OPER_INC_REIT" hidden="1">"c853"</definedName>
    <definedName name="IQ_OPER_INC_STDDEV_EST" hidden="1">"c1693"</definedName>
    <definedName name="IQ_OPER_INC_STDDEV_EST_CIQ" hidden="1">"c12015"</definedName>
    <definedName name="IQ_OPER_INC_STDDEV_EST_REUT" hidden="1">"c5345"</definedName>
    <definedName name="IQ_OPER_INC_STDDEV_EST_THOM" hidden="1">"c5117"</definedName>
    <definedName name="IQ_OPER_INC_UTI" hidden="1">"c854"</definedName>
    <definedName name="IQ_OPERATING_EXP_AVG_ASSETS_FFIEC" hidden="1">"c13373"</definedName>
    <definedName name="IQ_OPERATING_INC_AVG_ASSETS_FFIEC" hidden="1">"c13368"</definedName>
    <definedName name="IQ_OPERATING_INC_TE_AVG_ASSETS_FFIEC" hidden="1">"c13360"</definedName>
    <definedName name="IQ_OPERATING_NOI_AVG_GROSS_PROP" hidden="1">"c16058"</definedName>
    <definedName name="IQ_OPERATIONS_EXP" hidden="1">"c855"</definedName>
    <definedName name="IQ_OPTIONS_BEG_OS" hidden="1">"c1572"</definedName>
    <definedName name="IQ_OPTIONS_CANCELLED" hidden="1">"c856"</definedName>
    <definedName name="IQ_OPTIONS_END_OS" hidden="1">"c1573"</definedName>
    <definedName name="IQ_OPTIONS_EXERCISABLE_END_OS" hidden="1">"c5804"</definedName>
    <definedName name="IQ_OPTIONS_EXERCISED" hidden="1">"c2116"</definedName>
    <definedName name="IQ_OPTIONS_GRANTED" hidden="1">"c2673"</definedName>
    <definedName name="IQ_OPTIONS_ISSUED" hidden="1">"c857"</definedName>
    <definedName name="IQ_OPTIONS_STRIKE_PRICE_BEG_OS" hidden="1">"c5805"</definedName>
    <definedName name="IQ_OPTIONS_STRIKE_PRICE_CANCELLED" hidden="1">"c5807"</definedName>
    <definedName name="IQ_OPTIONS_STRIKE_PRICE_EXERCISABLE" hidden="1">"c5808"</definedName>
    <definedName name="IQ_OPTIONS_STRIKE_PRICE_EXERCISED" hidden="1">"c5806"</definedName>
    <definedName name="IQ_OPTIONS_STRIKE_PRICE_GRANTED" hidden="1">"c2678"</definedName>
    <definedName name="IQ_OPTIONS_STRIKE_PRICE_OS" hidden="1">"c2677"</definedName>
    <definedName name="IQ_ORDER_BACKLOG" hidden="1">"c2090"</definedName>
    <definedName name="IQ_OREO_FFIEC" hidden="1">"c12831"</definedName>
    <definedName name="IQ_OREO_FOREIGN_FFIEC" hidden="1">"c15273"</definedName>
    <definedName name="IQ_OREO_OTHER_FFIEC" hidden="1">"c12833"</definedName>
    <definedName name="IQ_OTHER_ADDITIONS_T1_FFIEC" hidden="1">"c13142"</definedName>
    <definedName name="IQ_OTHER_ADDITIONS_T2_FFIEC" hidden="1">"c13148"</definedName>
    <definedName name="IQ_OTHER_ADJ_CLAIM_ADJ_EXP_INCURRED" hidden="1">"c15878"</definedName>
    <definedName name="IQ_OTHER_ADJ_CLAIM_ADJ_EXP_PAID" hidden="1">"c15879"</definedName>
    <definedName name="IQ_OTHER_ADJ_RESERVE_BOP" hidden="1">"c15876"</definedName>
    <definedName name="IQ_OTHER_ADJ_RESERVES" hidden="1">"c15882"</definedName>
    <definedName name="IQ_OTHER_ADJUST_GROSS_LOANS" hidden="1">"c859"</definedName>
    <definedName name="IQ_OTHER_ADJUSTMENTS_COVERED" hidden="1">"c9961"</definedName>
    <definedName name="IQ_OTHER_ADJUSTMENTS_FFIEC" hidden="1">"c12972"</definedName>
    <definedName name="IQ_OTHER_ADJUSTMENTS_GROUP" hidden="1">"c9947"</definedName>
    <definedName name="IQ_OTHER_AFFO" hidden="1">"c16180"</definedName>
    <definedName name="IQ_OTHER_AMORT" hidden="1">"c5563"</definedName>
    <definedName name="IQ_OTHER_AMORT_BNK" hidden="1">"c5565"</definedName>
    <definedName name="IQ_OTHER_AMORT_BR" hidden="1">"c5566"</definedName>
    <definedName name="IQ_OTHER_AMORT_FIN" hidden="1">"c5567"</definedName>
    <definedName name="IQ_OTHER_AMORT_INS" hidden="1">"c5568"</definedName>
    <definedName name="IQ_OTHER_AMORT_RE" hidden="1">"c6287"</definedName>
    <definedName name="IQ_OTHER_AMORT_REIT" hidden="1">"c5569"</definedName>
    <definedName name="IQ_OTHER_AMORT_UTI" hidden="1">"c5570"</definedName>
    <definedName name="IQ_OTHER_ASSETS" hidden="1">"c860"</definedName>
    <definedName name="IQ_OTHER_ASSETS_BNK" hidden="1">"c861"</definedName>
    <definedName name="IQ_OTHER_ASSETS_BR" hidden="1">"c862"</definedName>
    <definedName name="IQ_OTHER_ASSETS_FFIEC" hidden="1">"c12848"</definedName>
    <definedName name="IQ_OTHER_ASSETS_FIN" hidden="1">"c863"</definedName>
    <definedName name="IQ_OTHER_ASSETS_INS" hidden="1">"c864"</definedName>
    <definedName name="IQ_OTHER_ASSETS_RE" hidden="1">"c6241"</definedName>
    <definedName name="IQ_OTHER_ASSETS_REIT" hidden="1">"c865"</definedName>
    <definedName name="IQ_OTHER_ASSETS_SERV_RIGHTS" hidden="1">"c2243"</definedName>
    <definedName name="IQ_OTHER_ASSETS_TOTAL_FFIEC" hidden="1">"c12841"</definedName>
    <definedName name="IQ_OTHER_ASSETS_UTI" hidden="1">"c866"</definedName>
    <definedName name="IQ_OTHER_BEARING_LIAB" hidden="1">"c1608"</definedName>
    <definedName name="IQ_OTHER_BEDS" hidden="1">"c8784"</definedName>
    <definedName name="IQ_OTHER_BENEFITS_OBLIGATION" hidden="1">"c867"</definedName>
    <definedName name="IQ_OTHER_BORROWED_MONEY_FAIR_VALUE_TOT_FFIEC" hidden="1">"c15409"</definedName>
    <definedName name="IQ_OTHER_BORROWED_MONEY_FFIEC" hidden="1">"c12862"</definedName>
    <definedName name="IQ_OTHER_BORROWED_MONEY_LEVEL_1_FFIEC" hidden="1">"c15431"</definedName>
    <definedName name="IQ_OTHER_BORROWED_MONEY_LEVEL_2_FFIEC" hidden="1">"c15444"</definedName>
    <definedName name="IQ_OTHER_BORROWED_MONEY_LEVEL_3_FFIEC" hidden="1">"c15457"</definedName>
    <definedName name="IQ_OTHER_BORROWED_MONEY_LT_FFIEC" hidden="1">"c12865"</definedName>
    <definedName name="IQ_OTHER_BORROWED_MONEY_ST_FFIEC" hidden="1">"c12864"</definedName>
    <definedName name="IQ_OTHER_CA" hidden="1">"c868"</definedName>
    <definedName name="IQ_OTHER_CA_SUPPL" hidden="1">"c869"</definedName>
    <definedName name="IQ_OTHER_CA_SUPPL_BNK" hidden="1">"c870"</definedName>
    <definedName name="IQ_OTHER_CA_SUPPL_BR" hidden="1">"c871"</definedName>
    <definedName name="IQ_OTHER_CA_SUPPL_FIN" hidden="1">"c872"</definedName>
    <definedName name="IQ_OTHER_CA_SUPPL_INS" hidden="1">"c873"</definedName>
    <definedName name="IQ_OTHER_CA_SUPPL_RE" hidden="1">"c6242"</definedName>
    <definedName name="IQ_OTHER_CA_SUPPL_REIT" hidden="1">"c874"</definedName>
    <definedName name="IQ_OTHER_CA_SUPPL_UTI" hidden="1">"c875"</definedName>
    <definedName name="IQ_OTHER_CA_UTI" hidden="1">"c876"</definedName>
    <definedName name="IQ_OTHER_CL" hidden="1">"c877"</definedName>
    <definedName name="IQ_OTHER_CL_SUPPL" hidden="1">"c878"</definedName>
    <definedName name="IQ_OTHER_CL_SUPPL_BNK" hidden="1">"c879"</definedName>
    <definedName name="IQ_OTHER_CL_SUPPL_BR" hidden="1">"c880"</definedName>
    <definedName name="IQ_OTHER_CL_SUPPL_FIN" hidden="1">"c881"</definedName>
    <definedName name="IQ_OTHER_CL_SUPPL_INS" hidden="1">"c6021"</definedName>
    <definedName name="IQ_OTHER_CL_SUPPL_RE" hidden="1">"c6243"</definedName>
    <definedName name="IQ_OTHER_CL_SUPPL_REIT" hidden="1">"c882"</definedName>
    <definedName name="IQ_OTHER_CL_SUPPL_UTI" hidden="1">"c883"</definedName>
    <definedName name="IQ_OTHER_CL_UTI" hidden="1">"c884"</definedName>
    <definedName name="IQ_OTHER_COMPREHENSIVE_INCOME_FFIEC" hidden="1">"c12970"</definedName>
    <definedName name="IQ_OTHER_CONSTRUCTION_GROSS_LOANS_FFIEC" hidden="1">"c13403"</definedName>
    <definedName name="IQ_OTHER_CONSTRUCTION_LOANS_DUE_30_89_FFIEC" hidden="1">"c13258"</definedName>
    <definedName name="IQ_OTHER_CONSTRUCTION_LOANS_DUE_90_FFIEC" hidden="1">"c13286"</definedName>
    <definedName name="IQ_OTHER_CONSTRUCTION_LOANS_NON_ACCRUAL_FFIEC" hidden="1">"c13312"</definedName>
    <definedName name="IQ_OTHER_CONSTRUCTION_LOANS_UNUSED_FFIEC" hidden="1">"c13245"</definedName>
    <definedName name="IQ_OTHER_CONSTRUCTION_RISK_BASED_FFIEC" hidden="1">"c13424"</definedName>
    <definedName name="IQ_OTHER_CONSUMER_LL_REC_FFIEC" hidden="1">"c12891"</definedName>
    <definedName name="IQ_OTHER_CONSUMER_LOANS_FFIEC" hidden="1">"c12824"</definedName>
    <definedName name="IQ_OTHER_CONSUMER_LOANS_TRADING_DOM_FFIEC" hidden="1">"c12935"</definedName>
    <definedName name="IQ_OTHER_CURRENT_ASSETS" hidden="1">"c1403"</definedName>
    <definedName name="IQ_OTHER_CURRENT_LIAB" hidden="1">"c1404"</definedName>
    <definedName name="IQ_OTHER_DEBT" hidden="1">"c2507"</definedName>
    <definedName name="IQ_OTHER_DEBT_PCT" hidden="1">"c2508"</definedName>
    <definedName name="IQ_OTHER_DEBT_SEC_DOM_AVAIL_SALE_FFIEC" hidden="1">"c12803"</definedName>
    <definedName name="IQ_OTHER_DEBT_SEC_FOREIGN_AVAIL_SALE_FFIEC" hidden="1">"c12804"</definedName>
    <definedName name="IQ_OTHER_DEBT_SEC_INVEST_SECURITIES_FFIEC" hidden="1">"c13462"</definedName>
    <definedName name="IQ_OTHER_DEBT_SEC_TRADING_DOM_FFIEC" hidden="1">"c12924"</definedName>
    <definedName name="IQ_OTHER_DEBT_SEC_TRADING_FFIEC" hidden="1">"c12819"</definedName>
    <definedName name="IQ_OTHER_DEBT_SECURITIES_DOM_FFIEC" hidden="1">"c12789"</definedName>
    <definedName name="IQ_OTHER_DEBT_SECURITIES_FOREIGN_FFIEC" hidden="1">"c12790"</definedName>
    <definedName name="IQ_OTHER_DEBT_SECURITIES_QUARTERLY_AVG_FFIEC" hidden="1">"c15473"</definedName>
    <definedName name="IQ_OTHER_DEDUCTIONS_LEVERAGE_RATIO_FFIEC" hidden="1">"c13158"</definedName>
    <definedName name="IQ_OTHER_DEP" hidden="1">"c885"</definedName>
    <definedName name="IQ_OTHER_DEPOSITS_FFIEC" hidden="1">"c12994"</definedName>
    <definedName name="IQ_OTHER_DEPOSITS_TOTAL_DEPOSITS" hidden="1">"c15724"</definedName>
    <definedName name="IQ_OTHER_DERIVATIVES_BENEFICIARY_FFIEC" hidden="1">"c13122"</definedName>
    <definedName name="IQ_OTHER_DERIVATIVES_GUARANTOR_FFIEC" hidden="1">"c13115"</definedName>
    <definedName name="IQ_OTHER_DEVELOPMENT_EXPENSE" hidden="1">"c16041"</definedName>
    <definedName name="IQ_OTHER_DEVELOPMENT_REVENUE" hidden="1">"c16025"</definedName>
    <definedName name="IQ_OTHER_EARNING" hidden="1">"c1609"</definedName>
    <definedName name="IQ_OTHER_EPRA_NAV_ADJ" hidden="1">"c16004"</definedName>
    <definedName name="IQ_OTHER_EPRA_NNAV_ADJ" hidden="1">"c16009"</definedName>
    <definedName name="IQ_OTHER_EQUITY" hidden="1">"c886"</definedName>
    <definedName name="IQ_OTHER_EQUITY_BNK" hidden="1">"c887"</definedName>
    <definedName name="IQ_OTHER_EQUITY_BR" hidden="1">"c888"</definedName>
    <definedName name="IQ_OTHER_EQUITY_CAPITAL_COMPS_FFIEC" hidden="1">"c12880"</definedName>
    <definedName name="IQ_OTHER_EQUITY_FFIEC" hidden="1">"c12879"</definedName>
    <definedName name="IQ_OTHER_EQUITY_FIN" hidden="1">"c889"</definedName>
    <definedName name="IQ_OTHER_EQUITY_INS" hidden="1">"c890"</definedName>
    <definedName name="IQ_OTHER_EQUITY_RE" hidden="1">"c6244"</definedName>
    <definedName name="IQ_OTHER_EQUITY_REIT" hidden="1">"c891"</definedName>
    <definedName name="IQ_OTHER_EQUITY_UTI" hidden="1">"c892"</definedName>
    <definedName name="IQ_OTHER_EXP_OPERATING_INC_FFIEC" hidden="1">"c13381"</definedName>
    <definedName name="IQ_OTHER_FAD" hidden="1">"c16184"</definedName>
    <definedName name="IQ_OTHER_FINANCE_ACT" hidden="1">"c893"</definedName>
    <definedName name="IQ_OTHER_FINANCE_ACT_BNK" hidden="1">"c894"</definedName>
    <definedName name="IQ_OTHER_FINANCE_ACT_BR" hidden="1">"c895"</definedName>
    <definedName name="IQ_OTHER_FINANCE_ACT_FIN" hidden="1">"c896"</definedName>
    <definedName name="IQ_OTHER_FINANCE_ACT_INS" hidden="1">"c897"</definedName>
    <definedName name="IQ_OTHER_FINANCE_ACT_RE" hidden="1">"c6245"</definedName>
    <definedName name="IQ_OTHER_FINANCE_ACT_REIT" hidden="1">"c898"</definedName>
    <definedName name="IQ_OTHER_FINANCE_ACT_SUPPL" hidden="1">"c899"</definedName>
    <definedName name="IQ_OTHER_FINANCE_ACT_SUPPL_BNK" hidden="1">"c900"</definedName>
    <definedName name="IQ_OTHER_FINANCE_ACT_SUPPL_BR" hidden="1">"c901"</definedName>
    <definedName name="IQ_OTHER_FINANCE_ACT_SUPPL_FIN" hidden="1">"c902"</definedName>
    <definedName name="IQ_OTHER_FINANCE_ACT_SUPPL_INS" hidden="1">"c903"</definedName>
    <definedName name="IQ_OTHER_FINANCE_ACT_SUPPL_RE" hidden="1">"c6246"</definedName>
    <definedName name="IQ_OTHER_FINANCE_ACT_SUPPL_REIT" hidden="1">"c904"</definedName>
    <definedName name="IQ_OTHER_FINANCE_ACT_SUPPL_UTI" hidden="1">"c905"</definedName>
    <definedName name="IQ_OTHER_FINANCE_ACT_UTI" hidden="1">"c906"</definedName>
    <definedName name="IQ_OTHER_FOREIGN_LOANS_FOREIGN_FFIEC" hidden="1">"c13482"</definedName>
    <definedName name="IQ_OTHER_IBF_DEPOSIT_LIABILITIES_FFIEC" hidden="1">"c15301"</definedName>
    <definedName name="IQ_OTHER_INDIVIDUAL_FAMILY_DOM_QUARTERLY_AVG_FFIEC" hidden="1">"c15481"</definedName>
    <definedName name="IQ_OTHER_INSURANCE_PREMIUMS_FFIEC" hidden="1">"c13071"</definedName>
    <definedName name="IQ_OTHER_INT_EXPENSE_FFIEC" hidden="1">"c12999"</definedName>
    <definedName name="IQ_OTHER_INT_INCOME_FFIEC" hidden="1">"c12988"</definedName>
    <definedName name="IQ_OTHER_INTAN" hidden="1">"c907"</definedName>
    <definedName name="IQ_OTHER_INTAN_BNK" hidden="1">"c908"</definedName>
    <definedName name="IQ_OTHER_INTAN_BR" hidden="1">"c909"</definedName>
    <definedName name="IQ_OTHER_INTAN_FIN" hidden="1">"c910"</definedName>
    <definedName name="IQ_OTHER_INTAN_INS" hidden="1">"c911"</definedName>
    <definedName name="IQ_OTHER_INTAN_RE" hidden="1">"c6247"</definedName>
    <definedName name="IQ_OTHER_INTAN_REIT" hidden="1">"c912"</definedName>
    <definedName name="IQ_OTHER_INTAN_UTI" hidden="1">"c913"</definedName>
    <definedName name="IQ_OTHER_INTANGIBLE_ASSETS_FFIEC" hidden="1">"c12837"</definedName>
    <definedName name="IQ_OTHER_INTANGIBLE_ASSETS_TOT_FFIEC" hidden="1">"c12840"</definedName>
    <definedName name="IQ_OTHER_INV" hidden="1">"c914"</definedName>
    <definedName name="IQ_OTHER_INVEST" hidden="1">"c915"</definedName>
    <definedName name="IQ_OTHER_INVEST_ACT" hidden="1">"c916"</definedName>
    <definedName name="IQ_OTHER_INVEST_ACT_BNK" hidden="1">"c917"</definedName>
    <definedName name="IQ_OTHER_INVEST_ACT_BR" hidden="1">"c918"</definedName>
    <definedName name="IQ_OTHER_INVEST_ACT_FIN" hidden="1">"c919"</definedName>
    <definedName name="IQ_OTHER_INVEST_ACT_INS" hidden="1">"c920"</definedName>
    <definedName name="IQ_OTHER_INVEST_ACT_RE" hidden="1">"c6248"</definedName>
    <definedName name="IQ_OTHER_INVEST_ACT_REIT" hidden="1">"c921"</definedName>
    <definedName name="IQ_OTHER_INVEST_ACT_SUPPL" hidden="1">"c922"</definedName>
    <definedName name="IQ_OTHER_INVEST_ACT_SUPPL_BNK" hidden="1">"c923"</definedName>
    <definedName name="IQ_OTHER_INVEST_ACT_SUPPL_BR" hidden="1">"c924"</definedName>
    <definedName name="IQ_OTHER_INVEST_ACT_SUPPL_FIN" hidden="1">"c925"</definedName>
    <definedName name="IQ_OTHER_INVEST_ACT_SUPPL_INS" hidden="1">"c926"</definedName>
    <definedName name="IQ_OTHER_INVEST_ACT_SUPPL_RE" hidden="1">"c6249"</definedName>
    <definedName name="IQ_OTHER_INVEST_ACT_SUPPL_REIT" hidden="1">"c927"</definedName>
    <definedName name="IQ_OTHER_INVEST_ACT_SUPPL_UTI" hidden="1">"c928"</definedName>
    <definedName name="IQ_OTHER_INVEST_ACT_UTI" hidden="1">"c929"</definedName>
    <definedName name="IQ_OTHER_INVESTING" hidden="1">"c1408"</definedName>
    <definedName name="IQ_OTHER_LEASES_DUE_30_89_FFIEC" hidden="1">"c13278"</definedName>
    <definedName name="IQ_OTHER_LEASES_DUE_90_FFIEC" hidden="1">"c13304"</definedName>
    <definedName name="IQ_OTHER_LEASES_LL_REC_FFIEC" hidden="1">"c12896"</definedName>
    <definedName name="IQ_OTHER_LEASES_NON_ACCRUAL_FFIEC" hidden="1">"c13330"</definedName>
    <definedName name="IQ_OTHER_LIAB" hidden="1">"c930"</definedName>
    <definedName name="IQ_OTHER_LIAB_BNK" hidden="1">"c931"</definedName>
    <definedName name="IQ_OTHER_LIAB_BR" hidden="1">"c932"</definedName>
    <definedName name="IQ_OTHER_LIAB_FIN" hidden="1">"c933"</definedName>
    <definedName name="IQ_OTHER_LIAB_INS" hidden="1">"c934"</definedName>
    <definedName name="IQ_OTHER_LIAB_LT" hidden="1">"c935"</definedName>
    <definedName name="IQ_OTHER_LIAB_LT_BNK" hidden="1">"c936"</definedName>
    <definedName name="IQ_OTHER_LIAB_LT_BR" hidden="1">"c937"</definedName>
    <definedName name="IQ_OTHER_LIAB_LT_FIN" hidden="1">"c938"</definedName>
    <definedName name="IQ_OTHER_LIAB_LT_INS" hidden="1">"c939"</definedName>
    <definedName name="IQ_OTHER_LIAB_LT_RE" hidden="1">"c6250"</definedName>
    <definedName name="IQ_OTHER_LIAB_LT_REIT" hidden="1">"c940"</definedName>
    <definedName name="IQ_OTHER_LIAB_LT_UTI" hidden="1">"c941"</definedName>
    <definedName name="IQ_OTHER_LIAB_RE" hidden="1">"c6251"</definedName>
    <definedName name="IQ_OTHER_LIAB_REIT" hidden="1">"c942"</definedName>
    <definedName name="IQ_OTHER_LIAB_UTI" hidden="1">"c943"</definedName>
    <definedName name="IQ_OTHER_LIAB_WRITTEN" hidden="1">"c944"</definedName>
    <definedName name="IQ_OTHER_LIABILITIES_FFIEC" hidden="1">"c12872"</definedName>
    <definedName name="IQ_OTHER_LIABILITIES_TOTAL_FFIEC" hidden="1">"c12869"</definedName>
    <definedName name="IQ_OTHER_LL_REC_FFIEC" hidden="1">"c12894"</definedName>
    <definedName name="IQ_OTHER_LOANS" hidden="1">"c945"</definedName>
    <definedName name="IQ_OTHER_LOANS_DUE_30_89_FFIEC" hidden="1">"c13275"</definedName>
    <definedName name="IQ_OTHER_LOANS_DUE_90_FFIEC" hidden="1">"c13301"</definedName>
    <definedName name="IQ_OTHER_LOANS_FFIEC" hidden="1">"c12825"</definedName>
    <definedName name="IQ_OTHER_LOANS_GROSS_LOANS_FFIEC" hidden="1">"c13414"</definedName>
    <definedName name="IQ_OTHER_LOANS_INDIVIDUALS_CHARGE_OFFS_FFIEC" hidden="1">"c13181"</definedName>
    <definedName name="IQ_OTHER_LOANS_INDIVIDUALS_DUE_30_89_FFIEC" hidden="1">"c13273"</definedName>
    <definedName name="IQ_OTHER_LOANS_INDIVIDUALS_DUE_90_FFIEC" hidden="1">"c13299"</definedName>
    <definedName name="IQ_OTHER_LOANS_INDIVIDUALS_NON_ACCRUAL_FFIEC" hidden="1">"c13325"</definedName>
    <definedName name="IQ_OTHER_LOANS_INDIVIDUALS_RECOV_FFIEC" hidden="1">"c13203"</definedName>
    <definedName name="IQ_OTHER_LOANS_LL_REC_DOM_FFIEC" hidden="1">"c12914"</definedName>
    <definedName name="IQ_OTHER_LOANS_NON_ACCRUAL_FFIEC" hidden="1">"c13327"</definedName>
    <definedName name="IQ_OTHER_LOANS_RISK_BASED_FFIEC" hidden="1">"c13435"</definedName>
    <definedName name="IQ_OTHER_LOANS_TOTAL_LOANS" hidden="1">"c15716"</definedName>
    <definedName name="IQ_OTHER_LOANS_TRADING_DOM_FFIEC" hidden="1">"c12936"</definedName>
    <definedName name="IQ_OTHER_LONG_TERM" hidden="1">"c1409"</definedName>
    <definedName name="IQ_OTHER_LT_ASSETS" hidden="1">"c946"</definedName>
    <definedName name="IQ_OTHER_LT_ASSETS_BNK" hidden="1">"c947"</definedName>
    <definedName name="IQ_OTHER_LT_ASSETS_BR" hidden="1">"c948"</definedName>
    <definedName name="IQ_OTHER_LT_ASSETS_FIN" hidden="1">"c949"</definedName>
    <definedName name="IQ_OTHER_LT_ASSETS_INS" hidden="1">"c950"</definedName>
    <definedName name="IQ_OTHER_LT_ASSETS_RE" hidden="1">"c6252"</definedName>
    <definedName name="IQ_OTHER_LT_ASSETS_REIT" hidden="1">"c951"</definedName>
    <definedName name="IQ_OTHER_LT_ASSETS_UTI" hidden="1">"c952"</definedName>
    <definedName name="IQ_OTHER_MBS_AVAIL_SALE_FFIEC" hidden="1">"c12801"</definedName>
    <definedName name="IQ_OTHER_MBS_FFIEC" hidden="1">"c12787"</definedName>
    <definedName name="IQ_OTHER_MBS_ISSUED_FNMA_GNMA_TRADING_DOM_FFIEC" hidden="1">"c12922"</definedName>
    <definedName name="IQ_OTHER_MBS_ISSUED_FNMA_GNMA_TRADING_FFIEC" hidden="1">"c12817"</definedName>
    <definedName name="IQ_OTHER_MBS_TRADING_DOM_FFIEC" hidden="1">"c12923"</definedName>
    <definedName name="IQ_OTHER_MBS_TRADING_FFIEC" hidden="1">"c12818"</definedName>
    <definedName name="IQ_OTHER_MINING_REVENUE_COAL" hidden="1">"c15931"</definedName>
    <definedName name="IQ_OTHER_NET" hidden="1">"c1453"</definedName>
    <definedName name="IQ_OTHER_NON_INT_ALLOCATIONS_FFIEC" hidden="1">"c13065"</definedName>
    <definedName name="IQ_OTHER_NON_INT_EXP" hidden="1">"c953"</definedName>
    <definedName name="IQ_OTHER_NON_INT_EXP_FFIEC" hidden="1">"c13027"</definedName>
    <definedName name="IQ_OTHER_NON_INT_EXP_TOTAL" hidden="1">"c954"</definedName>
    <definedName name="IQ_OTHER_NON_INT_INC" hidden="1">"c955"</definedName>
    <definedName name="IQ_OTHER_NON_INT_INC_OPERATING_INC_FFIEC" hidden="1">"c13392"</definedName>
    <definedName name="IQ_OTHER_NON_INT_INCOME_FFIEC" hidden="1">"c13016"</definedName>
    <definedName name="IQ_OTHER_NON_OPER_EXP" hidden="1">"c956"</definedName>
    <definedName name="IQ_OTHER_NON_OPER_EXP_BR" hidden="1">"c957"</definedName>
    <definedName name="IQ_OTHER_NON_OPER_EXP_FIN" hidden="1">"c958"</definedName>
    <definedName name="IQ_OTHER_NON_OPER_EXP_INS" hidden="1">"c959"</definedName>
    <definedName name="IQ_OTHER_NON_OPER_EXP_RE" hidden="1">"c6253"</definedName>
    <definedName name="IQ_OTHER_NON_OPER_EXP_REIT" hidden="1">"c960"</definedName>
    <definedName name="IQ_OTHER_NON_OPER_EXP_SUPPL" hidden="1">"c961"</definedName>
    <definedName name="IQ_OTHER_NON_OPER_EXP_SUPPL_BR" hidden="1">"c962"</definedName>
    <definedName name="IQ_OTHER_NON_OPER_EXP_SUPPL_FIN" hidden="1">"c963"</definedName>
    <definedName name="IQ_OTHER_NON_OPER_EXP_SUPPL_INS" hidden="1">"c964"</definedName>
    <definedName name="IQ_OTHER_NON_OPER_EXP_SUPPL_RE" hidden="1">"c6254"</definedName>
    <definedName name="IQ_OTHER_NON_OPER_EXP_SUPPL_REIT" hidden="1">"c965"</definedName>
    <definedName name="IQ_OTHER_NON_OPER_EXP_SUPPL_UTI" hidden="1">"c966"</definedName>
    <definedName name="IQ_OTHER_NON_OPER_EXP_UTI" hidden="1">"c967"</definedName>
    <definedName name="IQ_OTHER_NONFARM_NONRES_GROSS_LOANS_FFIEC" hidden="1">"c13407"</definedName>
    <definedName name="IQ_OTHER_NONFARM_NONRES_LL_REC_DOM_FFIEC" hidden="1">"c12907"</definedName>
    <definedName name="IQ_OTHER_NONFARM_NONRES_RISK_BASED_FFIEC" hidden="1">"c13428"</definedName>
    <definedName name="IQ_OTHER_NONINTEREST_INC_FOREIGN_FFIEC" hidden="1">"c15380"</definedName>
    <definedName name="IQ_OTHER_OFF_BS_ITEMS_FFIEC" hidden="1">"c13126"</definedName>
    <definedName name="IQ_OTHER_OPER" hidden="1">"c982"</definedName>
    <definedName name="IQ_OTHER_OPER_ACT" hidden="1">"c983"</definedName>
    <definedName name="IQ_OTHER_OPER_ACT_BNK" hidden="1">"c984"</definedName>
    <definedName name="IQ_OTHER_OPER_ACT_BR" hidden="1">"c985"</definedName>
    <definedName name="IQ_OTHER_OPER_ACT_FIN" hidden="1">"c986"</definedName>
    <definedName name="IQ_OTHER_OPER_ACT_INS" hidden="1">"c987"</definedName>
    <definedName name="IQ_OTHER_OPER_ACT_RE" hidden="1">"c6255"</definedName>
    <definedName name="IQ_OTHER_OPER_ACT_REIT" hidden="1">"c988"</definedName>
    <definedName name="IQ_OTHER_OPER_ACT_UTI" hidden="1">"c989"</definedName>
    <definedName name="IQ_OTHER_OPER_BR" hidden="1">"c990"</definedName>
    <definedName name="IQ_OTHER_OPER_FIN" hidden="1">"c991"</definedName>
    <definedName name="IQ_OTHER_OPER_INS" hidden="1">"c992"</definedName>
    <definedName name="IQ_OTHER_OPER_RE" hidden="1">"c6256"</definedName>
    <definedName name="IQ_OTHER_OPER_REIT" hidden="1">"c993"</definedName>
    <definedName name="IQ_OTHER_OPER_SUPPL_BR" hidden="1">"c994"</definedName>
    <definedName name="IQ_OTHER_OPER_SUPPL_FIN" hidden="1">"c995"</definedName>
    <definedName name="IQ_OTHER_OPER_SUPPL_INS" hidden="1">"c996"</definedName>
    <definedName name="IQ_OTHER_OPER_SUPPL_RE" hidden="1">"c6257"</definedName>
    <definedName name="IQ_OTHER_OPER_SUPPL_REIT" hidden="1">"c997"</definedName>
    <definedName name="IQ_OTHER_OPER_SUPPL_UTI" hidden="1">"c998"</definedName>
    <definedName name="IQ_OTHER_OPER_TOT_BNK" hidden="1">"c999"</definedName>
    <definedName name="IQ_OTHER_OPER_TOT_BR" hidden="1">"c1000"</definedName>
    <definedName name="IQ_OTHER_OPER_TOT_FIN" hidden="1">"c1001"</definedName>
    <definedName name="IQ_OTHER_OPER_TOT_INS" hidden="1">"c1002"</definedName>
    <definedName name="IQ_OTHER_OPER_TOT_RE" hidden="1">"c6258"</definedName>
    <definedName name="IQ_OTHER_OPER_TOT_REIT" hidden="1">"c1003"</definedName>
    <definedName name="IQ_OTHER_OPER_TOT_UTI" hidden="1">"c1004"</definedName>
    <definedName name="IQ_OTHER_OPER_UTI" hidden="1">"c1005"</definedName>
    <definedName name="IQ_OTHER_OPTIONS_BEG_OS" hidden="1">"c2686"</definedName>
    <definedName name="IQ_OTHER_OPTIONS_CANCELLED" hidden="1">"c2689"</definedName>
    <definedName name="IQ_OTHER_OPTIONS_END_OS" hidden="1">"c2690"</definedName>
    <definedName name="IQ_OTHER_OPTIONS_EXERCISABLE_END_OS" hidden="1">"c5814"</definedName>
    <definedName name="IQ_OTHER_OPTIONS_EXERCISED" hidden="1">"c2688"</definedName>
    <definedName name="IQ_OTHER_OPTIONS_GRANTED" hidden="1">"c2687"</definedName>
    <definedName name="IQ_OTHER_OPTIONS_STRIKE_PRICE_BEG_OS" hidden="1">"c5815"</definedName>
    <definedName name="IQ_OTHER_OPTIONS_STRIKE_PRICE_CANCELLED" hidden="1">"c5817"</definedName>
    <definedName name="IQ_OTHER_OPTIONS_STRIKE_PRICE_EXERCISABLE" hidden="1">"c5818"</definedName>
    <definedName name="IQ_OTHER_OPTIONS_STRIKE_PRICE_EXERCISED" hidden="1">"c5816"</definedName>
    <definedName name="IQ_OTHER_OPTIONS_STRIKE_PRICE_OS" hidden="1">"c2691"</definedName>
    <definedName name="IQ_OTHER_OUTSTANDING_BS_DATE" hidden="1">"c1972"</definedName>
    <definedName name="IQ_OTHER_OUTSTANDING_FILING_DATE" hidden="1">"c1974"</definedName>
    <definedName name="IQ_OTHER_OVER_TOTAL" hidden="1">"c13770"</definedName>
    <definedName name="IQ_OTHER_PC_WRITTEN" hidden="1">"c1006"</definedName>
    <definedName name="IQ_OTHER_PROP" hidden="1">"c8764"</definedName>
    <definedName name="IQ_OTHER_PROP_OPERATING_EXPENSE" hidden="1">"c16043"</definedName>
    <definedName name="IQ_OTHER_PROP_OPERATING_REVENUE" hidden="1">"c16027"</definedName>
    <definedName name="IQ_OTHER_REAL_ESTATE" hidden="1">"c1007"</definedName>
    <definedName name="IQ_OTHER_RECEIV" hidden="1">"c1008"</definedName>
    <definedName name="IQ_OTHER_RECEIV_INS" hidden="1">"c1009"</definedName>
    <definedName name="IQ_OTHER_REV" hidden="1">"c1010"</definedName>
    <definedName name="IQ_OTHER_REV_BR" hidden="1">"c1011"</definedName>
    <definedName name="IQ_OTHER_REV_FIN" hidden="1">"c1012"</definedName>
    <definedName name="IQ_OTHER_REV_INS" hidden="1">"c1013"</definedName>
    <definedName name="IQ_OTHER_REV_RE" hidden="1">"c6259"</definedName>
    <definedName name="IQ_OTHER_REV_REIT" hidden="1">"c1014"</definedName>
    <definedName name="IQ_OTHER_REV_SUPPL" hidden="1">"c1015"</definedName>
    <definedName name="IQ_OTHER_REV_SUPPL_BR" hidden="1">"c1016"</definedName>
    <definedName name="IQ_OTHER_REV_SUPPL_FIN" hidden="1">"c1017"</definedName>
    <definedName name="IQ_OTHER_REV_SUPPL_INS" hidden="1">"c1018"</definedName>
    <definedName name="IQ_OTHER_REV_SUPPL_RE" hidden="1">"c6260"</definedName>
    <definedName name="IQ_OTHER_REV_SUPPL_REIT" hidden="1">"c1019"</definedName>
    <definedName name="IQ_OTHER_REV_SUPPL_UTI" hidden="1">"c1020"</definedName>
    <definedName name="IQ_OTHER_REV_UTI" hidden="1">"c1021"</definedName>
    <definedName name="IQ_OTHER_REVENUE" hidden="1">"c1410"</definedName>
    <definedName name="IQ_OTHER_REVOL_CREDIT_CONSUMER_LOANS_FFIEC" hidden="1">"c12823"</definedName>
    <definedName name="IQ_OTHER_REVOLVING_CREDIT_LL_REC_FFIEC" hidden="1">"c12890"</definedName>
    <definedName name="IQ_OTHER_REVOLVING_CREDIT_LOANS_TRADING_DOM_FFIEC" hidden="1">"c12934"</definedName>
    <definedName name="IQ_OTHER_ROOMS" hidden="1">"c8788"</definedName>
    <definedName name="IQ_OTHER_SAVINGS_DEPOSITS_NON_TRANS_ACCTS_FFIEC" hidden="1">"c15331"</definedName>
    <definedName name="IQ_OTHER_SECURITIES_QUARTERLY_AVG_FFIEC" hidden="1">"c15472"</definedName>
    <definedName name="IQ_OTHER_SQ_FT" hidden="1">"c8780"</definedName>
    <definedName name="IQ_OTHER_STRIKE_PRICE_GRANTED" hidden="1">"c2692"</definedName>
    <definedName name="IQ_OTHER_TAX_EQUIVALENT_ADJUSTMENTS_FFIEC" hidden="1">"c13855"</definedName>
    <definedName name="IQ_OTHER_TRADING_ASSETS_FAIR_VALUE_TOT_FFIEC" hidden="1">"c15404"</definedName>
    <definedName name="IQ_OTHER_TRADING_ASSETS_FFIEC" hidden="1">"c12826"</definedName>
    <definedName name="IQ_OTHER_TRADING_ASSETS_LEVEL_1_FFIEC" hidden="1">"c15426"</definedName>
    <definedName name="IQ_OTHER_TRADING_ASSETS_LEVEL_2_FFIEC" hidden="1">"c15439"</definedName>
    <definedName name="IQ_OTHER_TRADING_ASSETS_LEVEL_3_FFIEC" hidden="1">"c15452"</definedName>
    <definedName name="IQ_OTHER_TRADING_ASSETS_TOTAL_FFIEC" hidden="1">"c12937"</definedName>
    <definedName name="IQ_OTHER_TRADING_LIABILITIES_FAIR_VALUE_TOT_FFIEC" hidden="1">"c15408"</definedName>
    <definedName name="IQ_OTHER_TRADING_LIABILITIES_FFIEC" hidden="1">"c12860"</definedName>
    <definedName name="IQ_OTHER_TRADING_LIABILITIES_LEVEL_1_FFIEC" hidden="1">"c15430"</definedName>
    <definedName name="IQ_OTHER_TRADING_LIABILITIES_LEVEL_2_FFIEC" hidden="1">"c15443"</definedName>
    <definedName name="IQ_OTHER_TRADING_LIABILITIES_LEVEL_3_FFIEC" hidden="1">"c15456"</definedName>
    <definedName name="IQ_OTHER_UNDRAWN" hidden="1">"c2522"</definedName>
    <definedName name="IQ_OTHER_UNITS" hidden="1">"c8772"</definedName>
    <definedName name="IQ_OTHER_UNUSED_FFIEC" hidden="1">"c13248"</definedName>
    <definedName name="IQ_OTHER_UNUSUAL" hidden="1">"c1488"</definedName>
    <definedName name="IQ_OTHER_UNUSUAL_BNK" hidden="1">"c1560"</definedName>
    <definedName name="IQ_OTHER_UNUSUAL_BR" hidden="1">"c1561"</definedName>
    <definedName name="IQ_OTHER_UNUSUAL_FIN" hidden="1">"c1562"</definedName>
    <definedName name="IQ_OTHER_UNUSUAL_INS" hidden="1">"c1563"</definedName>
    <definedName name="IQ_OTHER_UNUSUAL_RE" hidden="1">"c6282"</definedName>
    <definedName name="IQ_OTHER_UNUSUAL_REIT" hidden="1">"c1564"</definedName>
    <definedName name="IQ_OTHER_UNUSUAL_SUPPL" hidden="1">"c1494"</definedName>
    <definedName name="IQ_OTHER_UNUSUAL_SUPPL_BNK" hidden="1">"c1495"</definedName>
    <definedName name="IQ_OTHER_UNUSUAL_SUPPL_BR" hidden="1">"c1496"</definedName>
    <definedName name="IQ_OTHER_UNUSUAL_SUPPL_FIN" hidden="1">"c1497"</definedName>
    <definedName name="IQ_OTHER_UNUSUAL_SUPPL_INS" hidden="1">"c1498"</definedName>
    <definedName name="IQ_OTHER_UNUSUAL_SUPPL_RE" hidden="1">"c6281"</definedName>
    <definedName name="IQ_OTHER_UNUSUAL_SUPPL_REIT" hidden="1">"c1499"</definedName>
    <definedName name="IQ_OTHER_UNUSUAL_SUPPL_UTI" hidden="1">"c1500"</definedName>
    <definedName name="IQ_OTHER_UNUSUAL_SUPPLE" hidden="1">"c13816"</definedName>
    <definedName name="IQ_OTHER_UNUSUAL_UTI" hidden="1">"c1565"</definedName>
    <definedName name="IQ_OTHER_WARRANTS_BEG_OS" hidden="1">"c2712"</definedName>
    <definedName name="IQ_OTHER_WARRANTS_CANCELLED" hidden="1">"c2715"</definedName>
    <definedName name="IQ_OTHER_WARRANTS_END_OS" hidden="1">"c2716"</definedName>
    <definedName name="IQ_OTHER_WARRANTS_EXERCISED" hidden="1">"c2714"</definedName>
    <definedName name="IQ_OTHER_WARRANTS_ISSUED" hidden="1">"c2713"</definedName>
    <definedName name="IQ_OTHER_WARRANTS_STRIKE_PRICE_ISSUED" hidden="1">"c2718"</definedName>
    <definedName name="IQ_OTHER_WARRANTS_STRIKE_PRICE_OS" hidden="1">"c2717"</definedName>
    <definedName name="IQ_OUTSTANDING_BS_DATE" hidden="1">"c2128"</definedName>
    <definedName name="IQ_OUTSTANDING_FILING_DATE" hidden="1">"c1023"</definedName>
    <definedName name="IQ_OVERHEAD_EXP_AVG_ASSETS_FFIEC" hidden="1">"c13361"</definedName>
    <definedName name="IQ_OVERHEAD_EXP_REV_FFIEC" hidden="1">"c13494"</definedName>
    <definedName name="IQ_OVERHEAD_NON_INT_INC_AVG_ASSETS_FFIEC" hidden="1">"c13374"</definedName>
    <definedName name="IQ_OVERHEAD_NON_INT_OPERATING_INC_FFIEC" hidden="1">"c13393"</definedName>
    <definedName name="IQ_OVERHEAD_OPERATING_INC_FFIEC" hidden="1">"c13378"</definedName>
    <definedName name="IQ_OWNED_RESERVES_COAL" hidden="1">"c15916"</definedName>
    <definedName name="IQ_OWNED_RESERVES_TO_TOTAL_RESERVES_COAL" hidden="1">"c15957"</definedName>
    <definedName name="IQ_OWNER_OCCUPIED_GROSS_LOANS_FFIEC" hidden="1">"c13406"</definedName>
    <definedName name="IQ_OWNER_OCCUPIED_LOANS_RISK_BASED_FFIEC" hidden="1">"c13427"</definedName>
    <definedName name="IQ_OWNER_OCCUPIED_NONFARM_NONRES_LL_REC_DOM_FFIEC" hidden="1">"c12906"</definedName>
    <definedName name="IQ_OWNERSHIP" hidden="1">"c2160"</definedName>
    <definedName name="IQ_PART_TIME" hidden="1">"c1024"</definedName>
    <definedName name="IQ_PARTICIPATIONS_ACCEPTANCES_FFIEC" hidden="1">"c13254"</definedName>
    <definedName name="IQ_PARTNERSHIP_INC_RE" hidden="1">"c12039"</definedName>
    <definedName name="IQ_PASS_THROUGH_FNMA_GNMA_TRADING_FFIEC" hidden="1">"c12816"</definedName>
    <definedName name="IQ_PAST_DUE_ALLOW_GROSS_LOANS_FFIEC" hidden="1">"c13416"</definedName>
    <definedName name="IQ_PAY_ACCRUED" hidden="1">"c1457"</definedName>
    <definedName name="IQ_PAYOUT_RATIO" hidden="1">"c1900"</definedName>
    <definedName name="IQ_PBV" hidden="1">"c1025"</definedName>
    <definedName name="IQ_PBV_AVG" hidden="1">"c1026"</definedName>
    <definedName name="IQ_PBV_FWD" hidden="1">"c15235"</definedName>
    <definedName name="IQ_PBV_FWD_CIQ" hidden="1">"c15236"</definedName>
    <definedName name="IQ_PBV_FWD_REUT" hidden="1">"c15238"</definedName>
    <definedName name="IQ_PBV_FWD_THOM" hidden="1">"c15237"</definedName>
    <definedName name="IQ_PC_EARNED" hidden="1">"c2749"</definedName>
    <definedName name="IQ_PC_GAAP_COMBINED_RATIO" hidden="1">"c2781"</definedName>
    <definedName name="IQ_PC_GAAP_COMBINED_RATIO_EXCL_CL" hidden="1">"c2782"</definedName>
    <definedName name="IQ_PC_GAAP_EXPENSE_RATIO" hidden="1">"c2780"</definedName>
    <definedName name="IQ_PC_GAAP_LOSS" hidden="1">"c2779"</definedName>
    <definedName name="IQ_PC_POLICY_BENEFITS_EXP" hidden="1">"c2790"</definedName>
    <definedName name="IQ_PC_STAT_COMBINED_RATIO" hidden="1">"c2778"</definedName>
    <definedName name="IQ_PC_STAT_COMBINED_RATIO_EXCL_DIV" hidden="1">"c2777"</definedName>
    <definedName name="IQ_PC_STAT_DIVIDEND_RATIO" hidden="1">"c2776"</definedName>
    <definedName name="IQ_PC_STAT_EXPENSE_RATIO" hidden="1">"c2775"</definedName>
    <definedName name="IQ_PC_STAT_LOSS_RATIO" hidden="1">"c2774"</definedName>
    <definedName name="IQ_PC_STATUTORY_SURPLUS" hidden="1">"c2770"</definedName>
    <definedName name="IQ_PC_WRITTEN" hidden="1">"c1027"</definedName>
    <definedName name="IQ_PE_EXCL" hidden="1">"c1028"</definedName>
    <definedName name="IQ_PE_EXCL_AVG" hidden="1">"c1029"</definedName>
    <definedName name="IQ_PE_EXCL_FWD" hidden="1">"c1030"</definedName>
    <definedName name="IQ_PE_EXCL_FWD_CIQ" hidden="1">"c4042"</definedName>
    <definedName name="IQ_PE_EXCL_FWD_REUT" hidden="1">"c4049"</definedName>
    <definedName name="IQ_PE_EXCL_FWD_THOM" hidden="1">"c4056"</definedName>
    <definedName name="IQ_PE_FUND_DATE_EST" hidden="1">"c19174"</definedName>
    <definedName name="IQ_PE_FUND_DATE_MONTH" hidden="1">"c19172"</definedName>
    <definedName name="IQ_PE_FUND_DATE_YEAR" hidden="1">"c18925"</definedName>
    <definedName name="IQ_PE_FUND_FAMILIES" hidden="1">"c18917"</definedName>
    <definedName name="IQ_PE_FUND_FAMILIES_ID" hidden="1">"c18918"</definedName>
    <definedName name="IQ_PE_FUND_FAMILIES_REL" hidden="1">"c18919"</definedName>
    <definedName name="IQ_PE_FUND_ID" hidden="1">"c18923"</definedName>
    <definedName name="IQ_PE_FUND_INVEST_AMOUNT" hidden="1">"c18933"</definedName>
    <definedName name="IQ_PE_FUND_INVEST_DATE_MONTH" hidden="1">"c19173"</definedName>
    <definedName name="IQ_PE_FUND_INVEST_DATE_YEAR" hidden="1">"c18934"</definedName>
    <definedName name="IQ_PE_FUND_NAME" hidden="1">"c18922"</definedName>
    <definedName name="IQ_PE_FUND_SIZE" hidden="1">"c18924"</definedName>
    <definedName name="IQ_PE_FUND_STAGE" hidden="1">"c18928"</definedName>
    <definedName name="IQ_PE_FUND_TARGET_MAX" hidden="1">"c18927"</definedName>
    <definedName name="IQ_PE_FUND_TARGET_MIN" hidden="1">"c18926"</definedName>
    <definedName name="IQ_PE_FUND_TRANSACTION_COMMENTS" hidden="1">"c18931"</definedName>
    <definedName name="IQ_PE_NORMALIZED" hidden="1">"c2207"</definedName>
    <definedName name="IQ_PE_RATIO" hidden="1">"c1610"</definedName>
    <definedName name="IQ_PEG_FWD" hidden="1">"c1863"</definedName>
    <definedName name="IQ_PEG_FWD_CIQ" hidden="1">"c4045"</definedName>
    <definedName name="IQ_PEG_FWD_REUT" hidden="1">"c4052"</definedName>
    <definedName name="IQ_PEG_FWD_THOM" hidden="1">"c4059"</definedName>
    <definedName name="IQ_PENETRATION_BASIC_CABLE" hidden="1">"c16204"</definedName>
    <definedName name="IQ_PENETRATION_BBAND" hidden="1">"c2852"</definedName>
    <definedName name="IQ_PENETRATION_BBAND_THP" hidden="1">"c2851"</definedName>
    <definedName name="IQ_PENETRATION_PHONE" hidden="1">"c2853"</definedName>
    <definedName name="IQ_PENETRATION_VIDEO" hidden="1">"c2850"</definedName>
    <definedName name="IQ_PENSION" hidden="1">"c1031"</definedName>
    <definedName name="IQ_PENSION_ACCRUED_LIAB" hidden="1">"c3134"</definedName>
    <definedName name="IQ_PENSION_ACCRUED_LIAB_DOM" hidden="1">"c3132"</definedName>
    <definedName name="IQ_PENSION_ACCRUED_LIAB_FOREIGN" hidden="1">"c3133"</definedName>
    <definedName name="IQ_PENSION_ACCUM_OTHER_CI" hidden="1">"c3140"</definedName>
    <definedName name="IQ_PENSION_ACCUM_OTHER_CI_DOM" hidden="1">"c3138"</definedName>
    <definedName name="IQ_PENSION_ACCUM_OTHER_CI_FOREIGN" hidden="1">"c3139"</definedName>
    <definedName name="IQ_PENSION_ACCUMULATED_OBLIGATION" hidden="1">"c3570"</definedName>
    <definedName name="IQ_PENSION_ACCUMULATED_OBLIGATION_DOMESTIC" hidden="1">"c3568"</definedName>
    <definedName name="IQ_PENSION_ACCUMULATED_OBLIGATION_FOREIGN" hidden="1">"c3569"</definedName>
    <definedName name="IQ_PENSION_ACT_NEXT" hidden="1">"c5738"</definedName>
    <definedName name="IQ_PENSION_ACT_NEXT_DOM" hidden="1">"c5736"</definedName>
    <definedName name="IQ_PENSION_ACT_NEXT_FOREIGN" hidden="1">"c5737"</definedName>
    <definedName name="IQ_PENSION_AMT_RECOG_NEXT_DOM" hidden="1">"c5745"</definedName>
    <definedName name="IQ_PENSION_AMT_RECOG_NEXT_FOREIGN" hidden="1">"c5746"</definedName>
    <definedName name="IQ_PENSION_AMT_RECOG_PERIOD" hidden="1">"c5747"</definedName>
    <definedName name="IQ_PENSION_ASSETS" hidden="1">"c3182"</definedName>
    <definedName name="IQ_PENSION_ASSETS_ACQ" hidden="1">"c3173"</definedName>
    <definedName name="IQ_PENSION_ASSETS_ACQ_DOM" hidden="1">"c3171"</definedName>
    <definedName name="IQ_PENSION_ASSETS_ACQ_FOREIGN" hidden="1">"c3172"</definedName>
    <definedName name="IQ_PENSION_ASSETS_ACTUAL_RETURN" hidden="1">"c3158"</definedName>
    <definedName name="IQ_PENSION_ASSETS_ACTUAL_RETURN_DOM" hidden="1">"c3156"</definedName>
    <definedName name="IQ_PENSION_ASSETS_ACTUAL_RETURN_FOREIGN" hidden="1">"c3157"</definedName>
    <definedName name="IQ_PENSION_ASSETS_BEG" hidden="1">"c3155"</definedName>
    <definedName name="IQ_PENSION_ASSETS_BEG_DOM" hidden="1">"c3153"</definedName>
    <definedName name="IQ_PENSION_ASSETS_BEG_FOREIGN" hidden="1">"c3154"</definedName>
    <definedName name="IQ_PENSION_ASSETS_BENEFITS_PAID" hidden="1">"c3167"</definedName>
    <definedName name="IQ_PENSION_ASSETS_BENEFITS_PAID_DOM" hidden="1">"c3165"</definedName>
    <definedName name="IQ_PENSION_ASSETS_BENEFITS_PAID_FOREIGN" hidden="1">"c3166"</definedName>
    <definedName name="IQ_PENSION_ASSETS_CURTAIL" hidden="1">"c3176"</definedName>
    <definedName name="IQ_PENSION_ASSETS_CURTAIL_DOM" hidden="1">"c3174"</definedName>
    <definedName name="IQ_PENSION_ASSETS_CURTAIL_FOREIGN" hidden="1">"c3175"</definedName>
    <definedName name="IQ_PENSION_ASSETS_DOM" hidden="1">"c3180"</definedName>
    <definedName name="IQ_PENSION_ASSETS_EMPLOYER_CONTRIBUTIONS" hidden="1">"c3161"</definedName>
    <definedName name="IQ_PENSION_ASSETS_EMPLOYER_CONTRIBUTIONS_DOM" hidden="1">"c3159"</definedName>
    <definedName name="IQ_PENSION_ASSETS_EMPLOYER_CONTRIBUTIONS_FOREIGN" hidden="1">"c3160"</definedName>
    <definedName name="IQ_PENSION_ASSETS_FOREIGN" hidden="1">"c3181"</definedName>
    <definedName name="IQ_PENSION_ASSETS_FX_ADJ" hidden="1">"c3170"</definedName>
    <definedName name="IQ_PENSION_ASSETS_FX_ADJ_DOM" hidden="1">"c3168"</definedName>
    <definedName name="IQ_PENSION_ASSETS_FX_ADJ_FOREIGN" hidden="1">"c3169"</definedName>
    <definedName name="IQ_PENSION_ASSETS_OTHER_PLAN_ADJ" hidden="1">"c3179"</definedName>
    <definedName name="IQ_PENSION_ASSETS_OTHER_PLAN_ADJ_DOM" hidden="1">"c3177"</definedName>
    <definedName name="IQ_PENSION_ASSETS_OTHER_PLAN_ADJ_FOREIGN" hidden="1">"c3178"</definedName>
    <definedName name="IQ_PENSION_ASSETS_PARTICIP_CONTRIBUTIONS" hidden="1">"c3164"</definedName>
    <definedName name="IQ_PENSION_ASSETS_PARTICIP_CONTRIBUTIONS_DOM" hidden="1">"c3162"</definedName>
    <definedName name="IQ_PENSION_ASSETS_PARTICIP_CONTRIBUTIONS_FOREIGN" hidden="1">"c3163"</definedName>
    <definedName name="IQ_PENSION_BENEFIT_INFO_DATE" hidden="1">"c3230"</definedName>
    <definedName name="IQ_PENSION_BENEFIT_INFO_DATE_DOM" hidden="1">"c3228"</definedName>
    <definedName name="IQ_PENSION_BENEFIT_INFO_DATE_FOREIGN" hidden="1">"c3229"</definedName>
    <definedName name="IQ_PENSION_BREAKDOWN_EQ" hidden="1">"c3101"</definedName>
    <definedName name="IQ_PENSION_BREAKDOWN_EQ_DOM" hidden="1">"c3099"</definedName>
    <definedName name="IQ_PENSION_BREAKDOWN_EQ_FOREIGN" hidden="1">"c3100"</definedName>
    <definedName name="IQ_PENSION_BREAKDOWN_FI" hidden="1">"c3104"</definedName>
    <definedName name="IQ_PENSION_BREAKDOWN_FI_DOM" hidden="1">"c3102"</definedName>
    <definedName name="IQ_PENSION_BREAKDOWN_FI_FOREIGN" hidden="1">"c3103"</definedName>
    <definedName name="IQ_PENSION_BREAKDOWN_OTHER" hidden="1">"c3110"</definedName>
    <definedName name="IQ_PENSION_BREAKDOWN_OTHER_DOM" hidden="1">"c3108"</definedName>
    <definedName name="IQ_PENSION_BREAKDOWN_OTHER_FOREIGN" hidden="1">"c3109"</definedName>
    <definedName name="IQ_PENSION_BREAKDOWN_PCT_EQ" hidden="1">"c3089"</definedName>
    <definedName name="IQ_PENSION_BREAKDOWN_PCT_EQ_DOM" hidden="1">"c3087"</definedName>
    <definedName name="IQ_PENSION_BREAKDOWN_PCT_EQ_FOREIGN" hidden="1">"c3088"</definedName>
    <definedName name="IQ_PENSION_BREAKDOWN_PCT_FI" hidden="1">"c3092"</definedName>
    <definedName name="IQ_PENSION_BREAKDOWN_PCT_FI_DOM" hidden="1">"c3090"</definedName>
    <definedName name="IQ_PENSION_BREAKDOWN_PCT_FI_FOREIGN" hidden="1">"c3091"</definedName>
    <definedName name="IQ_PENSION_BREAKDOWN_PCT_OTHER" hidden="1">"c3098"</definedName>
    <definedName name="IQ_PENSION_BREAKDOWN_PCT_OTHER_DOM" hidden="1">"c3096"</definedName>
    <definedName name="IQ_PENSION_BREAKDOWN_PCT_OTHER_FOREIGN" hidden="1">"c3097"</definedName>
    <definedName name="IQ_PENSION_BREAKDOWN_PCT_RE" hidden="1">"c3095"</definedName>
    <definedName name="IQ_PENSION_BREAKDOWN_PCT_RE_DOM" hidden="1">"c3093"</definedName>
    <definedName name="IQ_PENSION_BREAKDOWN_PCT_RE_FOREIGN" hidden="1">"c3094"</definedName>
    <definedName name="IQ_PENSION_BREAKDOWN_RE" hidden="1">"c3107"</definedName>
    <definedName name="IQ_PENSION_BREAKDOWN_RE_DOM" hidden="1">"c3105"</definedName>
    <definedName name="IQ_PENSION_BREAKDOWN_RE_FOREIGN" hidden="1">"c3106"</definedName>
    <definedName name="IQ_PENSION_CI_ACT" hidden="1">"c5723"</definedName>
    <definedName name="IQ_PENSION_CI_ACT_DOM" hidden="1">"c5721"</definedName>
    <definedName name="IQ_PENSION_CI_ACT_FOREIGN" hidden="1">"c5722"</definedName>
    <definedName name="IQ_PENSION_CI_NET_AMT_RECOG" hidden="1">"c5735"</definedName>
    <definedName name="IQ_PENSION_CI_NET_AMT_RECOG_DOM" hidden="1">"c5733"</definedName>
    <definedName name="IQ_PENSION_CI_NET_AMT_RECOG_FOREIGN" hidden="1">"c5734"</definedName>
    <definedName name="IQ_PENSION_CI_OTHER_MISC_ADJ" hidden="1">"c5732"</definedName>
    <definedName name="IQ_PENSION_CI_OTHER_MISC_ADJ_DOM" hidden="1">"c5730"</definedName>
    <definedName name="IQ_PENSION_CI_OTHER_MISC_ADJ_FOREIGN" hidden="1">"c5731"</definedName>
    <definedName name="IQ_PENSION_CI_PRIOR_SERVICE" hidden="1">"c5726"</definedName>
    <definedName name="IQ_PENSION_CI_PRIOR_SERVICE_DOM" hidden="1">"c5724"</definedName>
    <definedName name="IQ_PENSION_CI_PRIOR_SERVICE_FOREIGN" hidden="1">"c5725"</definedName>
    <definedName name="IQ_PENSION_CI_TRANSITION" hidden="1">"c5729"</definedName>
    <definedName name="IQ_PENSION_CI_TRANSITION_DOM" hidden="1">"c5727"</definedName>
    <definedName name="IQ_PENSION_CI_TRANSITION_FOREIGN" hidden="1">"c5728"</definedName>
    <definedName name="IQ_PENSION_CL" hidden="1">"c5753"</definedName>
    <definedName name="IQ_PENSION_CL_DOM" hidden="1">"c5751"</definedName>
    <definedName name="IQ_PENSION_CL_FOREIGN" hidden="1">"c5752"</definedName>
    <definedName name="IQ_PENSION_CONTRIBUTION_TOTAL_COST" hidden="1">"c3559"</definedName>
    <definedName name="IQ_PENSION_DISC_RATE_MAX" hidden="1">"c3236"</definedName>
    <definedName name="IQ_PENSION_DISC_RATE_MAX_DOM" hidden="1">"c3234"</definedName>
    <definedName name="IQ_PENSION_DISC_RATE_MAX_FOREIGN" hidden="1">"c3235"</definedName>
    <definedName name="IQ_PENSION_DISC_RATE_MIN" hidden="1">"c3233"</definedName>
    <definedName name="IQ_PENSION_DISC_RATE_MIN_DOM" hidden="1">"c3231"</definedName>
    <definedName name="IQ_PENSION_DISC_RATE_MIN_FOREIGN" hidden="1">"c3232"</definedName>
    <definedName name="IQ_PENSION_DISCOUNT_RATE_DOMESTIC" hidden="1">"c3573"</definedName>
    <definedName name="IQ_PENSION_DISCOUNT_RATE_FOREIGN" hidden="1">"c3574"</definedName>
    <definedName name="IQ_PENSION_EST_BENEFIT_1YR" hidden="1">"c3113"</definedName>
    <definedName name="IQ_PENSION_EST_BENEFIT_1YR_DOM" hidden="1">"c3111"</definedName>
    <definedName name="IQ_PENSION_EST_BENEFIT_1YR_FOREIGN" hidden="1">"c3112"</definedName>
    <definedName name="IQ_PENSION_EST_BENEFIT_2YR" hidden="1">"c3116"</definedName>
    <definedName name="IQ_PENSION_EST_BENEFIT_2YR_DOM" hidden="1">"c3114"</definedName>
    <definedName name="IQ_PENSION_EST_BENEFIT_2YR_FOREIGN" hidden="1">"c3115"</definedName>
    <definedName name="IQ_PENSION_EST_BENEFIT_3YR" hidden="1">"c3119"</definedName>
    <definedName name="IQ_PENSION_EST_BENEFIT_3YR_DOM" hidden="1">"c3117"</definedName>
    <definedName name="IQ_PENSION_EST_BENEFIT_3YR_FOREIGN" hidden="1">"c3118"</definedName>
    <definedName name="IQ_PENSION_EST_BENEFIT_4YR" hidden="1">"c3122"</definedName>
    <definedName name="IQ_PENSION_EST_BENEFIT_4YR_DOM" hidden="1">"c3120"</definedName>
    <definedName name="IQ_PENSION_EST_BENEFIT_4YR_FOREIGN" hidden="1">"c3121"</definedName>
    <definedName name="IQ_PENSION_EST_BENEFIT_5YR" hidden="1">"c3125"</definedName>
    <definedName name="IQ_PENSION_EST_BENEFIT_5YR_DOM" hidden="1">"c3123"</definedName>
    <definedName name="IQ_PENSION_EST_BENEFIT_5YR_FOREIGN" hidden="1">"c3124"</definedName>
    <definedName name="IQ_PENSION_EST_BENEFIT_AFTER5" hidden="1">"c3128"</definedName>
    <definedName name="IQ_PENSION_EST_BENEFIT_AFTER5_DOM" hidden="1">"c3126"</definedName>
    <definedName name="IQ_PENSION_EST_BENEFIT_AFTER5_FOREIGN" hidden="1">"c3127"</definedName>
    <definedName name="IQ_PENSION_EST_CONTRIBUTIONS_NEXTYR" hidden="1">"c3218"</definedName>
    <definedName name="IQ_PENSION_EST_CONTRIBUTIONS_NEXTYR_DOM" hidden="1">"c3216"</definedName>
    <definedName name="IQ_PENSION_EST_CONTRIBUTIONS_NEXTYR_FOREIGN" hidden="1">"c3217"</definedName>
    <definedName name="IQ_PENSION_EXP_RATE_RETURN_MAX" hidden="1">"c3248"</definedName>
    <definedName name="IQ_PENSION_EXP_RATE_RETURN_MAX_DOM" hidden="1">"c3246"</definedName>
    <definedName name="IQ_PENSION_EXP_RATE_RETURN_MAX_FOREIGN" hidden="1">"c3247"</definedName>
    <definedName name="IQ_PENSION_EXP_RATE_RETURN_MIN" hidden="1">"c3245"</definedName>
    <definedName name="IQ_PENSION_EXP_RATE_RETURN_MIN_DOM" hidden="1">"c3243"</definedName>
    <definedName name="IQ_PENSION_EXP_RATE_RETURN_MIN_FOREIGN" hidden="1">"c3244"</definedName>
    <definedName name="IQ_PENSION_EXP_RETURN_DOMESTIC" hidden="1">"c3571"</definedName>
    <definedName name="IQ_PENSION_EXP_RETURN_FOREIGN" hidden="1">"c3572"</definedName>
    <definedName name="IQ_PENSION_INTAN_ASSETS" hidden="1">"c3137"</definedName>
    <definedName name="IQ_PENSION_INTAN_ASSETS_DOM" hidden="1">"c3135"</definedName>
    <definedName name="IQ_PENSION_INTAN_ASSETS_FOREIGN" hidden="1">"c3136"</definedName>
    <definedName name="IQ_PENSION_INTEREST_COST" hidden="1">"c3582"</definedName>
    <definedName name="IQ_PENSION_INTEREST_COST_DOM" hidden="1">"c3580"</definedName>
    <definedName name="IQ_PENSION_INTEREST_COST_FOREIGN" hidden="1">"c3581"</definedName>
    <definedName name="IQ_PENSION_LT_ASSETS" hidden="1">"c5750"</definedName>
    <definedName name="IQ_PENSION_LT_ASSETS_DOM" hidden="1">"c5748"</definedName>
    <definedName name="IQ_PENSION_LT_ASSETS_FOREIGN" hidden="1">"c5749"</definedName>
    <definedName name="IQ_PENSION_LT_LIAB" hidden="1">"c5756"</definedName>
    <definedName name="IQ_PENSION_LT_LIAB_DOM" hidden="1">"c5754"</definedName>
    <definedName name="IQ_PENSION_LT_LIAB_FOREIGN" hidden="1">"c5755"</definedName>
    <definedName name="IQ_PENSION_NET_ASSET_RECOG" hidden="1">"c3152"</definedName>
    <definedName name="IQ_PENSION_NET_ASSET_RECOG_DOM" hidden="1">"c3150"</definedName>
    <definedName name="IQ_PENSION_NET_ASSET_RECOG_FOREIGN" hidden="1">"c3151"</definedName>
    <definedName name="IQ_PENSION_OBLIGATION_ACQ" hidden="1">"c3206"</definedName>
    <definedName name="IQ_PENSION_OBLIGATION_ACQ_DOM" hidden="1">"c3204"</definedName>
    <definedName name="IQ_PENSION_OBLIGATION_ACQ_FOREIGN" hidden="1">"c3205"</definedName>
    <definedName name="IQ_PENSION_OBLIGATION_ACTUARIAL_GAIN_LOSS" hidden="1">"c3197"</definedName>
    <definedName name="IQ_PENSION_OBLIGATION_ACTUARIAL_GAIN_LOSS_DOM" hidden="1">"c3195"</definedName>
    <definedName name="IQ_PENSION_OBLIGATION_ACTUARIAL_GAIN_LOSS_FOREIGN" hidden="1">"c3196"</definedName>
    <definedName name="IQ_PENSION_OBLIGATION_BEG" hidden="1">"c3185"</definedName>
    <definedName name="IQ_PENSION_OBLIGATION_BEG_DOM" hidden="1">"c3183"</definedName>
    <definedName name="IQ_PENSION_OBLIGATION_BEG_FOREIGN" hidden="1">"c3184"</definedName>
    <definedName name="IQ_PENSION_OBLIGATION_CURTAIL" hidden="1">"c3209"</definedName>
    <definedName name="IQ_PENSION_OBLIGATION_CURTAIL_DOM" hidden="1">"c3207"</definedName>
    <definedName name="IQ_PENSION_OBLIGATION_CURTAIL_FOREIGN" hidden="1">"c3208"</definedName>
    <definedName name="IQ_PENSION_OBLIGATION_EMPLOYEE_CONTRIBUTIONS" hidden="1">"c3194"</definedName>
    <definedName name="IQ_PENSION_OBLIGATION_EMPLOYEE_CONTRIBUTIONS_DOM" hidden="1">"c3192"</definedName>
    <definedName name="IQ_PENSION_OBLIGATION_EMPLOYEE_CONTRIBUTIONS_FOREIGN" hidden="1">"c3193"</definedName>
    <definedName name="IQ_PENSION_OBLIGATION_FX_ADJ" hidden="1">"c3203"</definedName>
    <definedName name="IQ_PENSION_OBLIGATION_FX_ADJ_DOM" hidden="1">"c3201"</definedName>
    <definedName name="IQ_PENSION_OBLIGATION_FX_ADJ_FOREIGN" hidden="1">"c3202"</definedName>
    <definedName name="IQ_PENSION_OBLIGATION_INTEREST_COST" hidden="1">"c3191"</definedName>
    <definedName name="IQ_PENSION_OBLIGATION_INTEREST_COST_DOM" hidden="1">"c3189"</definedName>
    <definedName name="IQ_PENSION_OBLIGATION_INTEREST_COST_FOREIGN" hidden="1">"c3190"</definedName>
    <definedName name="IQ_PENSION_OBLIGATION_OTHER_COST" hidden="1">"c3555"</definedName>
    <definedName name="IQ_PENSION_OBLIGATION_OTHER_COST_DOM" hidden="1">"c3553"</definedName>
    <definedName name="IQ_PENSION_OBLIGATION_OTHER_COST_FOREIGN" hidden="1">"c3554"</definedName>
    <definedName name="IQ_PENSION_OBLIGATION_OTHER_PLAN_ADJ" hidden="1">"c3212"</definedName>
    <definedName name="IQ_PENSION_OBLIGATION_OTHER_PLAN_ADJ_DOM" hidden="1">"c3210"</definedName>
    <definedName name="IQ_PENSION_OBLIGATION_OTHER_PLAN_ADJ_FOREIGN" hidden="1">"c3211"</definedName>
    <definedName name="IQ_PENSION_OBLIGATION_PAID" hidden="1">"c3200"</definedName>
    <definedName name="IQ_PENSION_OBLIGATION_PAID_DOM" hidden="1">"c3198"</definedName>
    <definedName name="IQ_PENSION_OBLIGATION_PAID_FOREIGN" hidden="1">"c3199"</definedName>
    <definedName name="IQ_PENSION_OBLIGATION_PROJECTED" hidden="1">"c3215"</definedName>
    <definedName name="IQ_PENSION_OBLIGATION_PROJECTED_DOM" hidden="1">"c3213"</definedName>
    <definedName name="IQ_PENSION_OBLIGATION_PROJECTED_FOREIGN" hidden="1">"c3214"</definedName>
    <definedName name="IQ_PENSION_OBLIGATION_ROA" hidden="1">"c3552"</definedName>
    <definedName name="IQ_PENSION_OBLIGATION_ROA_DOM" hidden="1">"c3550"</definedName>
    <definedName name="IQ_PENSION_OBLIGATION_ROA_FOREIGN" hidden="1">"c3551"</definedName>
    <definedName name="IQ_PENSION_OBLIGATION_SERVICE_COST" hidden="1">"c3188"</definedName>
    <definedName name="IQ_PENSION_OBLIGATION_SERVICE_COST_DOM" hidden="1">"c3186"</definedName>
    <definedName name="IQ_PENSION_OBLIGATION_SERVICE_COST_FOREIGN" hidden="1">"c3187"</definedName>
    <definedName name="IQ_PENSION_OBLIGATION_TOTAL_COST" hidden="1">"c3558"</definedName>
    <definedName name="IQ_PENSION_OBLIGATION_TOTAL_COST_DOM" hidden="1">"c3556"</definedName>
    <definedName name="IQ_PENSION_OBLIGATION_TOTAL_COST_FOREIGN" hidden="1">"c3557"</definedName>
    <definedName name="IQ_PENSION_OTHER" hidden="1">"c3143"</definedName>
    <definedName name="IQ_PENSION_OTHER_ADJ" hidden="1">"c3149"</definedName>
    <definedName name="IQ_PENSION_OTHER_ADJ_DOM" hidden="1">"c3147"</definedName>
    <definedName name="IQ_PENSION_OTHER_ADJ_FOREIGN" hidden="1">"c3148"</definedName>
    <definedName name="IQ_PENSION_OTHER_DOM" hidden="1">"c3141"</definedName>
    <definedName name="IQ_PENSION_OTHER_FOREIGN" hidden="1">"c3142"</definedName>
    <definedName name="IQ_PENSION_PBO_ASSUMED_RATE_RET_MAX" hidden="1">"c3254"</definedName>
    <definedName name="IQ_PENSION_PBO_ASSUMED_RATE_RET_MAX_DOM" hidden="1">"c3252"</definedName>
    <definedName name="IQ_PENSION_PBO_ASSUMED_RATE_RET_MAX_FOREIGN" hidden="1">"c3253"</definedName>
    <definedName name="IQ_PENSION_PBO_ASSUMED_RATE_RET_MIN" hidden="1">"c3251"</definedName>
    <definedName name="IQ_PENSION_PBO_ASSUMED_RATE_RET_MIN_DOM" hidden="1">"c3249"</definedName>
    <definedName name="IQ_PENSION_PBO_ASSUMED_RATE_RET_MIN_FOREIGN" hidden="1">"c3250"</definedName>
    <definedName name="IQ_PENSION_PBO_RATE_COMP_INCREASE_MAX" hidden="1">"c3260"</definedName>
    <definedName name="IQ_PENSION_PBO_RATE_COMP_INCREASE_MAX_DOM" hidden="1">"c3258"</definedName>
    <definedName name="IQ_PENSION_PBO_RATE_COMP_INCREASE_MAX_FOREIGN" hidden="1">"c3259"</definedName>
    <definedName name="IQ_PENSION_PBO_RATE_COMP_INCREASE_MIN" hidden="1">"c3257"</definedName>
    <definedName name="IQ_PENSION_PBO_RATE_COMP_INCREASE_MIN_DOM" hidden="1">"c3255"</definedName>
    <definedName name="IQ_PENSION_PBO_RATE_COMP_INCREASE_MIN_FOREIGN" hidden="1">"c3256"</definedName>
    <definedName name="IQ_PENSION_PREPAID_COST" hidden="1">"c3131"</definedName>
    <definedName name="IQ_PENSION_PREPAID_COST_DOM" hidden="1">"c3129"</definedName>
    <definedName name="IQ_PENSION_PREPAID_COST_FOREIGN" hidden="1">"c3130"</definedName>
    <definedName name="IQ_PENSION_PRIOR_SERVICE_NEXT" hidden="1">"c5741"</definedName>
    <definedName name="IQ_PENSION_PRIOR_SERVICE_NEXT_DOM" hidden="1">"c5739"</definedName>
    <definedName name="IQ_PENSION_PRIOR_SERVICE_NEXT_FOREIGN" hidden="1">"c5740"</definedName>
    <definedName name="IQ_PENSION_PROJECTED_OBLIGATION" hidden="1">"c3566"</definedName>
    <definedName name="IQ_PENSION_PROJECTED_OBLIGATION_DOMESTIC" hidden="1">"c3564"</definedName>
    <definedName name="IQ_PENSION_PROJECTED_OBLIGATION_FOREIGN" hidden="1">"c3565"</definedName>
    <definedName name="IQ_PENSION_QUART_ADDL_CONTRIBUTIONS_EXP" hidden="1">"c3224"</definedName>
    <definedName name="IQ_PENSION_QUART_ADDL_CONTRIBUTIONS_EXP_DOM" hidden="1">"c3222"</definedName>
    <definedName name="IQ_PENSION_QUART_ADDL_CONTRIBUTIONS_EXP_FOREIGN" hidden="1">"c3223"</definedName>
    <definedName name="IQ_PENSION_QUART_EMPLOYER_CONTRIBUTIONS" hidden="1">"c3221"</definedName>
    <definedName name="IQ_PENSION_QUART_EMPLOYER_CONTRIBUTIONS_DOM" hidden="1">"c3219"</definedName>
    <definedName name="IQ_PENSION_QUART_EMPLOYER_CONTRIBUTIONS_FOREIGN" hidden="1">"c3220"</definedName>
    <definedName name="IQ_PENSION_RATE_COMP_GROWTH_DOMESTIC" hidden="1">"c3575"</definedName>
    <definedName name="IQ_PENSION_RATE_COMP_GROWTH_FOREIGN" hidden="1">"c3576"</definedName>
    <definedName name="IQ_PENSION_RATE_COMP_INCREASE_MAX" hidden="1">"c3242"</definedName>
    <definedName name="IQ_PENSION_RATE_COMP_INCREASE_MAX_DOM" hidden="1">"c3240"</definedName>
    <definedName name="IQ_PENSION_RATE_COMP_INCREASE_MAX_FOREIGN" hidden="1">"c3241"</definedName>
    <definedName name="IQ_PENSION_RATE_COMP_INCREASE_MIN" hidden="1">"c3239"</definedName>
    <definedName name="IQ_PENSION_RATE_COMP_INCREASE_MIN_DOM" hidden="1">"c3237"</definedName>
    <definedName name="IQ_PENSION_RATE_COMP_INCREASE_MIN_FOREIGN" hidden="1">"c3238"</definedName>
    <definedName name="IQ_PENSION_SERVICE_COST" hidden="1">"c3579"</definedName>
    <definedName name="IQ_PENSION_SERVICE_COST_DOM" hidden="1">"c3577"</definedName>
    <definedName name="IQ_PENSION_SERVICE_COST_FOREIGN" hidden="1">"c3578"</definedName>
    <definedName name="IQ_PENSION_TOTAL_ASSETS" hidden="1">"c3563"</definedName>
    <definedName name="IQ_PENSION_TOTAL_ASSETS_DOMESTIC" hidden="1">"c3561"</definedName>
    <definedName name="IQ_PENSION_TOTAL_ASSETS_FOREIGN" hidden="1">"c3562"</definedName>
    <definedName name="IQ_PENSION_TOTAL_EXP" hidden="1">"c3560"</definedName>
    <definedName name="IQ_PENSION_TRANSITION_NEXT" hidden="1">"c5744"</definedName>
    <definedName name="IQ_PENSION_TRANSITION_NEXT_DOM" hidden="1">"c5742"</definedName>
    <definedName name="IQ_PENSION_TRANSITION_NEXT_FOREIGN" hidden="1">"c5743"</definedName>
    <definedName name="IQ_PENSION_UNFUNDED_ADDL_MIN_LIAB" hidden="1">"c3227"</definedName>
    <definedName name="IQ_PENSION_UNFUNDED_ADDL_MIN_LIAB_DOM" hidden="1">"c3225"</definedName>
    <definedName name="IQ_PENSION_UNFUNDED_ADDL_MIN_LIAB_FOREIGN" hidden="1">"c3226"</definedName>
    <definedName name="IQ_PENSION_UNRECOG_PRIOR" hidden="1">"c3146"</definedName>
    <definedName name="IQ_PENSION_UNRECOG_PRIOR_DOM" hidden="1">"c3144"</definedName>
    <definedName name="IQ_PENSION_UNRECOG_PRIOR_FOREIGN" hidden="1">"c3145"</definedName>
    <definedName name="IQ_PENSION_UV_LIAB" hidden="1">"c3567"</definedName>
    <definedName name="IQ_PERCENT_CHANGE_EST_5YR_GROWTH_RATE_12MONTHS" hidden="1">"c1852"</definedName>
    <definedName name="IQ_PERCENT_CHANGE_EST_5YR_GROWTH_RATE_12MONTHS_CIQ" hidden="1">"c3790"</definedName>
    <definedName name="IQ_PERCENT_CHANGE_EST_5YR_GROWTH_RATE_12MONTHS_REUT" hidden="1">"c3959"</definedName>
    <definedName name="IQ_PERCENT_CHANGE_EST_5YR_GROWTH_RATE_12MONTHS_THOM" hidden="1">"c5269"</definedName>
    <definedName name="IQ_PERCENT_CHANGE_EST_5YR_GROWTH_RATE_18MONTHS" hidden="1">"c1853"</definedName>
    <definedName name="IQ_PERCENT_CHANGE_EST_5YR_GROWTH_RATE_18MONTHS_CIQ" hidden="1">"c3791"</definedName>
    <definedName name="IQ_PERCENT_CHANGE_EST_5YR_GROWTH_RATE_18MONTHS_REUT" hidden="1">"c3960"</definedName>
    <definedName name="IQ_PERCENT_CHANGE_EST_5YR_GROWTH_RATE_18MONTHS_THOM" hidden="1">"c5270"</definedName>
    <definedName name="IQ_PERCENT_CHANGE_EST_5YR_GROWTH_RATE_3MONTHS" hidden="1">"c1849"</definedName>
    <definedName name="IQ_PERCENT_CHANGE_EST_5YR_GROWTH_RATE_3MONTHS_CIQ" hidden="1">"c3787"</definedName>
    <definedName name="IQ_PERCENT_CHANGE_EST_5YR_GROWTH_RATE_3MONTHS_REUT" hidden="1">"c3956"</definedName>
    <definedName name="IQ_PERCENT_CHANGE_EST_5YR_GROWTH_RATE_3MONTHS_THOM" hidden="1">"c5266"</definedName>
    <definedName name="IQ_PERCENT_CHANGE_EST_5YR_GROWTH_RATE_6MONTHS" hidden="1">"c1850"</definedName>
    <definedName name="IQ_PERCENT_CHANGE_EST_5YR_GROWTH_RATE_6MONTHS_CIQ" hidden="1">"c3788"</definedName>
    <definedName name="IQ_PERCENT_CHANGE_EST_5YR_GROWTH_RATE_6MONTHS_REUT" hidden="1">"c3957"</definedName>
    <definedName name="IQ_PERCENT_CHANGE_EST_5YR_GROWTH_RATE_6MONTHS_THOM" hidden="1">"c5267"</definedName>
    <definedName name="IQ_PERCENT_CHANGE_EST_5YR_GROWTH_RATE_9MONTHS" hidden="1">"c1851"</definedName>
    <definedName name="IQ_PERCENT_CHANGE_EST_5YR_GROWTH_RATE_9MONTHS_CIQ" hidden="1">"c3789"</definedName>
    <definedName name="IQ_PERCENT_CHANGE_EST_5YR_GROWTH_RATE_9MONTHS_REUT" hidden="1">"c3958"</definedName>
    <definedName name="IQ_PERCENT_CHANGE_EST_5YR_GROWTH_RATE_9MONTHS_THOM" hidden="1">"c5268"</definedName>
    <definedName name="IQ_PERCENT_CHANGE_EST_5YR_GROWTH_RATE_DAY" hidden="1">"c1846"</definedName>
    <definedName name="IQ_PERCENT_CHANGE_EST_5YR_GROWTH_RATE_DAY_CIQ" hidden="1">"c3785"</definedName>
    <definedName name="IQ_PERCENT_CHANGE_EST_5YR_GROWTH_RATE_DAY_REUT" hidden="1">"c3954"</definedName>
    <definedName name="IQ_PERCENT_CHANGE_EST_5YR_GROWTH_RATE_DAY_THOM" hidden="1">"c5264"</definedName>
    <definedName name="IQ_PERCENT_CHANGE_EST_5YR_GROWTH_RATE_MONTH" hidden="1">"c1848"</definedName>
    <definedName name="IQ_PERCENT_CHANGE_EST_5YR_GROWTH_RATE_MONTH_CIQ" hidden="1">"c3786"</definedName>
    <definedName name="IQ_PERCENT_CHANGE_EST_5YR_GROWTH_RATE_MONTH_REUT" hidden="1">"c3955"</definedName>
    <definedName name="IQ_PERCENT_CHANGE_EST_5YR_GROWTH_RATE_MONTH_THOM" hidden="1">"c5265"</definedName>
    <definedName name="IQ_PERCENT_CHANGE_EST_5YR_GROWTH_RATE_WEEK" hidden="1">"c1847"</definedName>
    <definedName name="IQ_PERCENT_CHANGE_EST_5YR_GROWTH_RATE_WEEK_CIQ" hidden="1">"c3797"</definedName>
    <definedName name="IQ_PERCENT_CHANGE_EST_5YR_GROWTH_RATE_WEEK_REUT" hidden="1">"c5435"</definedName>
    <definedName name="IQ_PERCENT_CHANGE_EST_5YR_GROWTH_RATE_WEEK_THOM" hidden="1">"c5277"</definedName>
    <definedName name="IQ_PERCENT_CHANGE_EST_CFPS_12MONTHS" hidden="1">"c1812"</definedName>
    <definedName name="IQ_PERCENT_CHANGE_EST_CFPS_12MONTHS_CIQ" hidden="1">"c3755"</definedName>
    <definedName name="IQ_PERCENT_CHANGE_EST_CFPS_12MONTHS_REUT" hidden="1">"c3924"</definedName>
    <definedName name="IQ_PERCENT_CHANGE_EST_CFPS_12MONTHS_THOM" hidden="1">"c5234"</definedName>
    <definedName name="IQ_PERCENT_CHANGE_EST_CFPS_18MONTHS" hidden="1">"c1813"</definedName>
    <definedName name="IQ_PERCENT_CHANGE_EST_CFPS_18MONTHS_CIQ" hidden="1">"c3756"</definedName>
    <definedName name="IQ_PERCENT_CHANGE_EST_CFPS_18MONTHS_REUT" hidden="1">"c3925"</definedName>
    <definedName name="IQ_PERCENT_CHANGE_EST_CFPS_18MONTHS_THOM" hidden="1">"c5235"</definedName>
    <definedName name="IQ_PERCENT_CHANGE_EST_CFPS_3MONTHS" hidden="1">"c1809"</definedName>
    <definedName name="IQ_PERCENT_CHANGE_EST_CFPS_3MONTHS_CIQ" hidden="1">"c3752"</definedName>
    <definedName name="IQ_PERCENT_CHANGE_EST_CFPS_3MONTHS_REUT" hidden="1">"c3921"</definedName>
    <definedName name="IQ_PERCENT_CHANGE_EST_CFPS_3MONTHS_THOM" hidden="1">"c5231"</definedName>
    <definedName name="IQ_PERCENT_CHANGE_EST_CFPS_6MONTHS" hidden="1">"c1810"</definedName>
    <definedName name="IQ_PERCENT_CHANGE_EST_CFPS_6MONTHS_CIQ" hidden="1">"c3753"</definedName>
    <definedName name="IQ_PERCENT_CHANGE_EST_CFPS_6MONTHS_REUT" hidden="1">"c3922"</definedName>
    <definedName name="IQ_PERCENT_CHANGE_EST_CFPS_6MONTHS_THOM" hidden="1">"c5232"</definedName>
    <definedName name="IQ_PERCENT_CHANGE_EST_CFPS_9MONTHS" hidden="1">"c1811"</definedName>
    <definedName name="IQ_PERCENT_CHANGE_EST_CFPS_9MONTHS_CIQ" hidden="1">"c3754"</definedName>
    <definedName name="IQ_PERCENT_CHANGE_EST_CFPS_9MONTHS_REUT" hidden="1">"c3923"</definedName>
    <definedName name="IQ_PERCENT_CHANGE_EST_CFPS_9MONTHS_THOM" hidden="1">"c5233"</definedName>
    <definedName name="IQ_PERCENT_CHANGE_EST_CFPS_DAY" hidden="1">"c1806"</definedName>
    <definedName name="IQ_PERCENT_CHANGE_EST_CFPS_DAY_CIQ" hidden="1">"c3750"</definedName>
    <definedName name="IQ_PERCENT_CHANGE_EST_CFPS_DAY_REUT" hidden="1">"c3919"</definedName>
    <definedName name="IQ_PERCENT_CHANGE_EST_CFPS_DAY_THOM" hidden="1">"c5229"</definedName>
    <definedName name="IQ_PERCENT_CHANGE_EST_CFPS_MONTH" hidden="1">"c1808"</definedName>
    <definedName name="IQ_PERCENT_CHANGE_EST_CFPS_MONTH_CIQ" hidden="1">"c3751"</definedName>
    <definedName name="IQ_PERCENT_CHANGE_EST_CFPS_MONTH_REUT" hidden="1">"c3920"</definedName>
    <definedName name="IQ_PERCENT_CHANGE_EST_CFPS_MONTH_THOM" hidden="1">"c5230"</definedName>
    <definedName name="IQ_PERCENT_CHANGE_EST_CFPS_WEEK" hidden="1">"c1807"</definedName>
    <definedName name="IQ_PERCENT_CHANGE_EST_CFPS_WEEK_CIQ" hidden="1">"c3793"</definedName>
    <definedName name="IQ_PERCENT_CHANGE_EST_CFPS_WEEK_REUT" hidden="1">"c3962"</definedName>
    <definedName name="IQ_PERCENT_CHANGE_EST_CFPS_WEEK_THOM" hidden="1">"c5272"</definedName>
    <definedName name="IQ_PERCENT_CHANGE_EST_DPS_12MONTHS" hidden="1">"c1820"</definedName>
    <definedName name="IQ_PERCENT_CHANGE_EST_DPS_12MONTHS_CIQ" hidden="1">"c3762"</definedName>
    <definedName name="IQ_PERCENT_CHANGE_EST_DPS_12MONTHS_REUT" hidden="1">"c3931"</definedName>
    <definedName name="IQ_PERCENT_CHANGE_EST_DPS_12MONTHS_THOM" hidden="1">"c5241"</definedName>
    <definedName name="IQ_PERCENT_CHANGE_EST_DPS_18MONTHS" hidden="1">"c1821"</definedName>
    <definedName name="IQ_PERCENT_CHANGE_EST_DPS_18MONTHS_CIQ" hidden="1">"c3763"</definedName>
    <definedName name="IQ_PERCENT_CHANGE_EST_DPS_18MONTHS_REUT" hidden="1">"c3932"</definedName>
    <definedName name="IQ_PERCENT_CHANGE_EST_DPS_18MONTHS_THOM" hidden="1">"c5242"</definedName>
    <definedName name="IQ_PERCENT_CHANGE_EST_DPS_3MONTHS" hidden="1">"c1817"</definedName>
    <definedName name="IQ_PERCENT_CHANGE_EST_DPS_3MONTHS_CIQ" hidden="1">"c3759"</definedName>
    <definedName name="IQ_PERCENT_CHANGE_EST_DPS_3MONTHS_REUT" hidden="1">"c3928"</definedName>
    <definedName name="IQ_PERCENT_CHANGE_EST_DPS_3MONTHS_THOM" hidden="1">"c5238"</definedName>
    <definedName name="IQ_PERCENT_CHANGE_EST_DPS_6MONTHS" hidden="1">"c1818"</definedName>
    <definedName name="IQ_PERCENT_CHANGE_EST_DPS_6MONTHS_CIQ" hidden="1">"c3760"</definedName>
    <definedName name="IQ_PERCENT_CHANGE_EST_DPS_6MONTHS_REUT" hidden="1">"c3929"</definedName>
    <definedName name="IQ_PERCENT_CHANGE_EST_DPS_6MONTHS_THOM" hidden="1">"c5239"</definedName>
    <definedName name="IQ_PERCENT_CHANGE_EST_DPS_9MONTHS" hidden="1">"c1819"</definedName>
    <definedName name="IQ_PERCENT_CHANGE_EST_DPS_9MONTHS_CIQ" hidden="1">"c3761"</definedName>
    <definedName name="IQ_PERCENT_CHANGE_EST_DPS_9MONTHS_REUT" hidden="1">"c3930"</definedName>
    <definedName name="IQ_PERCENT_CHANGE_EST_DPS_9MONTHS_THOM" hidden="1">"c5240"</definedName>
    <definedName name="IQ_PERCENT_CHANGE_EST_DPS_DAY" hidden="1">"c1814"</definedName>
    <definedName name="IQ_PERCENT_CHANGE_EST_DPS_DAY_CIQ" hidden="1">"c3757"</definedName>
    <definedName name="IQ_PERCENT_CHANGE_EST_DPS_DAY_REUT" hidden="1">"c3926"</definedName>
    <definedName name="IQ_PERCENT_CHANGE_EST_DPS_DAY_THOM" hidden="1">"c5236"</definedName>
    <definedName name="IQ_PERCENT_CHANGE_EST_DPS_MONTH" hidden="1">"c1816"</definedName>
    <definedName name="IQ_PERCENT_CHANGE_EST_DPS_MONTH_CIQ" hidden="1">"c3758"</definedName>
    <definedName name="IQ_PERCENT_CHANGE_EST_DPS_MONTH_REUT" hidden="1">"c3927"</definedName>
    <definedName name="IQ_PERCENT_CHANGE_EST_DPS_MONTH_THOM" hidden="1">"c5237"</definedName>
    <definedName name="IQ_PERCENT_CHANGE_EST_DPS_WEEK" hidden="1">"c1815"</definedName>
    <definedName name="IQ_PERCENT_CHANGE_EST_DPS_WEEK_CIQ" hidden="1">"c3794"</definedName>
    <definedName name="IQ_PERCENT_CHANGE_EST_DPS_WEEK_REUT" hidden="1">"c3963"</definedName>
    <definedName name="IQ_PERCENT_CHANGE_EST_DPS_WEEK_THOM" hidden="1">"c5273"</definedName>
    <definedName name="IQ_PERCENT_CHANGE_EST_EBITDA_12MONTHS" hidden="1">"c1804"</definedName>
    <definedName name="IQ_PERCENT_CHANGE_EST_EBITDA_12MONTHS_CIQ" hidden="1">"c3748"</definedName>
    <definedName name="IQ_PERCENT_CHANGE_EST_EBITDA_12MONTHS_REUT" hidden="1">"c3917"</definedName>
    <definedName name="IQ_PERCENT_CHANGE_EST_EBITDA_12MONTHS_THOM" hidden="1">"c5227"</definedName>
    <definedName name="IQ_PERCENT_CHANGE_EST_EBITDA_18MONTHS" hidden="1">"c1805"</definedName>
    <definedName name="IQ_PERCENT_CHANGE_EST_EBITDA_18MONTHS_CIQ" hidden="1">"c3749"</definedName>
    <definedName name="IQ_PERCENT_CHANGE_EST_EBITDA_18MONTHS_REUT" hidden="1">"c3918"</definedName>
    <definedName name="IQ_PERCENT_CHANGE_EST_EBITDA_18MONTHS_THOM" hidden="1">"c5228"</definedName>
    <definedName name="IQ_PERCENT_CHANGE_EST_EBITDA_3MONTHS" hidden="1">"c1801"</definedName>
    <definedName name="IQ_PERCENT_CHANGE_EST_EBITDA_3MONTHS_CIQ" hidden="1">"c3745"</definedName>
    <definedName name="IQ_PERCENT_CHANGE_EST_EBITDA_3MONTHS_REUT" hidden="1">"c3914"</definedName>
    <definedName name="IQ_PERCENT_CHANGE_EST_EBITDA_3MONTHS_THOM" hidden="1">"c5224"</definedName>
    <definedName name="IQ_PERCENT_CHANGE_EST_EBITDA_6MONTHS" hidden="1">"c1802"</definedName>
    <definedName name="IQ_PERCENT_CHANGE_EST_EBITDA_6MONTHS_CIQ" hidden="1">"c3746"</definedName>
    <definedName name="IQ_PERCENT_CHANGE_EST_EBITDA_6MONTHS_REUT" hidden="1">"c3915"</definedName>
    <definedName name="IQ_PERCENT_CHANGE_EST_EBITDA_6MONTHS_THOM" hidden="1">"c5225"</definedName>
    <definedName name="IQ_PERCENT_CHANGE_EST_EBITDA_9MONTHS" hidden="1">"c1803"</definedName>
    <definedName name="IQ_PERCENT_CHANGE_EST_EBITDA_9MONTHS_CIQ" hidden="1">"c3747"</definedName>
    <definedName name="IQ_PERCENT_CHANGE_EST_EBITDA_9MONTHS_REUT" hidden="1">"c3916"</definedName>
    <definedName name="IQ_PERCENT_CHANGE_EST_EBITDA_9MONTHS_THOM" hidden="1">"c5226"</definedName>
    <definedName name="IQ_PERCENT_CHANGE_EST_EBITDA_DAY" hidden="1">"c1798"</definedName>
    <definedName name="IQ_PERCENT_CHANGE_EST_EBITDA_DAY_CIQ" hidden="1">"c3743"</definedName>
    <definedName name="IQ_PERCENT_CHANGE_EST_EBITDA_DAY_REUT" hidden="1">"c3912"</definedName>
    <definedName name="IQ_PERCENT_CHANGE_EST_EBITDA_DAY_THOM" hidden="1">"c5222"</definedName>
    <definedName name="IQ_PERCENT_CHANGE_EST_EBITDA_MONTH" hidden="1">"c1800"</definedName>
    <definedName name="IQ_PERCENT_CHANGE_EST_EBITDA_MONTH_CIQ" hidden="1">"c3744"</definedName>
    <definedName name="IQ_PERCENT_CHANGE_EST_EBITDA_MONTH_REUT" hidden="1">"c3913"</definedName>
    <definedName name="IQ_PERCENT_CHANGE_EST_EBITDA_MONTH_THOM" hidden="1">"c5223"</definedName>
    <definedName name="IQ_PERCENT_CHANGE_EST_EBITDA_WEEK" hidden="1">"c1799"</definedName>
    <definedName name="IQ_PERCENT_CHANGE_EST_EBITDA_WEEK_CIQ" hidden="1">"c3792"</definedName>
    <definedName name="IQ_PERCENT_CHANGE_EST_EBITDA_WEEK_REUT" hidden="1">"c3961"</definedName>
    <definedName name="IQ_PERCENT_CHANGE_EST_EBITDA_WEEK_THOM" hidden="1">"c5271"</definedName>
    <definedName name="IQ_PERCENT_CHANGE_EST_EPS_12MONTHS" hidden="1">"c1788"</definedName>
    <definedName name="IQ_PERCENT_CHANGE_EST_EPS_12MONTHS_CIQ" hidden="1">"c3733"</definedName>
    <definedName name="IQ_PERCENT_CHANGE_EST_EPS_12MONTHS_REUT" hidden="1">"c3902"</definedName>
    <definedName name="IQ_PERCENT_CHANGE_EST_EPS_12MONTHS_THOM" hidden="1">"c5212"</definedName>
    <definedName name="IQ_PERCENT_CHANGE_EST_EPS_18MONTHS" hidden="1">"c1789"</definedName>
    <definedName name="IQ_PERCENT_CHANGE_EST_EPS_18MONTHS_CIQ" hidden="1">"c3734"</definedName>
    <definedName name="IQ_PERCENT_CHANGE_EST_EPS_18MONTHS_REUT" hidden="1">"c3903"</definedName>
    <definedName name="IQ_PERCENT_CHANGE_EST_EPS_18MONTHS_THOM" hidden="1">"c5213"</definedName>
    <definedName name="IQ_PERCENT_CHANGE_EST_EPS_3MONTHS" hidden="1">"c1785"</definedName>
    <definedName name="IQ_PERCENT_CHANGE_EST_EPS_3MONTHS_CIQ" hidden="1">"c3730"</definedName>
    <definedName name="IQ_PERCENT_CHANGE_EST_EPS_3MONTHS_REUT" hidden="1">"c3899"</definedName>
    <definedName name="IQ_PERCENT_CHANGE_EST_EPS_3MONTHS_THOM" hidden="1">"c5209"</definedName>
    <definedName name="IQ_PERCENT_CHANGE_EST_EPS_6MONTHS" hidden="1">"c1786"</definedName>
    <definedName name="IQ_PERCENT_CHANGE_EST_EPS_6MONTHS_CIQ" hidden="1">"c3731"</definedName>
    <definedName name="IQ_PERCENT_CHANGE_EST_EPS_6MONTHS_REUT" hidden="1">"c3900"</definedName>
    <definedName name="IQ_PERCENT_CHANGE_EST_EPS_6MONTHS_THOM" hidden="1">"c5210"</definedName>
    <definedName name="IQ_PERCENT_CHANGE_EST_EPS_9MONTHS" hidden="1">"c1787"</definedName>
    <definedName name="IQ_PERCENT_CHANGE_EST_EPS_9MONTHS_CIQ" hidden="1">"c3732"</definedName>
    <definedName name="IQ_PERCENT_CHANGE_EST_EPS_9MONTHS_REUT" hidden="1">"c3901"</definedName>
    <definedName name="IQ_PERCENT_CHANGE_EST_EPS_9MONTHS_THOM" hidden="1">"c5211"</definedName>
    <definedName name="IQ_PERCENT_CHANGE_EST_EPS_DAY" hidden="1">"c1782"</definedName>
    <definedName name="IQ_PERCENT_CHANGE_EST_EPS_DAY_CIQ" hidden="1">"c3727"</definedName>
    <definedName name="IQ_PERCENT_CHANGE_EST_EPS_DAY_REUT" hidden="1">"c3896"</definedName>
    <definedName name="IQ_PERCENT_CHANGE_EST_EPS_DAY_THOM" hidden="1">"c5206"</definedName>
    <definedName name="IQ_PERCENT_CHANGE_EST_EPS_MONTH" hidden="1">"c1784"</definedName>
    <definedName name="IQ_PERCENT_CHANGE_EST_EPS_MONTH_CIQ" hidden="1">"c3729"</definedName>
    <definedName name="IQ_PERCENT_CHANGE_EST_EPS_MONTH_REUT" hidden="1">"c3898"</definedName>
    <definedName name="IQ_PERCENT_CHANGE_EST_EPS_MONTH_THOM" hidden="1">"c5208"</definedName>
    <definedName name="IQ_PERCENT_CHANGE_EST_EPS_WEEK" hidden="1">"c1783"</definedName>
    <definedName name="IQ_PERCENT_CHANGE_EST_EPS_WEEK_CIQ" hidden="1">"c3728"</definedName>
    <definedName name="IQ_PERCENT_CHANGE_EST_EPS_WEEK_REUT" hidden="1">"c3897"</definedName>
    <definedName name="IQ_PERCENT_CHANGE_EST_EPS_WEEK_THOM" hidden="1">"c5207"</definedName>
    <definedName name="IQ_PERCENT_CHANGE_EST_FFO_SHARE_12MONTHS" hidden="1">"c1828"</definedName>
    <definedName name="IQ_PERCENT_CHANGE_EST_FFO_SHARE_12MONTHS_CIQ" hidden="1">"c3769"</definedName>
    <definedName name="IQ_PERCENT_CHANGE_EST_FFO_SHARE_12MONTHS_REUT" hidden="1">"c3938"</definedName>
    <definedName name="IQ_PERCENT_CHANGE_EST_FFO_SHARE_12MONTHS_THOM" hidden="1">"c5248"</definedName>
    <definedName name="IQ_PERCENT_CHANGE_EST_FFO_SHARE_18MONTHS" hidden="1">"c1829"</definedName>
    <definedName name="IQ_PERCENT_CHANGE_EST_FFO_SHARE_18MONTHS_CIQ" hidden="1">"c3770"</definedName>
    <definedName name="IQ_PERCENT_CHANGE_EST_FFO_SHARE_18MONTHS_REUT" hidden="1">"c3939"</definedName>
    <definedName name="IQ_PERCENT_CHANGE_EST_FFO_SHARE_18MONTHS_THOM" hidden="1">"c5249"</definedName>
    <definedName name="IQ_PERCENT_CHANGE_EST_FFO_SHARE_3MONTHS" hidden="1">"c1825"</definedName>
    <definedName name="IQ_PERCENT_CHANGE_EST_FFO_SHARE_3MONTHS_CIQ" hidden="1">"c3766"</definedName>
    <definedName name="IQ_PERCENT_CHANGE_EST_FFO_SHARE_3MONTHS_REUT" hidden="1">"c3935"</definedName>
    <definedName name="IQ_PERCENT_CHANGE_EST_FFO_SHARE_3MONTHS_THOM" hidden="1">"c5245"</definedName>
    <definedName name="IQ_PERCENT_CHANGE_EST_FFO_SHARE_6MONTHS" hidden="1">"c1826"</definedName>
    <definedName name="IQ_PERCENT_CHANGE_EST_FFO_SHARE_6MONTHS_CIQ" hidden="1">"c3767"</definedName>
    <definedName name="IQ_PERCENT_CHANGE_EST_FFO_SHARE_6MONTHS_REUT" hidden="1">"c3936"</definedName>
    <definedName name="IQ_PERCENT_CHANGE_EST_FFO_SHARE_6MONTHS_THOM" hidden="1">"c5246"</definedName>
    <definedName name="IQ_PERCENT_CHANGE_EST_FFO_SHARE_9MONTHS" hidden="1">"c1827"</definedName>
    <definedName name="IQ_PERCENT_CHANGE_EST_FFO_SHARE_9MONTHS_CIQ" hidden="1">"c3768"</definedName>
    <definedName name="IQ_PERCENT_CHANGE_EST_FFO_SHARE_9MONTHS_REUT" hidden="1">"c3937"</definedName>
    <definedName name="IQ_PERCENT_CHANGE_EST_FFO_SHARE_9MONTHS_THOM" hidden="1">"c5247"</definedName>
    <definedName name="IQ_PERCENT_CHANGE_EST_FFO_SHARE_DAY" hidden="1">"c1822"</definedName>
    <definedName name="IQ_PERCENT_CHANGE_EST_FFO_SHARE_DAY_CIQ" hidden="1">"c3764"</definedName>
    <definedName name="IQ_PERCENT_CHANGE_EST_FFO_SHARE_DAY_REUT" hidden="1">"c3933"</definedName>
    <definedName name="IQ_PERCENT_CHANGE_EST_FFO_SHARE_DAY_THOM" hidden="1">"c5243"</definedName>
    <definedName name="IQ_PERCENT_CHANGE_EST_FFO_SHARE_MONTH" hidden="1">"c1824"</definedName>
    <definedName name="IQ_PERCENT_CHANGE_EST_FFO_SHARE_MONTH_CIQ" hidden="1">"c3765"</definedName>
    <definedName name="IQ_PERCENT_CHANGE_EST_FFO_SHARE_MONTH_REUT" hidden="1">"c3934"</definedName>
    <definedName name="IQ_PERCENT_CHANGE_EST_FFO_SHARE_MONTH_THOM" hidden="1">"c5244"</definedName>
    <definedName name="IQ_PERCENT_CHANGE_EST_FFO_SHARE_WEEK" hidden="1">"c1823"</definedName>
    <definedName name="IQ_PERCENT_CHANGE_EST_FFO_SHARE_WEEK_CIQ" hidden="1">"c3795"</definedName>
    <definedName name="IQ_PERCENT_CHANGE_EST_FFO_SHARE_WEEK_REUT" hidden="1">"c3964"</definedName>
    <definedName name="IQ_PERCENT_CHANGE_EST_FFO_SHARE_WEEK_THOM" hidden="1">"c5274"</definedName>
    <definedName name="IQ_PERCENT_CHANGE_EST_PRICE_TARGET_12MONTHS" hidden="1">"c1844"</definedName>
    <definedName name="IQ_PERCENT_CHANGE_EST_PRICE_TARGET_12MONTHS_CIQ" hidden="1">"c3783"</definedName>
    <definedName name="IQ_PERCENT_CHANGE_EST_PRICE_TARGET_12MONTHS_REUT" hidden="1">"c3952"</definedName>
    <definedName name="IQ_PERCENT_CHANGE_EST_PRICE_TARGET_12MONTHS_THOM" hidden="1">"c5262"</definedName>
    <definedName name="IQ_PERCENT_CHANGE_EST_PRICE_TARGET_18MONTHS" hidden="1">"c1845"</definedName>
    <definedName name="IQ_PERCENT_CHANGE_EST_PRICE_TARGET_18MONTHS_CIQ" hidden="1">"c3784"</definedName>
    <definedName name="IQ_PERCENT_CHANGE_EST_PRICE_TARGET_18MONTHS_REUT" hidden="1">"c3953"</definedName>
    <definedName name="IQ_PERCENT_CHANGE_EST_PRICE_TARGET_18MONTHS_THOM" hidden="1">"c5263"</definedName>
    <definedName name="IQ_PERCENT_CHANGE_EST_PRICE_TARGET_3MONTHS" hidden="1">"c1841"</definedName>
    <definedName name="IQ_PERCENT_CHANGE_EST_PRICE_TARGET_3MONTHS_CIQ" hidden="1">"c3780"</definedName>
    <definedName name="IQ_PERCENT_CHANGE_EST_PRICE_TARGET_3MONTHS_REUT" hidden="1">"c3949"</definedName>
    <definedName name="IQ_PERCENT_CHANGE_EST_PRICE_TARGET_3MONTHS_THOM" hidden="1">"c5259"</definedName>
    <definedName name="IQ_PERCENT_CHANGE_EST_PRICE_TARGET_6MONTHS" hidden="1">"c1842"</definedName>
    <definedName name="IQ_PERCENT_CHANGE_EST_PRICE_TARGET_6MONTHS_CIQ" hidden="1">"c3781"</definedName>
    <definedName name="IQ_PERCENT_CHANGE_EST_PRICE_TARGET_6MONTHS_REUT" hidden="1">"c3950"</definedName>
    <definedName name="IQ_PERCENT_CHANGE_EST_PRICE_TARGET_6MONTHS_THOM" hidden="1">"c5260"</definedName>
    <definedName name="IQ_PERCENT_CHANGE_EST_PRICE_TARGET_9MONTHS" hidden="1">"c1843"</definedName>
    <definedName name="IQ_PERCENT_CHANGE_EST_PRICE_TARGET_9MONTHS_CIQ" hidden="1">"c3782"</definedName>
    <definedName name="IQ_PERCENT_CHANGE_EST_PRICE_TARGET_9MONTHS_REUT" hidden="1">"c3951"</definedName>
    <definedName name="IQ_PERCENT_CHANGE_EST_PRICE_TARGET_9MONTHS_THOM" hidden="1">"c5261"</definedName>
    <definedName name="IQ_PERCENT_CHANGE_EST_PRICE_TARGET_DAY" hidden="1">"c1838"</definedName>
    <definedName name="IQ_PERCENT_CHANGE_EST_PRICE_TARGET_DAY_CIQ" hidden="1">"c3778"</definedName>
    <definedName name="IQ_PERCENT_CHANGE_EST_PRICE_TARGET_DAY_REUT" hidden="1">"c3947"</definedName>
    <definedName name="IQ_PERCENT_CHANGE_EST_PRICE_TARGET_DAY_THOM" hidden="1">"c5257"</definedName>
    <definedName name="IQ_PERCENT_CHANGE_EST_PRICE_TARGET_MONTH" hidden="1">"c1840"</definedName>
    <definedName name="IQ_PERCENT_CHANGE_EST_PRICE_TARGET_MONTH_CIQ" hidden="1">"c3779"</definedName>
    <definedName name="IQ_PERCENT_CHANGE_EST_PRICE_TARGET_MONTH_REUT" hidden="1">"c3948"</definedName>
    <definedName name="IQ_PERCENT_CHANGE_EST_PRICE_TARGET_MONTH_THOM" hidden="1">"c5258"</definedName>
    <definedName name="IQ_PERCENT_CHANGE_EST_PRICE_TARGET_WEEK" hidden="1">"c1839"</definedName>
    <definedName name="IQ_PERCENT_CHANGE_EST_PRICE_TARGET_WEEK_CIQ" hidden="1">"c3798"</definedName>
    <definedName name="IQ_PERCENT_CHANGE_EST_PRICE_TARGET_WEEK_REUT" hidden="1">"c3967"</definedName>
    <definedName name="IQ_PERCENT_CHANGE_EST_PRICE_TARGET_WEEK_THOM" hidden="1">"c5276"</definedName>
    <definedName name="IQ_PERCENT_CHANGE_EST_RECO_12MONTHS" hidden="1">"c1836"</definedName>
    <definedName name="IQ_PERCENT_CHANGE_EST_RECO_12MONTHS_CIQ" hidden="1">"c3776"</definedName>
    <definedName name="IQ_PERCENT_CHANGE_EST_RECO_12MONTHS_REUT" hidden="1">"c3945"</definedName>
    <definedName name="IQ_PERCENT_CHANGE_EST_RECO_12MONTHS_THOM" hidden="1">"c5255"</definedName>
    <definedName name="IQ_PERCENT_CHANGE_EST_RECO_18MONTHS" hidden="1">"c1837"</definedName>
    <definedName name="IQ_PERCENT_CHANGE_EST_RECO_18MONTHS_CIQ" hidden="1">"c3777"</definedName>
    <definedName name="IQ_PERCENT_CHANGE_EST_RECO_18MONTHS_REUT" hidden="1">"c3946"</definedName>
    <definedName name="IQ_PERCENT_CHANGE_EST_RECO_18MONTHS_THOM" hidden="1">"c5256"</definedName>
    <definedName name="IQ_PERCENT_CHANGE_EST_RECO_3MONTHS" hidden="1">"c1833"</definedName>
    <definedName name="IQ_PERCENT_CHANGE_EST_RECO_3MONTHS_CIQ" hidden="1">"c3773"</definedName>
    <definedName name="IQ_PERCENT_CHANGE_EST_RECO_3MONTHS_REUT" hidden="1">"c3942"</definedName>
    <definedName name="IQ_PERCENT_CHANGE_EST_RECO_3MONTHS_THOM" hidden="1">"c5252"</definedName>
    <definedName name="IQ_PERCENT_CHANGE_EST_RECO_6MONTHS" hidden="1">"c1834"</definedName>
    <definedName name="IQ_PERCENT_CHANGE_EST_RECO_6MONTHS_CIQ" hidden="1">"c3774"</definedName>
    <definedName name="IQ_PERCENT_CHANGE_EST_RECO_6MONTHS_REUT" hidden="1">"c3943"</definedName>
    <definedName name="IQ_PERCENT_CHANGE_EST_RECO_6MONTHS_THOM" hidden="1">"c5253"</definedName>
    <definedName name="IQ_PERCENT_CHANGE_EST_RECO_9MONTHS" hidden="1">"c1835"</definedName>
    <definedName name="IQ_PERCENT_CHANGE_EST_RECO_9MONTHS_CIQ" hidden="1">"c3775"</definedName>
    <definedName name="IQ_PERCENT_CHANGE_EST_RECO_9MONTHS_REUT" hidden="1">"c3944"</definedName>
    <definedName name="IQ_PERCENT_CHANGE_EST_RECO_9MONTHS_THOM" hidden="1">"c5254"</definedName>
    <definedName name="IQ_PERCENT_CHANGE_EST_RECO_DAY" hidden="1">"c1830"</definedName>
    <definedName name="IQ_PERCENT_CHANGE_EST_RECO_DAY_CIQ" hidden="1">"c3771"</definedName>
    <definedName name="IQ_PERCENT_CHANGE_EST_RECO_DAY_REUT" hidden="1">"c3940"</definedName>
    <definedName name="IQ_PERCENT_CHANGE_EST_RECO_DAY_THOM" hidden="1">"c5250"</definedName>
    <definedName name="IQ_PERCENT_CHANGE_EST_RECO_MONTH" hidden="1">"c1832"</definedName>
    <definedName name="IQ_PERCENT_CHANGE_EST_RECO_MONTH_CIQ" hidden="1">"c3772"</definedName>
    <definedName name="IQ_PERCENT_CHANGE_EST_RECO_MONTH_REUT" hidden="1">"c3941"</definedName>
    <definedName name="IQ_PERCENT_CHANGE_EST_RECO_MONTH_THOM" hidden="1">"c5251"</definedName>
    <definedName name="IQ_PERCENT_CHANGE_EST_RECO_WEEK" hidden="1">"c1831"</definedName>
    <definedName name="IQ_PERCENT_CHANGE_EST_RECO_WEEK_CIQ" hidden="1">"c3796"</definedName>
    <definedName name="IQ_PERCENT_CHANGE_EST_RECO_WEEK_REUT" hidden="1">"c3966"</definedName>
    <definedName name="IQ_PERCENT_CHANGE_EST_RECO_WEEK_THOM" hidden="1">"c5275"</definedName>
    <definedName name="IQ_PERCENT_CHANGE_EST_REV_12MONTHS" hidden="1">"c1796"</definedName>
    <definedName name="IQ_PERCENT_CHANGE_EST_REV_12MONTHS_CIQ" hidden="1">"c3741"</definedName>
    <definedName name="IQ_PERCENT_CHANGE_EST_REV_12MONTHS_REUT" hidden="1">"c3910"</definedName>
    <definedName name="IQ_PERCENT_CHANGE_EST_REV_12MONTHS_THOM" hidden="1">"c5220"</definedName>
    <definedName name="IQ_PERCENT_CHANGE_EST_REV_18MONTHS" hidden="1">"c1797"</definedName>
    <definedName name="IQ_PERCENT_CHANGE_EST_REV_18MONTHS_CIQ" hidden="1">"c3742"</definedName>
    <definedName name="IQ_PERCENT_CHANGE_EST_REV_18MONTHS_REUT" hidden="1">"c3911"</definedName>
    <definedName name="IQ_PERCENT_CHANGE_EST_REV_18MONTHS_THOM" hidden="1">"c5221"</definedName>
    <definedName name="IQ_PERCENT_CHANGE_EST_REV_3MONTHS" hidden="1">"c1793"</definedName>
    <definedName name="IQ_PERCENT_CHANGE_EST_REV_3MONTHS_CIQ" hidden="1">"c3738"</definedName>
    <definedName name="IQ_PERCENT_CHANGE_EST_REV_3MONTHS_REUT" hidden="1">"c3907"</definedName>
    <definedName name="IQ_PERCENT_CHANGE_EST_REV_3MONTHS_THOM" hidden="1">"c5217"</definedName>
    <definedName name="IQ_PERCENT_CHANGE_EST_REV_6MONTHS" hidden="1">"c1794"</definedName>
    <definedName name="IQ_PERCENT_CHANGE_EST_REV_6MONTHS_CIQ" hidden="1">"c3739"</definedName>
    <definedName name="IQ_PERCENT_CHANGE_EST_REV_6MONTHS_REUT" hidden="1">"c3908"</definedName>
    <definedName name="IQ_PERCENT_CHANGE_EST_REV_6MONTHS_THOM" hidden="1">"c5218"</definedName>
    <definedName name="IQ_PERCENT_CHANGE_EST_REV_9MONTHS" hidden="1">"c1795"</definedName>
    <definedName name="IQ_PERCENT_CHANGE_EST_REV_9MONTHS_CIQ" hidden="1">"c3740"</definedName>
    <definedName name="IQ_PERCENT_CHANGE_EST_REV_9MONTHS_REUT" hidden="1">"c3909"</definedName>
    <definedName name="IQ_PERCENT_CHANGE_EST_REV_9MONTHS_THOM" hidden="1">"c5219"</definedName>
    <definedName name="IQ_PERCENT_CHANGE_EST_REV_DAY" hidden="1">"c1790"</definedName>
    <definedName name="IQ_PERCENT_CHANGE_EST_REV_DAY_CIQ" hidden="1">"c3735"</definedName>
    <definedName name="IQ_PERCENT_CHANGE_EST_REV_DAY_REUT" hidden="1">"c3904"</definedName>
    <definedName name="IQ_PERCENT_CHANGE_EST_REV_DAY_THOM" hidden="1">"c5214"</definedName>
    <definedName name="IQ_PERCENT_CHANGE_EST_REV_MONTH" hidden="1">"c1792"</definedName>
    <definedName name="IQ_PERCENT_CHANGE_EST_REV_MONTH_CIQ" hidden="1">"c3737"</definedName>
    <definedName name="IQ_PERCENT_CHANGE_EST_REV_MONTH_REUT" hidden="1">"c3906"</definedName>
    <definedName name="IQ_PERCENT_CHANGE_EST_REV_MONTH_THOM" hidden="1">"c5216"</definedName>
    <definedName name="IQ_PERCENT_CHANGE_EST_REV_WEEK" hidden="1">"c1791"</definedName>
    <definedName name="IQ_PERCENT_CHANGE_EST_REV_WEEK_CIQ" hidden="1">"c3736"</definedName>
    <definedName name="IQ_PERCENT_CHANGE_EST_REV_WEEK_REUT" hidden="1">"c3905"</definedName>
    <definedName name="IQ_PERCENT_CHANGE_EST_REV_WEEK_THOM" hidden="1">"c5215"</definedName>
    <definedName name="IQ_PERCENTAGE_RENT" hidden="1">"c16018"</definedName>
    <definedName name="IQ_PERCENTAGE_RENT_RENTAL_REVENUE" hidden="1">"c16063"</definedName>
    <definedName name="IQ_PERFORMANCE_LOC_FOREIGN_GUARANTEES_FFIEC" hidden="1">"c13251"</definedName>
    <definedName name="IQ_PERIODDATE" hidden="1">"c1414"</definedName>
    <definedName name="IQ_PERIODDATE_AP" hidden="1">"c11745"</definedName>
    <definedName name="IQ_PERIODDATE_BS" hidden="1">"c1032"</definedName>
    <definedName name="IQ_PERIODDATE_CF" hidden="1">"c1033"</definedName>
    <definedName name="IQ_PERIODDATE_FFIEC" hidden="1">"c13645"</definedName>
    <definedName name="IQ_PERIODDATE_IS" hidden="1">"c1034"</definedName>
    <definedName name="IQ_PERIODLENGTH_AP" hidden="1">"c11746"</definedName>
    <definedName name="IQ_PERIODLENGTH_CF" hidden="1">"c1502"</definedName>
    <definedName name="IQ_PERIODLENGTH_IS" hidden="1">"c1503"</definedName>
    <definedName name="IQ_PERSONAL_CONSUMER_SPENDING_DURABLE" hidden="1">"c6942"</definedName>
    <definedName name="IQ_PERSONAL_CONSUMER_SPENDING_DURABLE_APR" hidden="1">"c7602"</definedName>
    <definedName name="IQ_PERSONAL_CONSUMER_SPENDING_DURABLE_APR_FC" hidden="1">"c8482"</definedName>
    <definedName name="IQ_PERSONAL_CONSUMER_SPENDING_DURABLE_FC" hidden="1">"c7822"</definedName>
    <definedName name="IQ_PERSONAL_CONSUMER_SPENDING_DURABLE_POP" hidden="1">"c7162"</definedName>
    <definedName name="IQ_PERSONAL_CONSUMER_SPENDING_DURABLE_POP_FC" hidden="1">"c8042"</definedName>
    <definedName name="IQ_PERSONAL_CONSUMER_SPENDING_DURABLE_YOY" hidden="1">"c7382"</definedName>
    <definedName name="IQ_PERSONAL_CONSUMER_SPENDING_DURABLE_YOY_FC" hidden="1">"c8262"</definedName>
    <definedName name="IQ_PERSONAL_CONSUMER_SPENDING_NONDURABLE" hidden="1">"c6940"</definedName>
    <definedName name="IQ_PERSONAL_CONSUMER_SPENDING_NONDURABLE_APR" hidden="1">"c7600"</definedName>
    <definedName name="IQ_PERSONAL_CONSUMER_SPENDING_NONDURABLE_APR_FC" hidden="1">"c8480"</definedName>
    <definedName name="IQ_PERSONAL_CONSUMER_SPENDING_NONDURABLE_FC" hidden="1">"c7820"</definedName>
    <definedName name="IQ_PERSONAL_CONSUMER_SPENDING_NONDURABLE_POP" hidden="1">"c7160"</definedName>
    <definedName name="IQ_PERSONAL_CONSUMER_SPENDING_NONDURABLE_POP_FC" hidden="1">"c8040"</definedName>
    <definedName name="IQ_PERSONAL_CONSUMER_SPENDING_NONDURABLE_YOY" hidden="1">"c7380"</definedName>
    <definedName name="IQ_PERSONAL_CONSUMER_SPENDING_NONDURABLE_YOY_FC" hidden="1">"c8260"</definedName>
    <definedName name="IQ_PERSONAL_CONSUMER_SPENDING_REAL" hidden="1">"c6994"</definedName>
    <definedName name="IQ_PERSONAL_CONSUMER_SPENDING_REAL_APR" hidden="1">"c7654"</definedName>
    <definedName name="IQ_PERSONAL_CONSUMER_SPENDING_REAL_APR_FC" hidden="1">"c8534"</definedName>
    <definedName name="IQ_PERSONAL_CONSUMER_SPENDING_REAL_FC" hidden="1">"c7874"</definedName>
    <definedName name="IQ_PERSONAL_CONSUMER_SPENDING_REAL_POP" hidden="1">"c7214"</definedName>
    <definedName name="IQ_PERSONAL_CONSUMER_SPENDING_REAL_POP_FC" hidden="1">"c8094"</definedName>
    <definedName name="IQ_PERSONAL_CONSUMER_SPENDING_REAL_YOY" hidden="1">"c7434"</definedName>
    <definedName name="IQ_PERSONAL_CONSUMER_SPENDING_REAL_YOY_FC" hidden="1">"c8314"</definedName>
    <definedName name="IQ_PERSONAL_CONSUMER_SPENDING_SERVICES" hidden="1">"c6941"</definedName>
    <definedName name="IQ_PERSONAL_CONSUMER_SPENDING_SERVICES_APR" hidden="1">"c7601"</definedName>
    <definedName name="IQ_PERSONAL_CONSUMER_SPENDING_SERVICES_APR_FC" hidden="1">"c8481"</definedName>
    <definedName name="IQ_PERSONAL_CONSUMER_SPENDING_SERVICES_FC" hidden="1">"c7821"</definedName>
    <definedName name="IQ_PERSONAL_CONSUMER_SPENDING_SERVICES_POP" hidden="1">"c7161"</definedName>
    <definedName name="IQ_PERSONAL_CONSUMER_SPENDING_SERVICES_POP_FC" hidden="1">"c8041"</definedName>
    <definedName name="IQ_PERSONAL_CONSUMER_SPENDING_SERVICES_YOY" hidden="1">"c7381"</definedName>
    <definedName name="IQ_PERSONAL_CONSUMER_SPENDING_SERVICES_YOY_FC" hidden="1">"c8261"</definedName>
    <definedName name="IQ_PERSONAL_INCOME" hidden="1">"c6943"</definedName>
    <definedName name="IQ_PERSONAL_INCOME_APR" hidden="1">"c7603"</definedName>
    <definedName name="IQ_PERSONAL_INCOME_APR_FC" hidden="1">"c8483"</definedName>
    <definedName name="IQ_PERSONAL_INCOME_FC" hidden="1">"c7823"</definedName>
    <definedName name="IQ_PERSONAL_INCOME_POP" hidden="1">"c7163"</definedName>
    <definedName name="IQ_PERSONAL_INCOME_POP_FC" hidden="1">"c8043"</definedName>
    <definedName name="IQ_PERSONAL_INCOME_SAAR" hidden="1">"c6944"</definedName>
    <definedName name="IQ_PERSONAL_INCOME_SAAR_APR" hidden="1">"c7604"</definedName>
    <definedName name="IQ_PERSONAL_INCOME_SAAR_APR_FC" hidden="1">"c8484"</definedName>
    <definedName name="IQ_PERSONAL_INCOME_SAAR_FC" hidden="1">"c7824"</definedName>
    <definedName name="IQ_PERSONAL_INCOME_SAAR_POP" hidden="1">"c7164"</definedName>
    <definedName name="IQ_PERSONAL_INCOME_SAAR_POP_FC" hidden="1">"c8044"</definedName>
    <definedName name="IQ_PERSONAL_INCOME_SAAR_YOY" hidden="1">"c7384"</definedName>
    <definedName name="IQ_PERSONAL_INCOME_SAAR_YOY_FC" hidden="1">"c8264"</definedName>
    <definedName name="IQ_PERSONAL_INCOME_USD_APR_FC" hidden="1">"c11885"</definedName>
    <definedName name="IQ_PERSONAL_INCOME_USD_FC" hidden="1">"c11882"</definedName>
    <definedName name="IQ_PERSONAL_INCOME_USD_POP_FC" hidden="1">"c11883"</definedName>
    <definedName name="IQ_PERSONAL_INCOME_USD_YOY_FC" hidden="1">"c11884"</definedName>
    <definedName name="IQ_PERSONAL_INCOME_YOY" hidden="1">"c7383"</definedName>
    <definedName name="IQ_PERSONAL_INCOME_YOY_FC" hidden="1">"c8263"</definedName>
    <definedName name="IQ_PERSONNEL_EXP_AVG_ASSETS_FFIEC" hidden="1">"c13371"</definedName>
    <definedName name="IQ_PERSONNEL_EXP_OPERATING_INC_FFIEC" hidden="1">"c13379"</definedName>
    <definedName name="IQ_PERTYPE" hidden="1">"c1611"</definedName>
    <definedName name="IQ_PHARMBIO_NUMBER_LICENSED_PATENT_APP" hidden="1">"c10018"</definedName>
    <definedName name="IQ_PHARMBIO_NUMBER_LICENSED_PATENTS" hidden="1">"c10017"</definedName>
    <definedName name="IQ_PHARMBIO_NUMBER_PATENTS" hidden="1">"c10015"</definedName>
    <definedName name="IQ_PHARMBIO_NUMBER_PROD__APPROVED_DURING_PERIOD" hidden="1">"c12750"</definedName>
    <definedName name="IQ_PHARMBIO_NUMBER_PROD__CLINICAL_DEV" hidden="1">"c12745"</definedName>
    <definedName name="IQ_PHARMBIO_NUMBER_PROD__LAUNCHED_DURING_PERIOD" hidden="1">"c12751"</definedName>
    <definedName name="IQ_PHARMBIO_NUMBER_PROD__PHASE_I" hidden="1">"c12746"</definedName>
    <definedName name="IQ_PHARMBIO_NUMBER_PROD__PHASE_II" hidden="1">"c12747"</definedName>
    <definedName name="IQ_PHARMBIO_NUMBER_PROD__PHASE_III" hidden="1">"c12748"</definedName>
    <definedName name="IQ_PHARMBIO_NUMBER_PROD__PRE_CLINICAL_TRIALS" hidden="1">"c12744"</definedName>
    <definedName name="IQ_PHARMBIO_NUMBER_PROD__PRE_REGISTRATION" hidden="1">"c12749"</definedName>
    <definedName name="IQ_PHARMBIO_NUMBER_PROD__RESEARCH_DEV" hidden="1">"c12743"</definedName>
    <definedName name="IQ_PHARMBIO_NUMBER_PROD_APPROVED_DURING_PERIOD" hidden="1">"c10027"</definedName>
    <definedName name="IQ_PHARMBIO_NUMBER_PROD_CLINICAL_DEV" hidden="1">"c10022"</definedName>
    <definedName name="IQ_PHARMBIO_NUMBER_PROD_DISCOVERY_RESEARCH" hidden="1">"c10019"</definedName>
    <definedName name="IQ_PHARMBIO_NUMBER_PROD_LAUNCHED_DURING_PERIOD" hidden="1">"c10028"</definedName>
    <definedName name="IQ_PHARMBIO_NUMBER_PROD_PHASE_I" hidden="1">"c10023"</definedName>
    <definedName name="IQ_PHARMBIO_NUMBER_PROD_PHASE_II" hidden="1">"c10024"</definedName>
    <definedName name="IQ_PHARMBIO_NUMBER_PROD_PHASE_III" hidden="1">"c10025"</definedName>
    <definedName name="IQ_PHARMBIO_NUMBER_PROD_PRE_CLINICAL_TRIALS" hidden="1">"c10021"</definedName>
    <definedName name="IQ_PHARMBIO_NUMBER_PROD_PRE_REGISTRATION" hidden="1">"c10026"</definedName>
    <definedName name="IQ_PHARMBIO_NUMBER_PROD_RESEARCH_DEV" hidden="1">"c10020"</definedName>
    <definedName name="IQ_PHARMBIO_PATENT_APP" hidden="1">"c10016"</definedName>
    <definedName name="IQ_PHILADELPHIA_FED_DIFFUSION_INDEX" hidden="1">"c6945"</definedName>
    <definedName name="IQ_PHILADELPHIA_FED_DIFFUSION_INDEX_APR" hidden="1">"c7605"</definedName>
    <definedName name="IQ_PHILADELPHIA_FED_DIFFUSION_INDEX_APR_FC" hidden="1">"c8485"</definedName>
    <definedName name="IQ_PHILADELPHIA_FED_DIFFUSION_INDEX_FC" hidden="1">"c7825"</definedName>
    <definedName name="IQ_PHILADELPHIA_FED_DIFFUSION_INDEX_POP" hidden="1">"c7165"</definedName>
    <definedName name="IQ_PHILADELPHIA_FED_DIFFUSION_INDEX_POP_FC" hidden="1">"c8045"</definedName>
    <definedName name="IQ_PHILADELPHIA_FED_DIFFUSION_INDEX_YOY" hidden="1">"c7385"</definedName>
    <definedName name="IQ_PHILADELPHIA_FED_DIFFUSION_INDEX_YOY_FC" hidden="1">"c8265"</definedName>
    <definedName name="IQ_PLEDGED_SEC_INVEST_SECURITIES_FFIEC" hidden="1">"c13467"</definedName>
    <definedName name="IQ_PLL" hidden="1">"c2114"</definedName>
    <definedName name="IQ_PMAC_DIFFUSION_INDEX" hidden="1">"c6946"</definedName>
    <definedName name="IQ_PMAC_DIFFUSION_INDEX_APR" hidden="1">"c7606"</definedName>
    <definedName name="IQ_PMAC_DIFFUSION_INDEX_APR_FC" hidden="1">"c8486"</definedName>
    <definedName name="IQ_PMAC_DIFFUSION_INDEX_FC" hidden="1">"c7826"</definedName>
    <definedName name="IQ_PMAC_DIFFUSION_INDEX_POP" hidden="1">"c7166"</definedName>
    <definedName name="IQ_PMAC_DIFFUSION_INDEX_POP_FC" hidden="1">"c8046"</definedName>
    <definedName name="IQ_PMAC_DIFFUSION_INDEX_YOY" hidden="1">"c7386"</definedName>
    <definedName name="IQ_PMAC_DIFFUSION_INDEX_YOY_FC" hidden="1">"c8266"</definedName>
    <definedName name="IQ_PMT_FREQ" hidden="1">"c2236"</definedName>
    <definedName name="IQ_POISON_PUT_EFFECT_DATE" hidden="1">"c2486"</definedName>
    <definedName name="IQ_POISON_PUT_EXPIRATION_DATE" hidden="1">"c2487"</definedName>
    <definedName name="IQ_POISON_PUT_PRICE" hidden="1">"c2488"</definedName>
    <definedName name="IQ_POLICY_BENEFITS" hidden="1">"c1036"</definedName>
    <definedName name="IQ_POLICY_COST" hidden="1">"c1037"</definedName>
    <definedName name="IQ_POLICY_LIAB" hidden="1">"c1612"</definedName>
    <definedName name="IQ_POLICY_LOANS" hidden="1">"c1038"</definedName>
    <definedName name="IQ_POLICYHOLDER_BENEFITS_LH_FFIEC" hidden="1">"c13107"</definedName>
    <definedName name="IQ_POOL_AMT_ORIGINAL" hidden="1">"c8970"</definedName>
    <definedName name="IQ_POOL_NAME" hidden="1">"c8967"</definedName>
    <definedName name="IQ_POOL_NUMBER" hidden="1">"c8968"</definedName>
    <definedName name="IQ_POOL_TYPE" hidden="1">"c8969"</definedName>
    <definedName name="IQ_POSITIVE_FAIR_VALUE_DERIVATIVES_BENEFICIARY_FFIEC" hidden="1">"c13123"</definedName>
    <definedName name="IQ_POSITIVE_FAIR_VALUE_DERIVATIVES_GUARANTOR_FFIEC" hidden="1">"c13116"</definedName>
    <definedName name="IQ_POST_RETIRE_EXP" hidden="1">"c1039"</definedName>
    <definedName name="IQ_POSTAGE_FFIEC" hidden="1">"c13051"</definedName>
    <definedName name="IQ_POSTPAID_CHURN" hidden="1">"c16170"</definedName>
    <definedName name="IQ_POSTPAID_SUBS" hidden="1">"c16167"</definedName>
    <definedName name="IQ_POTENTIAL_UPSIDE" hidden="1">"c1855"</definedName>
    <definedName name="IQ_POTENTIAL_UPSIDE_CIQ" hidden="1">"c3799"</definedName>
    <definedName name="IQ_POTENTIAL_UPSIDE_REUT" hidden="1">"c3968"</definedName>
    <definedName name="IQ_POTENTIAL_UPSIDE_THOM" hidden="1">"c5279"</definedName>
    <definedName name="IQ_PP_ATTRIB_ORE_RESERVES_ALUM" hidden="1">"c9218"</definedName>
    <definedName name="IQ_PP_ATTRIB_ORE_RESERVES_COP" hidden="1">"c9162"</definedName>
    <definedName name="IQ_PP_ATTRIB_ORE_RESERVES_DIAM" hidden="1">"c9642"</definedName>
    <definedName name="IQ_PP_ATTRIB_ORE_RESERVES_GOLD" hidden="1">"c9003"</definedName>
    <definedName name="IQ_PP_ATTRIB_ORE_RESERVES_IRON" hidden="1">"c9377"</definedName>
    <definedName name="IQ_PP_ATTRIB_ORE_RESERVES_LEAD" hidden="1">"c9430"</definedName>
    <definedName name="IQ_PP_ATTRIB_ORE_RESERVES_MANG" hidden="1">"c9483"</definedName>
    <definedName name="IQ_PP_ATTRIB_ORE_RESERVES_MOLYB" hidden="1">"c9695"</definedName>
    <definedName name="IQ_PP_ATTRIB_ORE_RESERVES_NICK" hidden="1">"c9271"</definedName>
    <definedName name="IQ_PP_ATTRIB_ORE_RESERVES_PLAT" hidden="1">"c9109"</definedName>
    <definedName name="IQ_PP_ATTRIB_ORE_RESERVES_SILVER" hidden="1">"c9056"</definedName>
    <definedName name="IQ_PP_ATTRIB_ORE_RESERVES_TITAN" hidden="1">"c9536"</definedName>
    <definedName name="IQ_PP_ATTRIB_ORE_RESERVES_URAN" hidden="1">"c9589"</definedName>
    <definedName name="IQ_PP_ATTRIB_ORE_RESERVES_ZINC" hidden="1">"c9324"</definedName>
    <definedName name="IQ_PP_ORE_RESERVES_ALUM" hidden="1">"c9211"</definedName>
    <definedName name="IQ_PP_ORE_RESERVES_COP" hidden="1">"c9155"</definedName>
    <definedName name="IQ_PP_ORE_RESERVES_DIAM" hidden="1">"c9635"</definedName>
    <definedName name="IQ_PP_ORE_RESERVES_GOLD" hidden="1">"c8996"</definedName>
    <definedName name="IQ_PP_ORE_RESERVES_IRON" hidden="1">"c9370"</definedName>
    <definedName name="IQ_PP_ORE_RESERVES_LEAD" hidden="1">"c9423"</definedName>
    <definedName name="IQ_PP_ORE_RESERVES_MANG" hidden="1">"c9476"</definedName>
    <definedName name="IQ_PP_ORE_RESERVES_MOLYB" hidden="1">"c9688"</definedName>
    <definedName name="IQ_PP_ORE_RESERVES_NICK" hidden="1">"c9264"</definedName>
    <definedName name="IQ_PP_ORE_RESERVES_PLAT" hidden="1">"c9102"</definedName>
    <definedName name="IQ_PP_ORE_RESERVES_SILVER" hidden="1">"c9049"</definedName>
    <definedName name="IQ_PP_ORE_RESERVES_TITAN" hidden="1">"c9529"</definedName>
    <definedName name="IQ_PP_ORE_RESERVES_URAN" hidden="1">"c9582"</definedName>
    <definedName name="IQ_PP_ORE_RESERVES_ZINC" hidden="1">"c9317"</definedName>
    <definedName name="IQ_PP_RECOV_ATTRIB_RESERVES_ALUM" hidden="1">"c9221"</definedName>
    <definedName name="IQ_PP_RECOV_ATTRIB_RESERVES_COAL" hidden="1">"c9805"</definedName>
    <definedName name="IQ_PP_RECOV_ATTRIB_RESERVES_COP" hidden="1">"c9165"</definedName>
    <definedName name="IQ_PP_RECOV_ATTRIB_RESERVES_DIAM" hidden="1">"c9645"</definedName>
    <definedName name="IQ_PP_RECOV_ATTRIB_RESERVES_GOLD" hidden="1">"c9006"</definedName>
    <definedName name="IQ_PP_RECOV_ATTRIB_RESERVES_IRON" hidden="1">"c9380"</definedName>
    <definedName name="IQ_PP_RECOV_ATTRIB_RESERVES_LEAD" hidden="1">"c9433"</definedName>
    <definedName name="IQ_PP_RECOV_ATTRIB_RESERVES_MANG" hidden="1">"c9486"</definedName>
    <definedName name="IQ_PP_RECOV_ATTRIB_RESERVES_MET_COAL" hidden="1">"c9745"</definedName>
    <definedName name="IQ_PP_RECOV_ATTRIB_RESERVES_MOLYB" hidden="1">"c9698"</definedName>
    <definedName name="IQ_PP_RECOV_ATTRIB_RESERVES_NICK" hidden="1">"c9274"</definedName>
    <definedName name="IQ_PP_RECOV_ATTRIB_RESERVES_PLAT" hidden="1">"c9112"</definedName>
    <definedName name="IQ_PP_RECOV_ATTRIB_RESERVES_SILVER" hidden="1">"c9059"</definedName>
    <definedName name="IQ_PP_RECOV_ATTRIB_RESERVES_STEAM" hidden="1">"c9775"</definedName>
    <definedName name="IQ_PP_RECOV_ATTRIB_RESERVES_TITAN" hidden="1">"c9539"</definedName>
    <definedName name="IQ_PP_RECOV_ATTRIB_RESERVES_URAN" hidden="1">"c9592"</definedName>
    <definedName name="IQ_PP_RECOV_ATTRIB_RESERVES_ZINC" hidden="1">"c9327"</definedName>
    <definedName name="IQ_PP_RECOV_RESERVES_ALUM" hidden="1">"c9215"</definedName>
    <definedName name="IQ_PP_RECOV_RESERVES_COAL" hidden="1">"c9802"</definedName>
    <definedName name="IQ_PP_RECOV_RESERVES_COP" hidden="1">"c9159"</definedName>
    <definedName name="IQ_PP_RECOV_RESERVES_DIAM" hidden="1">"c9639"</definedName>
    <definedName name="IQ_PP_RECOV_RESERVES_GOLD" hidden="1">"c9000"</definedName>
    <definedName name="IQ_PP_RECOV_RESERVES_IRON" hidden="1">"c9374"</definedName>
    <definedName name="IQ_PP_RECOV_RESERVES_LEAD" hidden="1">"c9427"</definedName>
    <definedName name="IQ_PP_RECOV_RESERVES_MANG" hidden="1">"c9480"</definedName>
    <definedName name="IQ_PP_RECOV_RESERVES_MET_COAL" hidden="1">"c9742"</definedName>
    <definedName name="IQ_PP_RECOV_RESERVES_MOLYB" hidden="1">"c9692"</definedName>
    <definedName name="IQ_PP_RECOV_RESERVES_NICK" hidden="1">"c9268"</definedName>
    <definedName name="IQ_PP_RECOV_RESERVES_PLAT" hidden="1">"c9106"</definedName>
    <definedName name="IQ_PP_RECOV_RESERVES_SILVER" hidden="1">"c9053"</definedName>
    <definedName name="IQ_PP_RECOV_RESERVES_STEAM" hidden="1">"c9772"</definedName>
    <definedName name="IQ_PP_RECOV_RESERVES_TITAN" hidden="1">"c9533"</definedName>
    <definedName name="IQ_PP_RECOV_RESERVES_URAN" hidden="1">"c9586"</definedName>
    <definedName name="IQ_PP_RECOV_RESERVES_ZINC" hidden="1">"c9321"</definedName>
    <definedName name="IQ_PP_RESERVES_CALORIFIC_VALUE_COAL" hidden="1">"c9799"</definedName>
    <definedName name="IQ_PP_RESERVES_CALORIFIC_VALUE_MET_COAL" hidden="1">"c9739"</definedName>
    <definedName name="IQ_PP_RESERVES_CALORIFIC_VALUE_STEAM" hidden="1">"c9769"</definedName>
    <definedName name="IQ_PP_RESERVES_GRADE_ALUM" hidden="1">"c9212"</definedName>
    <definedName name="IQ_PP_RESERVES_GRADE_COP" hidden="1">"c9156"</definedName>
    <definedName name="IQ_PP_RESERVES_GRADE_DIAM" hidden="1">"c9636"</definedName>
    <definedName name="IQ_PP_RESERVES_GRADE_GOLD" hidden="1">"c8997"</definedName>
    <definedName name="IQ_PP_RESERVES_GRADE_IRON" hidden="1">"c9371"</definedName>
    <definedName name="IQ_PP_RESERVES_GRADE_LEAD" hidden="1">"c9424"</definedName>
    <definedName name="IQ_PP_RESERVES_GRADE_MANG" hidden="1">"c9477"</definedName>
    <definedName name="IQ_PP_RESERVES_GRADE_MOLYB" hidden="1">"c9689"</definedName>
    <definedName name="IQ_PP_RESERVES_GRADE_NICK" hidden="1">"c9265"</definedName>
    <definedName name="IQ_PP_RESERVES_GRADE_PLAT" hidden="1">"c9103"</definedName>
    <definedName name="IQ_PP_RESERVES_GRADE_SILVER" hidden="1">"c9050"</definedName>
    <definedName name="IQ_PP_RESERVES_GRADE_TITAN" hidden="1">"c9530"</definedName>
    <definedName name="IQ_PP_RESERVES_GRADE_URAN" hidden="1">"c9583"</definedName>
    <definedName name="IQ_PP_RESERVES_GRADE_ZINC" hidden="1">"c9318"</definedName>
    <definedName name="IQ_PPI" hidden="1">"c6810"</definedName>
    <definedName name="IQ_PPI_APR" hidden="1">"c7470"</definedName>
    <definedName name="IQ_PPI_APR_FC" hidden="1">"c8350"</definedName>
    <definedName name="IQ_PPI_CORE" hidden="1">"c6840"</definedName>
    <definedName name="IQ_PPI_CORE_APR" hidden="1">"c7500"</definedName>
    <definedName name="IQ_PPI_CORE_APR_FC" hidden="1">"c8380"</definedName>
    <definedName name="IQ_PPI_CORE_FC" hidden="1">"c7720"</definedName>
    <definedName name="IQ_PPI_CORE_POP" hidden="1">"c7060"</definedName>
    <definedName name="IQ_PPI_CORE_POP_FC" hidden="1">"c7940"</definedName>
    <definedName name="IQ_PPI_CORE_YOY" hidden="1">"c7280"</definedName>
    <definedName name="IQ_PPI_CORE_YOY_FC" hidden="1">"c8160"</definedName>
    <definedName name="IQ_PPI_FC" hidden="1">"c7690"</definedName>
    <definedName name="IQ_PPI_POP" hidden="1">"c7030"</definedName>
    <definedName name="IQ_PPI_POP_FC" hidden="1">"c7910"</definedName>
    <definedName name="IQ_PPI_YOY" hidden="1">"c7250"</definedName>
    <definedName name="IQ_PPI_YOY_FC" hidden="1">"c8130"</definedName>
    <definedName name="IQ_PRE_OPEN_COST" hidden="1">"c1040"</definedName>
    <definedName name="IQ_PRE_TAX_ACT_OR_EST" hidden="1">"c2221"</definedName>
    <definedName name="IQ_PRE_TAX_ACT_OR_EST_CIQ" hidden="1">"c5064"</definedName>
    <definedName name="IQ_PRE_TAX_ACT_OR_EST_REUT" hidden="1">"c5467"</definedName>
    <definedName name="IQ_PRE_TAX_ACT_OR_EST_THOM" hidden="1">"c5305"</definedName>
    <definedName name="IQ_PREF_CONVERT" hidden="1">"c1041"</definedName>
    <definedName name="IQ_PREF_DIV_CF" hidden="1">"c1042"</definedName>
    <definedName name="IQ_PREF_DIV_OTHER" hidden="1">"c1043"</definedName>
    <definedName name="IQ_PREF_DIVID" hidden="1">"c1461"</definedName>
    <definedName name="IQ_PREF_EQUITY" hidden="1">"c1044"</definedName>
    <definedName name="IQ_PREF_ISSUED" hidden="1">"c1045"</definedName>
    <definedName name="IQ_PREF_ISSUED_BNK" hidden="1">"c1046"</definedName>
    <definedName name="IQ_PREF_ISSUED_BR" hidden="1">"c1047"</definedName>
    <definedName name="IQ_PREF_ISSUED_FIN" hidden="1">"c1048"</definedName>
    <definedName name="IQ_PREF_ISSUED_INS" hidden="1">"c1049"</definedName>
    <definedName name="IQ_PREF_ISSUED_RE" hidden="1">"c6261"</definedName>
    <definedName name="IQ_PREF_ISSUED_REIT" hidden="1">"c1050"</definedName>
    <definedName name="IQ_PREF_ISSUED_UTI" hidden="1">"c1051"</definedName>
    <definedName name="IQ_PREF_NON_REDEEM" hidden="1">"c1052"</definedName>
    <definedName name="IQ_PREF_OTHER" hidden="1">"c1053"</definedName>
    <definedName name="IQ_PREF_OTHER_BNK" hidden="1">"c1054"</definedName>
    <definedName name="IQ_PREF_OTHER_BR" hidden="1">"c1055"</definedName>
    <definedName name="IQ_PREF_OTHER_FIN" hidden="1">"c1056"</definedName>
    <definedName name="IQ_PREF_OTHER_INS" hidden="1">"c1057"</definedName>
    <definedName name="IQ_PREF_OTHER_RE" hidden="1">"c6262"</definedName>
    <definedName name="IQ_PREF_OTHER_REIT" hidden="1">"c1058"</definedName>
    <definedName name="IQ_PREF_OTHER_UTI" hidden="1">"c6022"</definedName>
    <definedName name="IQ_PREF_REDEEM" hidden="1">"c1059"</definedName>
    <definedName name="IQ_PREF_REP" hidden="1">"c1060"</definedName>
    <definedName name="IQ_PREF_REP_BNK" hidden="1">"c1061"</definedName>
    <definedName name="IQ_PREF_REP_BR" hidden="1">"c1062"</definedName>
    <definedName name="IQ_PREF_REP_FIN" hidden="1">"c1063"</definedName>
    <definedName name="IQ_PREF_REP_INS" hidden="1">"c1064"</definedName>
    <definedName name="IQ_PREF_REP_RE" hidden="1">"c6263"</definedName>
    <definedName name="IQ_PREF_REP_REIT" hidden="1">"c1065"</definedName>
    <definedName name="IQ_PREF_REP_UTI" hidden="1">"c1066"</definedName>
    <definedName name="IQ_PREF_STOCK" hidden="1">"c1416"</definedName>
    <definedName name="IQ_PREF_STOCK_FFIEC" hidden="1">"c12875"</definedName>
    <definedName name="IQ_PREF_TOT" hidden="1">"c1415"</definedName>
    <definedName name="IQ_PREFERRED_DEPOSITS_FFIEC" hidden="1">"c15312"</definedName>
    <definedName name="IQ_PREFERRED_LIST" hidden="1">"c13506"</definedName>
    <definedName name="IQ_PREMISES_FIXED_ASSETS_CAP_LEASES_FFIEC" hidden="1">"c12830"</definedName>
    <definedName name="IQ_PREMIUM_INSURANCE_CREDIT_FFIEC" hidden="1">"c13070"</definedName>
    <definedName name="IQ_PREMIUMS_ANNUITY_REV" hidden="1">"c1067"</definedName>
    <definedName name="IQ_PREPAID_CHURN" hidden="1">"c16169"</definedName>
    <definedName name="IQ_PREPAID_EXP" hidden="1">"c1068"</definedName>
    <definedName name="IQ_PREPAID_EXPEN" hidden="1">"c1418"</definedName>
    <definedName name="IQ_PREPAID_SUBS" hidden="1">"c16166"</definedName>
    <definedName name="IQ_PRESIDENT_ID" hidden="1">"c15216"</definedName>
    <definedName name="IQ_PRESIDENT_NAME" hidden="1">"c15215"</definedName>
    <definedName name="IQ_PRETAX_GW_INC_EST" hidden="1">"c1702"</definedName>
    <definedName name="IQ_PRETAX_GW_INC_EST_CIQ" hidden="1">"c4688"</definedName>
    <definedName name="IQ_PRETAX_GW_INC_EST_REUT" hidden="1">"c5354"</definedName>
    <definedName name="IQ_PRETAX_GW_INC_HIGH_EST" hidden="1">"c1704"</definedName>
    <definedName name="IQ_PRETAX_GW_INC_HIGH_EST_CIQ" hidden="1">"c4690"</definedName>
    <definedName name="IQ_PRETAX_GW_INC_HIGH_EST_REUT" hidden="1">"c5356"</definedName>
    <definedName name="IQ_PRETAX_GW_INC_LOW_EST" hidden="1">"c1705"</definedName>
    <definedName name="IQ_PRETAX_GW_INC_LOW_EST_CIQ" hidden="1">"c4691"</definedName>
    <definedName name="IQ_PRETAX_GW_INC_LOW_EST_REUT" hidden="1">"c5357"</definedName>
    <definedName name="IQ_PRETAX_GW_INC_MEDIAN_EST" hidden="1">"c1703"</definedName>
    <definedName name="IQ_PRETAX_GW_INC_MEDIAN_EST_CIQ" hidden="1">"c4689"</definedName>
    <definedName name="IQ_PRETAX_GW_INC_MEDIAN_EST_REUT" hidden="1">"c5355"</definedName>
    <definedName name="IQ_PRETAX_GW_INC_NUM_EST" hidden="1">"c1706"</definedName>
    <definedName name="IQ_PRETAX_GW_INC_NUM_EST_CIQ" hidden="1">"c4692"</definedName>
    <definedName name="IQ_PRETAX_GW_INC_NUM_EST_REUT" hidden="1">"c5358"</definedName>
    <definedName name="IQ_PRETAX_GW_INC_STDDEV_EST" hidden="1">"c1707"</definedName>
    <definedName name="IQ_PRETAX_GW_INC_STDDEV_EST_CIQ" hidden="1">"c4693"</definedName>
    <definedName name="IQ_PRETAX_GW_INC_STDDEV_EST_REUT" hidden="1">"c5359"</definedName>
    <definedName name="IQ_PRETAX_INC_AFTER_CAP_ALLOCATION_FOREIGN_FFIEC" hidden="1">"c15390"</definedName>
    <definedName name="IQ_PRETAX_INC_BEFORE_CAP_ALLOCATION_FOREIGN_FFIEC" hidden="1">"c15388"</definedName>
    <definedName name="IQ_PRETAX_INC_DET_EST" hidden="1">"c12055"</definedName>
    <definedName name="IQ_PRETAX_INC_DET_EST_CURRENCY" hidden="1">"c12462"</definedName>
    <definedName name="IQ_PRETAX_INC_DET_EST_CURRENCY_THOM" hidden="1">"c12483"</definedName>
    <definedName name="IQ_PRETAX_INC_DET_EST_DATE" hidden="1">"c12208"</definedName>
    <definedName name="IQ_PRETAX_INC_DET_EST_DATE_THOM" hidden="1">"c12234"</definedName>
    <definedName name="IQ_PRETAX_INC_DET_EST_INCL" hidden="1">"c12345"</definedName>
    <definedName name="IQ_PRETAX_INC_DET_EST_INCL_THOM" hidden="1">"c12366"</definedName>
    <definedName name="IQ_PRETAX_INC_DET_EST_ORIGIN" hidden="1">"c12771"</definedName>
    <definedName name="IQ_PRETAX_INC_DET_EST_ORIGIN_THOM" hidden="1">"c12604"</definedName>
    <definedName name="IQ_PRETAX_INC_DET_EST_THOM" hidden="1">"c12084"</definedName>
    <definedName name="IQ_PRETAX_INC_EST" hidden="1">"c1695"</definedName>
    <definedName name="IQ_PRETAX_INC_EST_CIQ" hidden="1">"c4681"</definedName>
    <definedName name="IQ_PRETAX_INC_EST_REUT" hidden="1">"c5347"</definedName>
    <definedName name="IQ_PRETAX_INC_EST_THOM" hidden="1">"c5119"</definedName>
    <definedName name="IQ_PRETAX_INC_HIGH_EST" hidden="1">"c1697"</definedName>
    <definedName name="IQ_PRETAX_INC_HIGH_EST_CIQ" hidden="1">"c4683"</definedName>
    <definedName name="IQ_PRETAX_INC_HIGH_EST_REUT" hidden="1">"c5349"</definedName>
    <definedName name="IQ_PRETAX_INC_HIGH_EST_THOM" hidden="1">"c5121"</definedName>
    <definedName name="IQ_PRETAX_INC_LOW_EST" hidden="1">"c1698"</definedName>
    <definedName name="IQ_PRETAX_INC_LOW_EST_CIQ" hidden="1">"c4684"</definedName>
    <definedName name="IQ_PRETAX_INC_LOW_EST_REUT" hidden="1">"c5350"</definedName>
    <definedName name="IQ_PRETAX_INC_LOW_EST_THOM" hidden="1">"c5122"</definedName>
    <definedName name="IQ_PRETAX_INC_MEDIAN_EST" hidden="1">"c1696"</definedName>
    <definedName name="IQ_PRETAX_INC_MEDIAN_EST_CIQ" hidden="1">"c4682"</definedName>
    <definedName name="IQ_PRETAX_INC_MEDIAN_EST_REUT" hidden="1">"c5348"</definedName>
    <definedName name="IQ_PRETAX_INC_MEDIAN_EST_THOM" hidden="1">"c5120"</definedName>
    <definedName name="IQ_PRETAX_INC_NUM_EST" hidden="1">"c1699"</definedName>
    <definedName name="IQ_PRETAX_INC_NUM_EST_CIQ" hidden="1">"c4685"</definedName>
    <definedName name="IQ_PRETAX_INC_NUM_EST_REUT" hidden="1">"c5351"</definedName>
    <definedName name="IQ_PRETAX_INC_NUM_EST_THOM" hidden="1">"c5123"</definedName>
    <definedName name="IQ_PRETAX_INC_STDDEV_EST" hidden="1">"c1700"</definedName>
    <definedName name="IQ_PRETAX_INC_STDDEV_EST_CIQ" hidden="1">"c4686"</definedName>
    <definedName name="IQ_PRETAX_INC_STDDEV_EST_REUT" hidden="1">"c5352"</definedName>
    <definedName name="IQ_PRETAX_INC_STDDEV_EST_THOM" hidden="1">"c5124"</definedName>
    <definedName name="IQ_PRETAX_OPERATING_INC_AVG_ASSETS_FFIEC" hidden="1">"c13365"</definedName>
    <definedName name="IQ_PRETAX_REPORT_INC_EST" hidden="1">"c1709"</definedName>
    <definedName name="IQ_PRETAX_REPORT_INC_EST_CIQ" hidden="1">"c4695"</definedName>
    <definedName name="IQ_PRETAX_REPORT_INC_EST_REUT" hidden="1">"c5361"</definedName>
    <definedName name="IQ_PRETAX_REPORT_INC_HIGH_EST" hidden="1">"c1711"</definedName>
    <definedName name="IQ_PRETAX_REPORT_INC_HIGH_EST_CIQ" hidden="1">"c4697"</definedName>
    <definedName name="IQ_PRETAX_REPORT_INC_HIGH_EST_REUT" hidden="1">"c5363"</definedName>
    <definedName name="IQ_PRETAX_REPORT_INC_LOW_EST" hidden="1">"c1712"</definedName>
    <definedName name="IQ_PRETAX_REPORT_INC_LOW_EST_CIQ" hidden="1">"c4698"</definedName>
    <definedName name="IQ_PRETAX_REPORT_INC_LOW_EST_REUT" hidden="1">"c5364"</definedName>
    <definedName name="IQ_PRETAX_REPORT_INC_MEDIAN_EST" hidden="1">"c1710"</definedName>
    <definedName name="IQ_PRETAX_REPORT_INC_MEDIAN_EST_CIQ" hidden="1">"c4696"</definedName>
    <definedName name="IQ_PRETAX_REPORT_INC_MEDIAN_EST_REUT" hidden="1">"c5362"</definedName>
    <definedName name="IQ_PRETAX_REPORT_INC_NUM_EST" hidden="1">"c1713"</definedName>
    <definedName name="IQ_PRETAX_REPORT_INC_NUM_EST_CIQ" hidden="1">"c4699"</definedName>
    <definedName name="IQ_PRETAX_REPORT_INC_NUM_EST_REUT" hidden="1">"c5365"</definedName>
    <definedName name="IQ_PRETAX_REPORT_INC_STDDEV_EST" hidden="1">"c1714"</definedName>
    <definedName name="IQ_PRETAX_REPORT_INC_STDDEV_EST_CIQ" hidden="1">"c4700"</definedName>
    <definedName name="IQ_PRETAX_REPORT_INC_STDDEV_EST_REUT" hidden="1">"c5366"</definedName>
    <definedName name="IQ_PREV_MONTHLY_FACTOR" hidden="1">"c8973"</definedName>
    <definedName name="IQ_PREV_MONTHLY_FACTOR_DATE" hidden="1">"c8974"</definedName>
    <definedName name="IQ_PREVIOUS_TIME_RT" hidden="1">"PREVIOUSLASTTIME"</definedName>
    <definedName name="IQ_PRICE_CFPS_FWD" hidden="1">"c2237"</definedName>
    <definedName name="IQ_PRICE_CFPS_FWD_CIQ" hidden="1">"c4046"</definedName>
    <definedName name="IQ_PRICE_CFPS_FWD_REUT" hidden="1">"c4053"</definedName>
    <definedName name="IQ_PRICE_CFPS_FWD_THOM" hidden="1">"c4060"</definedName>
    <definedName name="IQ_PRICE_OVER_BVPS" hidden="1">"c1412"</definedName>
    <definedName name="IQ_PRICE_OVER_LTM_EPS" hidden="1">"c1413"</definedName>
    <definedName name="IQ_PRICE_PAID_FARM_INDEX" hidden="1">"c6948"</definedName>
    <definedName name="IQ_PRICE_PAID_FARM_INDEX_APR" hidden="1">"c7608"</definedName>
    <definedName name="IQ_PRICE_PAID_FARM_INDEX_APR_FC" hidden="1">"c8488"</definedName>
    <definedName name="IQ_PRICE_PAID_FARM_INDEX_FC" hidden="1">"c7828"</definedName>
    <definedName name="IQ_PRICE_PAID_FARM_INDEX_POP" hidden="1">"c7168"</definedName>
    <definedName name="IQ_PRICE_PAID_FARM_INDEX_POP_FC" hidden="1">"c8048"</definedName>
    <definedName name="IQ_PRICE_PAID_FARM_INDEX_YOY" hidden="1">"c7388"</definedName>
    <definedName name="IQ_PRICE_PAID_FARM_INDEX_YOY_FC" hidden="1">"c8268"</definedName>
    <definedName name="IQ_PRICE_TARGET" hidden="1">"c82"</definedName>
    <definedName name="IQ_PRICE_TARGET_BOTTOM_UP" hidden="1">"c5486"</definedName>
    <definedName name="IQ_PRICE_TARGET_BOTTOM_UP_CIQ" hidden="1">"c12023"</definedName>
    <definedName name="IQ_PRICE_TARGET_BOTTOM_UP_REUT" hidden="1">"c5494"</definedName>
    <definedName name="IQ_PRICE_TARGET_CIQ" hidden="1">"c3613"</definedName>
    <definedName name="IQ_PRICE_TARGET_REUT" hidden="1">"c3631"</definedName>
    <definedName name="IQ_PRICE_TARGET_THOM" hidden="1">"c3649"</definedName>
    <definedName name="IQ_PRICE_VOL_HIST_2YR" hidden="1">"c15637"</definedName>
    <definedName name="IQ_PRICE_VOL_HIST_3MTH" hidden="1">"c15634"</definedName>
    <definedName name="IQ_PRICE_VOL_HIST_5YR" hidden="1">"c15638"</definedName>
    <definedName name="IQ_PRICE_VOL_HIST_6MTH" hidden="1">"c15635"</definedName>
    <definedName name="IQ_PRICE_VOL_HIST_YR" hidden="1">"c15636"</definedName>
    <definedName name="IQ_PRICE_VOLATILITY_EST" hidden="1">"c4492"</definedName>
    <definedName name="IQ_PRICE_VOLATILITY_EST_CIQ" hidden="1">"c5030"</definedName>
    <definedName name="IQ_PRICE_VOLATILITY_HIGH" hidden="1">"c4493"</definedName>
    <definedName name="IQ_PRICE_VOLATILITY_HIGH_CIQ" hidden="1">"c5031"</definedName>
    <definedName name="IQ_PRICE_VOLATILITY_LOW" hidden="1">"c4494"</definedName>
    <definedName name="IQ_PRICE_VOLATILITY_LOW_CIQ" hidden="1">"c5032"</definedName>
    <definedName name="IQ_PRICE_VOLATILITY_MEDIAN" hidden="1">"c4495"</definedName>
    <definedName name="IQ_PRICE_VOLATILITY_MEDIAN_CIQ" hidden="1">"c5033"</definedName>
    <definedName name="IQ_PRICE_VOLATILITY_NUM" hidden="1">"c4496"</definedName>
    <definedName name="IQ_PRICE_VOLATILITY_NUM_CIQ" hidden="1">"c5034"</definedName>
    <definedName name="IQ_PRICE_VOLATILITY_STDDEV" hidden="1">"c4497"</definedName>
    <definedName name="IQ_PRICE_VOLATILITY_STDDEV_CIQ" hidden="1">"c5035"</definedName>
    <definedName name="IQ_PRICEDATE" hidden="1">"c1069"</definedName>
    <definedName name="IQ_PRICING_DATE" hidden="1">"c1613"</definedName>
    <definedName name="IQ_PRIMARY_EPS_TYPE" hidden="1">"c4498"</definedName>
    <definedName name="IQ_PRIMARY_EPS_TYPE_CIQ" hidden="1">"c5036"</definedName>
    <definedName name="IQ_PRIMARY_EPS_TYPE_REUT" hidden="1">"c5481"</definedName>
    <definedName name="IQ_PRIMARY_INDUSTRY" hidden="1">"c1070"</definedName>
    <definedName name="IQ_PRIMARY_SIC_CODE" hidden="1">"c16218"</definedName>
    <definedName name="IQ_PRIMARY_SIC_INDUSTRY" hidden="1">"c16217"</definedName>
    <definedName name="IQ_PRINCIPAL_AMT" hidden="1">"c2157"</definedName>
    <definedName name="IQ_PRIVATE_CONST_TOTAL_APR_FC_UNUSED" hidden="1">"c8559"</definedName>
    <definedName name="IQ_PRIVATE_CONST_TOTAL_APR_UNUSED" hidden="1">"c7679"</definedName>
    <definedName name="IQ_PRIVATE_CONST_TOTAL_FC_UNUSED" hidden="1">"c7899"</definedName>
    <definedName name="IQ_PRIVATE_CONST_TOTAL_POP_FC_UNUSED" hidden="1">"c8119"</definedName>
    <definedName name="IQ_PRIVATE_CONST_TOTAL_POP_UNUSED" hidden="1">"c7239"</definedName>
    <definedName name="IQ_PRIVATE_CONST_TOTAL_UNUSED" hidden="1">"c7019"</definedName>
    <definedName name="IQ_PRIVATE_CONST_TOTAL_YOY_FC_UNUSED" hidden="1">"c8339"</definedName>
    <definedName name="IQ_PRIVATE_CONST_TOTAL_YOY_UNUSED" hidden="1">"c7459"</definedName>
    <definedName name="IQ_PRIVATE_FIXED_INVEST_TOTAL" hidden="1">"c12006"</definedName>
    <definedName name="IQ_PRIVATE_FIXED_INVEST_TOTAL_APR" hidden="1">"c12009"</definedName>
    <definedName name="IQ_PRIVATE_FIXED_INVEST_TOTAL_POP" hidden="1">"c12007"</definedName>
    <definedName name="IQ_PRIVATE_FIXED_INVEST_TOTAL_YOY" hidden="1">"c12008"</definedName>
    <definedName name="IQ_PRIVATE_NONRES_CONST_IMPROV" hidden="1">"c6949"</definedName>
    <definedName name="IQ_PRIVATE_NONRES_CONST_IMPROV_APR" hidden="1">"c7609"</definedName>
    <definedName name="IQ_PRIVATE_NONRES_CONST_IMPROV_APR_FC" hidden="1">"c8489"</definedName>
    <definedName name="IQ_PRIVATE_NONRES_CONST_IMPROV_FC" hidden="1">"c7829"</definedName>
    <definedName name="IQ_PRIVATE_NONRES_CONST_IMPROV_POP" hidden="1">"c7169"</definedName>
    <definedName name="IQ_PRIVATE_NONRES_CONST_IMPROV_POP_FC" hidden="1">"c8049"</definedName>
    <definedName name="IQ_PRIVATE_NONRES_CONST_IMPROV_YOY" hidden="1">"c7389"</definedName>
    <definedName name="IQ_PRIVATE_NONRES_CONST_IMPROV_YOY_FC" hidden="1">"c8269"</definedName>
    <definedName name="IQ_PRIVATE_RES_CONST_IMPROV" hidden="1">"c6950"</definedName>
    <definedName name="IQ_PRIVATE_RES_CONST_IMPROV_APR" hidden="1">"c7610"</definedName>
    <definedName name="IQ_PRIVATE_RES_CONST_IMPROV_APR_FC" hidden="1">"c8490"</definedName>
    <definedName name="IQ_PRIVATE_RES_CONST_IMPROV_FC" hidden="1">"c7830"</definedName>
    <definedName name="IQ_PRIVATE_RES_CONST_IMPROV_POP" hidden="1">"c7170"</definedName>
    <definedName name="IQ_PRIVATE_RES_CONST_IMPROV_POP_FC" hidden="1">"c8050"</definedName>
    <definedName name="IQ_PRIVATE_RES_CONST_IMPROV_YOY" hidden="1">"c7390"</definedName>
    <definedName name="IQ_PRIVATE_RES_CONST_IMPROV_YOY_FC" hidden="1">"c8270"</definedName>
    <definedName name="IQ_PRIVATE_RES_CONST_REAL_APR_FC_UNUSED" hidden="1">"c8535"</definedName>
    <definedName name="IQ_PRIVATE_RES_CONST_REAL_APR_UNUSED" hidden="1">"c7655"</definedName>
    <definedName name="IQ_PRIVATE_RES_CONST_REAL_FC_UNUSED" hidden="1">"c7875"</definedName>
    <definedName name="IQ_PRIVATE_RES_CONST_REAL_POP_FC_UNUSED" hidden="1">"c8095"</definedName>
    <definedName name="IQ_PRIVATE_RES_CONST_REAL_POP_UNUSED" hidden="1">"c7215"</definedName>
    <definedName name="IQ_PRIVATE_RES_CONST_REAL_UNUSED" hidden="1">"c6995"</definedName>
    <definedName name="IQ_PRIVATE_RES_CONST_REAL_YOY_FC_UNUSED" hidden="1">"c8315"</definedName>
    <definedName name="IQ_PRIVATE_RES_CONST_REAL_YOY_UNUSED" hidden="1">"c7435"</definedName>
    <definedName name="IQ_PRIVATE_RES_FIXED_INVEST_REAL" hidden="1">"c11986"</definedName>
    <definedName name="IQ_PRIVATE_RES_FIXED_INVEST_REAL_APR" hidden="1">"c11989"</definedName>
    <definedName name="IQ_PRIVATE_RES_FIXED_INVEST_REAL_POP" hidden="1">"c11987"</definedName>
    <definedName name="IQ_PRIVATE_RES_FIXED_INVEST_REAL_YOY" hidden="1">"c11988"</definedName>
    <definedName name="IQ_PRO_FORMA_BASIC_EPS" hidden="1">"c1614"</definedName>
    <definedName name="IQ_PRO_FORMA_DILUT_EPS" hidden="1">"c1615"</definedName>
    <definedName name="IQ_PRO_FORMA_NET_INC" hidden="1">"c1452"</definedName>
    <definedName name="IQ_PROBABLE_ATTRIB_ORE_RESERVES_ALUM" hidden="1">"c9217"</definedName>
    <definedName name="IQ_PROBABLE_ATTRIB_ORE_RESERVES_COP" hidden="1">"c9161"</definedName>
    <definedName name="IQ_PROBABLE_ATTRIB_ORE_RESERVES_DIAM" hidden="1">"c9641"</definedName>
    <definedName name="IQ_PROBABLE_ATTRIB_ORE_RESERVES_GOLD" hidden="1">"c9002"</definedName>
    <definedName name="IQ_PROBABLE_ATTRIB_ORE_RESERVES_IRON" hidden="1">"c9376"</definedName>
    <definedName name="IQ_PROBABLE_ATTRIB_ORE_RESERVES_LEAD" hidden="1">"c9429"</definedName>
    <definedName name="IQ_PROBABLE_ATTRIB_ORE_RESERVES_MANG" hidden="1">"c9482"</definedName>
    <definedName name="IQ_PROBABLE_ATTRIB_ORE_RESERVES_MOLYB" hidden="1">"c9694"</definedName>
    <definedName name="IQ_PROBABLE_ATTRIB_ORE_RESERVES_NICK" hidden="1">"c9270"</definedName>
    <definedName name="IQ_PROBABLE_ATTRIB_ORE_RESERVES_PLAT" hidden="1">"c9108"</definedName>
    <definedName name="IQ_PROBABLE_ATTRIB_ORE_RESERVES_SILVER" hidden="1">"c9055"</definedName>
    <definedName name="IQ_PROBABLE_ATTRIB_ORE_RESERVES_TITAN" hidden="1">"c9535"</definedName>
    <definedName name="IQ_PROBABLE_ATTRIB_ORE_RESERVES_URAN" hidden="1">"c9588"</definedName>
    <definedName name="IQ_PROBABLE_ATTRIB_ORE_RESERVES_ZINC" hidden="1">"c9323"</definedName>
    <definedName name="IQ_PROBABLE_ORE_RESERVES_ALUM" hidden="1">"c9209"</definedName>
    <definedName name="IQ_PROBABLE_ORE_RESERVES_COP" hidden="1">"c9153"</definedName>
    <definedName name="IQ_PROBABLE_ORE_RESERVES_DIAM" hidden="1">"c9633"</definedName>
    <definedName name="IQ_PROBABLE_ORE_RESERVES_GOLD" hidden="1">"c8994"</definedName>
    <definedName name="IQ_PROBABLE_ORE_RESERVES_IRON" hidden="1">"c9368"</definedName>
    <definedName name="IQ_PROBABLE_ORE_RESERVES_LEAD" hidden="1">"c9421"</definedName>
    <definedName name="IQ_PROBABLE_ORE_RESERVES_MANG" hidden="1">"c9474"</definedName>
    <definedName name="IQ_PROBABLE_ORE_RESERVES_MOLYB" hidden="1">"c9686"</definedName>
    <definedName name="IQ_PROBABLE_ORE_RESERVES_NICK" hidden="1">"c9262"</definedName>
    <definedName name="IQ_PROBABLE_ORE_RESERVES_PLAT" hidden="1">"c9100"</definedName>
    <definedName name="IQ_PROBABLE_ORE_RESERVES_SILVER" hidden="1">"c9047"</definedName>
    <definedName name="IQ_PROBABLE_ORE_RESERVES_TITAN" hidden="1">"c9527"</definedName>
    <definedName name="IQ_PROBABLE_ORE_RESERVES_URAN" hidden="1">"c9580"</definedName>
    <definedName name="IQ_PROBABLE_ORE_RESERVES_ZINC" hidden="1">"c9315"</definedName>
    <definedName name="IQ_PROBABLE_RECOV_ATTRIB_RESERVES_ALUM" hidden="1">"c9220"</definedName>
    <definedName name="IQ_PROBABLE_RECOV_ATTRIB_RESERVES_COAL" hidden="1">"c9804"</definedName>
    <definedName name="IQ_PROBABLE_RECOV_ATTRIB_RESERVES_COP" hidden="1">"c9164"</definedName>
    <definedName name="IQ_PROBABLE_RECOV_ATTRIB_RESERVES_DIAM" hidden="1">"c9644"</definedName>
    <definedName name="IQ_PROBABLE_RECOV_ATTRIB_RESERVES_GOLD" hidden="1">"c9005"</definedName>
    <definedName name="IQ_PROBABLE_RECOV_ATTRIB_RESERVES_IRON" hidden="1">"c9379"</definedName>
    <definedName name="IQ_PROBABLE_RECOV_ATTRIB_RESERVES_LEAD" hidden="1">"c9432"</definedName>
    <definedName name="IQ_PROBABLE_RECOV_ATTRIB_RESERVES_MANG" hidden="1">"c9485"</definedName>
    <definedName name="IQ_PROBABLE_RECOV_ATTRIB_RESERVES_MET_COAL" hidden="1">"c9744"</definedName>
    <definedName name="IQ_PROBABLE_RECOV_ATTRIB_RESERVES_MOLYB" hidden="1">"c9697"</definedName>
    <definedName name="IQ_PROBABLE_RECOV_ATTRIB_RESERVES_NICK" hidden="1">"c9273"</definedName>
    <definedName name="IQ_PROBABLE_RECOV_ATTRIB_RESERVES_PLAT" hidden="1">"c9111"</definedName>
    <definedName name="IQ_PROBABLE_RECOV_ATTRIB_RESERVES_SILVER" hidden="1">"c9058"</definedName>
    <definedName name="IQ_PROBABLE_RECOV_ATTRIB_RESERVES_STEAM" hidden="1">"c9774"</definedName>
    <definedName name="IQ_PROBABLE_RECOV_ATTRIB_RESERVES_TITAN" hidden="1">"c9538"</definedName>
    <definedName name="IQ_PROBABLE_RECOV_ATTRIB_RESERVES_URAN" hidden="1">"c9591"</definedName>
    <definedName name="IQ_PROBABLE_RECOV_ATTRIB_RESERVES_ZINC" hidden="1">"c9326"</definedName>
    <definedName name="IQ_PROBABLE_RECOV_RESERVES_ALUM" hidden="1">"c9214"</definedName>
    <definedName name="IQ_PROBABLE_RECOV_RESERVES_COAL" hidden="1">"c9801"</definedName>
    <definedName name="IQ_PROBABLE_RECOV_RESERVES_COP" hidden="1">"c9158"</definedName>
    <definedName name="IQ_PROBABLE_RECOV_RESERVES_DIAM" hidden="1">"c9638"</definedName>
    <definedName name="IQ_PROBABLE_RECOV_RESERVES_GOLD" hidden="1">"c8999"</definedName>
    <definedName name="IQ_PROBABLE_RECOV_RESERVES_IRON" hidden="1">"c9373"</definedName>
    <definedName name="IQ_PROBABLE_RECOV_RESERVES_LEAD" hidden="1">"c9426"</definedName>
    <definedName name="IQ_PROBABLE_RECOV_RESERVES_MANG" hidden="1">"c9479"</definedName>
    <definedName name="IQ_PROBABLE_RECOV_RESERVES_MET_COAL" hidden="1">"c9741"</definedName>
    <definedName name="IQ_PROBABLE_RECOV_RESERVES_MOLYB" hidden="1">"c9691"</definedName>
    <definedName name="IQ_PROBABLE_RECOV_RESERVES_NICK" hidden="1">"c9267"</definedName>
    <definedName name="IQ_PROBABLE_RECOV_RESERVES_PLAT" hidden="1">"c9105"</definedName>
    <definedName name="IQ_PROBABLE_RECOV_RESERVES_SILVER" hidden="1">"c9052"</definedName>
    <definedName name="IQ_PROBABLE_RECOV_RESERVES_STEAM" hidden="1">"c9771"</definedName>
    <definedName name="IQ_PROBABLE_RECOV_RESERVES_TITAN" hidden="1">"c9532"</definedName>
    <definedName name="IQ_PROBABLE_RECOV_RESERVES_URAN" hidden="1">"c9585"</definedName>
    <definedName name="IQ_PROBABLE_RECOV_RESERVES_ZINC" hidden="1">"c9320"</definedName>
    <definedName name="IQ_PROBABLE_RESERVES_CALORIFIC_VALUE_COAL" hidden="1">"c9798"</definedName>
    <definedName name="IQ_PROBABLE_RESERVES_CALORIFIC_VALUE_MET_COAL" hidden="1">"c9738"</definedName>
    <definedName name="IQ_PROBABLE_RESERVES_CALORIFIC_VALUE_STEAM" hidden="1">"c9768"</definedName>
    <definedName name="IQ_PROBABLE_RESERVES_GRADE_ALUM" hidden="1">"c9210"</definedName>
    <definedName name="IQ_PROBABLE_RESERVES_GRADE_COP" hidden="1">"c9154"</definedName>
    <definedName name="IQ_PROBABLE_RESERVES_GRADE_DIAM" hidden="1">"c9634"</definedName>
    <definedName name="IQ_PROBABLE_RESERVES_GRADE_GOLD" hidden="1">"c8995"</definedName>
    <definedName name="IQ_PROBABLE_RESERVES_GRADE_IRON" hidden="1">"c9369"</definedName>
    <definedName name="IQ_PROBABLE_RESERVES_GRADE_LEAD" hidden="1">"c9422"</definedName>
    <definedName name="IQ_PROBABLE_RESERVES_GRADE_MANG" hidden="1">"c9475"</definedName>
    <definedName name="IQ_PROBABLE_RESERVES_GRADE_MOLYB" hidden="1">"c9687"</definedName>
    <definedName name="IQ_PROBABLE_RESERVES_GRADE_NICK" hidden="1">"c9263"</definedName>
    <definedName name="IQ_PROBABLE_RESERVES_GRADE_PLAT" hidden="1">"c9101"</definedName>
    <definedName name="IQ_PROBABLE_RESERVES_GRADE_SILVER" hidden="1">"c9048"</definedName>
    <definedName name="IQ_PROBABLE_RESERVES_GRADE_TITAN" hidden="1">"c9528"</definedName>
    <definedName name="IQ_PROBABLE_RESERVES_GRADE_URAN" hidden="1">"c9581"</definedName>
    <definedName name="IQ_PROBABLE_RESERVES_GRADE_ZINC" hidden="1">"c9316"</definedName>
    <definedName name="IQ_PROBABLE_RESERVES_TO_TOTAL_RESERVES_COAL" hidden="1">"c15953"</definedName>
    <definedName name="IQ_PRODUCTION_COST_ALUM" hidden="1">"c9253"</definedName>
    <definedName name="IQ_PRODUCTION_COST_COAL" hidden="1">"c9826"</definedName>
    <definedName name="IQ_PRODUCTION_COST_COP" hidden="1">"c9200"</definedName>
    <definedName name="IQ_PRODUCTION_COST_DIAM" hidden="1">"c9677"</definedName>
    <definedName name="IQ_PRODUCTION_COST_GOLD" hidden="1">"c9038"</definedName>
    <definedName name="IQ_PRODUCTION_COST_IRON" hidden="1">"c9412"</definedName>
    <definedName name="IQ_PRODUCTION_COST_LEAD" hidden="1">"c9465"</definedName>
    <definedName name="IQ_PRODUCTION_COST_MANG" hidden="1">"c9518"</definedName>
    <definedName name="IQ_PRODUCTION_COST_MET_COAL" hidden="1">"c9763"</definedName>
    <definedName name="IQ_PRODUCTION_COST_MOLYB" hidden="1">"c9730"</definedName>
    <definedName name="IQ_PRODUCTION_COST_NICK" hidden="1">"c9306"</definedName>
    <definedName name="IQ_PRODUCTION_COST_PLAT" hidden="1">"c9144"</definedName>
    <definedName name="IQ_PRODUCTION_COST_SILVER" hidden="1">"c9091"</definedName>
    <definedName name="IQ_PRODUCTION_COST_STEAM" hidden="1">"c9793"</definedName>
    <definedName name="IQ_PRODUCTION_COST_TITAN" hidden="1">"c9571"</definedName>
    <definedName name="IQ_PRODUCTION_COST_URAN" hidden="1">"c9624"</definedName>
    <definedName name="IQ_PRODUCTION_COST_ZINC" hidden="1">"c9359"</definedName>
    <definedName name="IQ_PRODUCTION_TO_SOLD_COAL" hidden="1">"c15945"</definedName>
    <definedName name="IQ_PROFESSIONAL" hidden="1">"c1071"</definedName>
    <definedName name="IQ_PROFESSIONAL_ALL_OTHER_COMP" hidden="1">"c18944"</definedName>
    <definedName name="IQ_PROFESSIONAL_ANNUAL_CASH_COMP" hidden="1">"c18945"</definedName>
    <definedName name="IQ_PROFESSIONAL_AS_REPORTED_COMP" hidden="1">"c18949"</definedName>
    <definedName name="IQ_PROFESSIONAL_AS_REPORTED_DIRECTOR_COMP" hidden="1">"c18961"</definedName>
    <definedName name="IQ_PROFESSIONAL_ASSISTANT_EMAIL" hidden="1">"c15169"</definedName>
    <definedName name="IQ_PROFESSIONAL_ASSISTANT_FAX" hidden="1">"c15171"</definedName>
    <definedName name="IQ_PROFESSIONAL_ASSISTANT_NAME" hidden="1">"c15168"</definedName>
    <definedName name="IQ_PROFESSIONAL_ASSISTANT_PHONE" hidden="1">"c15170"</definedName>
    <definedName name="IQ_PROFESSIONAL_BACKGROUND" hidden="1">"c15161"</definedName>
    <definedName name="IQ_PROFESSIONAL_BONUS" hidden="1">"c18940"</definedName>
    <definedName name="IQ_PROFESSIONAL_CALCULATED_COMP" hidden="1">"c18947"</definedName>
    <definedName name="IQ_PROFESSIONAL_CHANGE_PENSION" hidden="1">"c18962"</definedName>
    <definedName name="IQ_PROFESSIONAL_DIRECT_FAX" hidden="1">"c15166"</definedName>
    <definedName name="IQ_PROFESSIONAL_DIRECT_PHONE" hidden="1">"c15165"</definedName>
    <definedName name="IQ_PROFESSIONAL_DIRECTOR_BONUS" hidden="1">"c18956"</definedName>
    <definedName name="IQ_PROFESSIONAL_DIRECTOR_CHANGE_PENSION" hidden="1">"c18957"</definedName>
    <definedName name="IQ_PROFESSIONAL_DIRECTOR_FEE" hidden="1">"c18953"</definedName>
    <definedName name="IQ_PROFESSIONAL_DIRECTOR_NON_EQUITY_COMP" hidden="1">"c18958"</definedName>
    <definedName name="IQ_PROFESSIONAL_DIRECTOR_OPTION_AWARDS" hidden="1">"c18954"</definedName>
    <definedName name="IQ_PROFESSIONAL_DIRECTOR_OTHER" hidden="1">"c18955"</definedName>
    <definedName name="IQ_PROFESSIONAL_DIRECTOR_STOCK_AWARDS" hidden="1">"c18959"</definedName>
    <definedName name="IQ_PROFESSIONAL_DIRECTOR_STOCK_GRANTS" hidden="1">"c18986"</definedName>
    <definedName name="IQ_PROFESSIONAL_DIRECTOR_STOCK_OPTIONS" hidden="1">"c18960"</definedName>
    <definedName name="IQ_PROFESSIONAL_EMAIL" hidden="1">"c15167"</definedName>
    <definedName name="IQ_PROFESSIONAL_EQUITY_INCENTIVE" hidden="1">"c18982"</definedName>
    <definedName name="IQ_PROFESSIONAL_EST_PAYMENTS_CHANGE_CONTROL" hidden="1">"c18951"</definedName>
    <definedName name="IQ_PROFESSIONAL_EST_PAYMENTS_TERMINATION" hidden="1">"c18963"</definedName>
    <definedName name="IQ_PROFESSIONAL_EXERCISABLE_OPTIONS" hidden="1">"c18966"</definedName>
    <definedName name="IQ_PROFESSIONAL_EXERCISABLE_VALUES" hidden="1">"c18967"</definedName>
    <definedName name="IQ_PROFESSIONAL_EXERCISED_OPTIONS" hidden="1">"c18964"</definedName>
    <definedName name="IQ_PROFESSIONAL_EXERCISED_VALUES" hidden="1">"c18965"</definedName>
    <definedName name="IQ_PROFESSIONAL_ID" hidden="1">"c13755"</definedName>
    <definedName name="IQ_PROFESSIONAL_LT_INCENTIVE" hidden="1">"c18943"</definedName>
    <definedName name="IQ_PROFESSIONAL_MAIN_FAX" hidden="1">"c15164"</definedName>
    <definedName name="IQ_PROFESSIONAL_MAIN_PHONE" hidden="1">"c15163"</definedName>
    <definedName name="IQ_PROFESSIONAL_MARKET_VALUE_SHARES_NOT_VESTED" hidden="1">"c18981"</definedName>
    <definedName name="IQ_PROFESSIONAL_NON_EQUITY_INCENTIVE" hidden="1">"c18952"</definedName>
    <definedName name="IQ_PROFESSIONAL_NUM_SHARED_NOT_VESTED" hidden="1">"c18980"</definedName>
    <definedName name="IQ_PROFESSIONAL_NUM_SHARES_ACQUIRED" hidden="1">"c18978"</definedName>
    <definedName name="IQ_PROFESSIONAL_OFFICE_ADDRESS" hidden="1">"c15162"</definedName>
    <definedName name="IQ_PROFESSIONAL_OPTION_AWARDS" hidden="1">"c18948"</definedName>
    <definedName name="IQ_PROFESSIONAL_OPTION_MARKET_PRICE" hidden="1">"c18977"</definedName>
    <definedName name="IQ_PROFESSIONAL_OPTION_PRICE" hidden="1">"c18976"</definedName>
    <definedName name="IQ_PROFESSIONAL_OTHER_ANNUAL_COMP" hidden="1">"c18941"</definedName>
    <definedName name="IQ_PROFESSIONAL_OTHER_COMP" hidden="1">"c18950"</definedName>
    <definedName name="IQ_PROFESSIONAL_RESTRICTED_STOCK_COMP" hidden="1">"c18942"</definedName>
    <definedName name="IQ_PROFESSIONAL_SALARY" hidden="1">"c18939"</definedName>
    <definedName name="IQ_PROFESSIONAL_ST_COMP" hidden="1">"c18946"</definedName>
    <definedName name="IQ_PROFESSIONAL_TITLE" hidden="1">"c1072"</definedName>
    <definedName name="IQ_PROFESSIONAL_TOTAL_NUM_STOCK_AWARDS" hidden="1">"c18985"</definedName>
    <definedName name="IQ_PROFESSIONAL_TOTAL_OPTIONS" hidden="1">"c18974"</definedName>
    <definedName name="IQ_PROFESSIONAL_TOTAL_STOCK_VALUE" hidden="1">"c18984"</definedName>
    <definedName name="IQ_PROFESSIONAL_TOTAL_VALUE_OPTIONS" hidden="1">"c18975"</definedName>
    <definedName name="IQ_PROFESSIONAL_UNCLASSIFIED_OPTIONS" hidden="1">"c18970"</definedName>
    <definedName name="IQ_PROFESSIONAL_UNCLASSIFIED_OPTIONS_VALUE" hidden="1">"c18971"</definedName>
    <definedName name="IQ_PROFESSIONAL_UNEARNED_STOCK_VALUE" hidden="1">"c18983"</definedName>
    <definedName name="IQ_PROFESSIONAL_UNEXERCISABLE_OPTIONS" hidden="1">"c18968"</definedName>
    <definedName name="IQ_PROFESSIONAL_UNEXERCISABLE_VALUES" hidden="1">"c18969"</definedName>
    <definedName name="IQ_PROFESSIONAL_UNEXERCISED_UNEARNED_OPTIONS" hidden="1">"c18972"</definedName>
    <definedName name="IQ_PROFESSIONAL_UNEXERCISED_UNEARNED_OPTIONS_VALUE" hidden="1">"c18973"</definedName>
    <definedName name="IQ_PROFESSIONAL_VALUE_VESTING" hidden="1">"c18979"</definedName>
    <definedName name="IQ_PROFIT_AFTER_COST_CAPITAL_NEW_BUSINESS" hidden="1">"c9969"</definedName>
    <definedName name="IQ_PROFIT_BEFORE_COST_CAPITAL_NEW_BUSINESS" hidden="1">"c9967"</definedName>
    <definedName name="IQ_PROGRAMMING_COSTS" hidden="1">"c2884"</definedName>
    <definedName name="IQ_PROJECTED_PENSION_OBLIGATION" hidden="1">"c1292"</definedName>
    <definedName name="IQ_PROJECTED_PENSION_OBLIGATION_DOMESTIC" hidden="1">"c2656"</definedName>
    <definedName name="IQ_PROJECTED_PENSION_OBLIGATION_FOREIGN" hidden="1">"c2664"</definedName>
    <definedName name="IQ_PROP_MGMT_EXPENSE" hidden="1">"c16038"</definedName>
    <definedName name="IQ_PROP_MGMT_INCOME" hidden="1">"c16028"</definedName>
    <definedName name="IQ_PROP_OPERATING_EXPENSE" hidden="1">"c16037"</definedName>
    <definedName name="IQ_PROP_RENTAL_REVENUE" hidden="1">"c16019"</definedName>
    <definedName name="IQ_PROP_SALES_EXPENSE" hidden="1">"c16044"</definedName>
    <definedName name="IQ_PROPERTY_EXP" hidden="1">"c1073"</definedName>
    <definedName name="IQ_PROPERTY_GROSS" hidden="1">"c1379"</definedName>
    <definedName name="IQ_PROPERTY_MGMT_FEE" hidden="1">"c1074"</definedName>
    <definedName name="IQ_PROPERTY_NET" hidden="1">"c1402"</definedName>
    <definedName name="IQ_PROPERTY_TAX_INSURANCE" hidden="1">"c16033"</definedName>
    <definedName name="IQ_PROV_BAD_DEBTS" hidden="1">"c1075"</definedName>
    <definedName name="IQ_PROV_BAD_DEBTS_CF" hidden="1">"c1076"</definedName>
    <definedName name="IQ_PROVED_ATTRIB_ORE_RESERVES_ALUM" hidden="1">"c9216"</definedName>
    <definedName name="IQ_PROVED_ATTRIB_ORE_RESERVES_COP" hidden="1">"c9160"</definedName>
    <definedName name="IQ_PROVED_ATTRIB_ORE_RESERVES_DIAM" hidden="1">"c9640"</definedName>
    <definedName name="IQ_PROVED_ATTRIB_ORE_RESERVES_GOLD" hidden="1">"c9001"</definedName>
    <definedName name="IQ_PROVED_ATTRIB_ORE_RESERVES_IRON" hidden="1">"c9375"</definedName>
    <definedName name="IQ_PROVED_ATTRIB_ORE_RESERVES_LEAD" hidden="1">"c9428"</definedName>
    <definedName name="IQ_PROVED_ATTRIB_ORE_RESERVES_MANG" hidden="1">"c9481"</definedName>
    <definedName name="IQ_PROVED_ATTRIB_ORE_RESERVES_MOLYB" hidden="1">"c9693"</definedName>
    <definedName name="IQ_PROVED_ATTRIB_ORE_RESERVES_NICK" hidden="1">"c9269"</definedName>
    <definedName name="IQ_PROVED_ATTRIB_ORE_RESERVES_PLAT" hidden="1">"c9107"</definedName>
    <definedName name="IQ_PROVED_ATTRIB_ORE_RESERVES_SILVER" hidden="1">"c9054"</definedName>
    <definedName name="IQ_PROVED_ATTRIB_ORE_RESERVES_TITAN" hidden="1">"c9534"</definedName>
    <definedName name="IQ_PROVED_ATTRIB_ORE_RESERVES_URAN" hidden="1">"c9587"</definedName>
    <definedName name="IQ_PROVED_ATTRIB_ORE_RESERVES_ZINC" hidden="1">"c9322"</definedName>
    <definedName name="IQ_PROVED_ORE_RESERVES_ALUM" hidden="1">"c9207"</definedName>
    <definedName name="IQ_PROVED_ORE_RESERVES_COP" hidden="1">"c9151"</definedName>
    <definedName name="IQ_PROVED_ORE_RESERVES_DIAM" hidden="1">"c9631"</definedName>
    <definedName name="IQ_PROVED_ORE_RESERVES_GOLD" hidden="1">"c8992"</definedName>
    <definedName name="IQ_PROVED_ORE_RESERVES_IRON" hidden="1">"c9366"</definedName>
    <definedName name="IQ_PROVED_ORE_RESERVES_LEAD" hidden="1">"c9419"</definedName>
    <definedName name="IQ_PROVED_ORE_RESERVES_MANG" hidden="1">"c9472"</definedName>
    <definedName name="IQ_PROVED_ORE_RESERVES_MOLYB" hidden="1">"c9684"</definedName>
    <definedName name="IQ_PROVED_ORE_RESERVES_NICK" hidden="1">"c9260"</definedName>
    <definedName name="IQ_PROVED_ORE_RESERVES_PLAT" hidden="1">"c9098"</definedName>
    <definedName name="IQ_PROVED_ORE_RESERVES_SILVER" hidden="1">"c9045"</definedName>
    <definedName name="IQ_PROVED_ORE_RESERVES_TITAN" hidden="1">"c9525"</definedName>
    <definedName name="IQ_PROVED_ORE_RESERVES_URAN" hidden="1">"c9578"</definedName>
    <definedName name="IQ_PROVED_ORE_RESERVES_ZINC" hidden="1">"c9313"</definedName>
    <definedName name="IQ_PROVED_RECOV_ATTRIB_RESERVES_ALUM" hidden="1">"c9219"</definedName>
    <definedName name="IQ_PROVED_RECOV_ATTRIB_RESERVES_COAL" hidden="1">"c9803"</definedName>
    <definedName name="IQ_PROVED_RECOV_ATTRIB_RESERVES_COP" hidden="1">"c9163"</definedName>
    <definedName name="IQ_PROVED_RECOV_ATTRIB_RESERVES_DIAM" hidden="1">"c9643"</definedName>
    <definedName name="IQ_PROVED_RECOV_ATTRIB_RESERVES_GOLD" hidden="1">"c9004"</definedName>
    <definedName name="IQ_PROVED_RECOV_ATTRIB_RESERVES_IRON" hidden="1">"c9378"</definedName>
    <definedName name="IQ_PROVED_RECOV_ATTRIB_RESERVES_LEAD" hidden="1">"c9431"</definedName>
    <definedName name="IQ_PROVED_RECOV_ATTRIB_RESERVES_MANG" hidden="1">"c9484"</definedName>
    <definedName name="IQ_PROVED_RECOV_ATTRIB_RESERVES_MET_COAL" hidden="1">"c9743"</definedName>
    <definedName name="IQ_PROVED_RECOV_ATTRIB_RESERVES_MOLYB" hidden="1">"c9696"</definedName>
    <definedName name="IQ_PROVED_RECOV_ATTRIB_RESERVES_NICK" hidden="1">"c9272"</definedName>
    <definedName name="IQ_PROVED_RECOV_ATTRIB_RESERVES_PLAT" hidden="1">"c9110"</definedName>
    <definedName name="IQ_PROVED_RECOV_ATTRIB_RESERVES_SILVER" hidden="1">"c9057"</definedName>
    <definedName name="IQ_PROVED_RECOV_ATTRIB_RESERVES_STEAM" hidden="1">"c9773"</definedName>
    <definedName name="IQ_PROVED_RECOV_ATTRIB_RESERVES_TITAN" hidden="1">"c9537"</definedName>
    <definedName name="IQ_PROVED_RECOV_ATTRIB_RESERVES_URAN" hidden="1">"c9590"</definedName>
    <definedName name="IQ_PROVED_RECOV_ATTRIB_RESERVES_ZINC" hidden="1">"c9325"</definedName>
    <definedName name="IQ_PROVED_RECOV_RESERVES_ALUM" hidden="1">"c9213"</definedName>
    <definedName name="IQ_PROVED_RECOV_RESERVES_COAL" hidden="1">"c9800"</definedName>
    <definedName name="IQ_PROVED_RECOV_RESERVES_COP" hidden="1">"c9157"</definedName>
    <definedName name="IQ_PROVED_RECOV_RESERVES_DIAM" hidden="1">"c9637"</definedName>
    <definedName name="IQ_PROVED_RECOV_RESERVES_GOLD" hidden="1">"c8998"</definedName>
    <definedName name="IQ_PROVED_RECOV_RESERVES_IRON" hidden="1">"c9372"</definedName>
    <definedName name="IQ_PROVED_RECOV_RESERVES_LEAD" hidden="1">"c9425"</definedName>
    <definedName name="IQ_PROVED_RECOV_RESERVES_MANG" hidden="1">"c9478"</definedName>
    <definedName name="IQ_PROVED_RECOV_RESERVES_MET_COAL" hidden="1">"c9740"</definedName>
    <definedName name="IQ_PROVED_RECOV_RESERVES_MOLYB" hidden="1">"c9690"</definedName>
    <definedName name="IQ_PROVED_RECOV_RESERVES_NICK" hidden="1">"c9266"</definedName>
    <definedName name="IQ_PROVED_RECOV_RESERVES_PLAT" hidden="1">"c9104"</definedName>
    <definedName name="IQ_PROVED_RECOV_RESERVES_SILVER" hidden="1">"c9051"</definedName>
    <definedName name="IQ_PROVED_RECOV_RESERVES_STEAM" hidden="1">"c9770"</definedName>
    <definedName name="IQ_PROVED_RECOV_RESERVES_TITAN" hidden="1">"c9531"</definedName>
    <definedName name="IQ_PROVED_RECOV_RESERVES_URAN" hidden="1">"c9584"</definedName>
    <definedName name="IQ_PROVED_RECOV_RESERVES_ZINC" hidden="1">"c9319"</definedName>
    <definedName name="IQ_PROVED_RESERVES_CALORIFIC_VALUE_COAL" hidden="1">"c9797"</definedName>
    <definedName name="IQ_PROVED_RESERVES_CALORIFIC_VALUE_MET_COAL" hidden="1">"c9737"</definedName>
    <definedName name="IQ_PROVED_RESERVES_CALORIFIC_VALUE_STEAM" hidden="1">"c9767"</definedName>
    <definedName name="IQ_PROVED_RESERVES_GRADE_ALUM" hidden="1">"c9208"</definedName>
    <definedName name="IQ_PROVED_RESERVES_GRADE_COP" hidden="1">"c9152"</definedName>
    <definedName name="IQ_PROVED_RESERVES_GRADE_DIAM" hidden="1">"c9632"</definedName>
    <definedName name="IQ_PROVED_RESERVES_GRADE_GOLD" hidden="1">"c8993"</definedName>
    <definedName name="IQ_PROVED_RESERVES_GRADE_IRON" hidden="1">"c9367"</definedName>
    <definedName name="IQ_PROVED_RESERVES_GRADE_LEAD" hidden="1">"c9420"</definedName>
    <definedName name="IQ_PROVED_RESERVES_GRADE_MANG" hidden="1">"c9473"</definedName>
    <definedName name="IQ_PROVED_RESERVES_GRADE_MOLYB" hidden="1">"c9685"</definedName>
    <definedName name="IQ_PROVED_RESERVES_GRADE_NICK" hidden="1">"c9261"</definedName>
    <definedName name="IQ_PROVED_RESERVES_GRADE_PLAT" hidden="1">"c9099"</definedName>
    <definedName name="IQ_PROVED_RESERVES_GRADE_SILVER" hidden="1">"c9046"</definedName>
    <definedName name="IQ_PROVED_RESERVES_GRADE_TITAN" hidden="1">"c9526"</definedName>
    <definedName name="IQ_PROVED_RESERVES_GRADE_URAN" hidden="1">"c9579"</definedName>
    <definedName name="IQ_PROVED_RESERVES_GRADE_ZINC" hidden="1">"c9314"</definedName>
    <definedName name="IQ_PROVEN_RESERVES_TO_TOTAL_RESERVES_COAL" hidden="1">"c15952"</definedName>
    <definedName name="IQ_PROVISION_10YR_ANN_CAGR" hidden="1">"c6135"</definedName>
    <definedName name="IQ_PROVISION_10YR_ANN_GROWTH" hidden="1">"c1077"</definedName>
    <definedName name="IQ_PROVISION_1YR_ANN_GROWTH" hidden="1">"c1078"</definedName>
    <definedName name="IQ_PROVISION_2YR_ANN_CAGR" hidden="1">"c6136"</definedName>
    <definedName name="IQ_PROVISION_2YR_ANN_GROWTH" hidden="1">"c1079"</definedName>
    <definedName name="IQ_PROVISION_3YR_ANN_CAGR" hidden="1">"c6137"</definedName>
    <definedName name="IQ_PROVISION_3YR_ANN_GROWTH" hidden="1">"c1080"</definedName>
    <definedName name="IQ_PROVISION_5YR_ANN_CAGR" hidden="1">"c6138"</definedName>
    <definedName name="IQ_PROVISION_5YR_ANN_GROWTH" hidden="1">"c1081"</definedName>
    <definedName name="IQ_PROVISION_7YR_ANN_CAGR" hidden="1">"c6139"</definedName>
    <definedName name="IQ_PROVISION_7YR_ANN_GROWTH" hidden="1">"c1082"</definedName>
    <definedName name="IQ_PROVISION_AVG_LOANS" hidden="1">"c15717"</definedName>
    <definedName name="IQ_PROVISION_CHARGE_OFFS" hidden="1">"c1083"</definedName>
    <definedName name="IQ_PROVISION_LL_FFIEC" hidden="1">"c13019"</definedName>
    <definedName name="IQ_PROVISION_LOAN_LOSS_AVG_ASSETS_FFIEC" hidden="1">"c18879"</definedName>
    <definedName name="IQ_PROVISION_LOSSES_AVG_ASSETS_FFIEC" hidden="1">"c13362"</definedName>
    <definedName name="IQ_PROVISION_LOSSES_AVG_LOANS_FFIEC" hidden="1">"c13470"</definedName>
    <definedName name="IQ_PROVISION_LOSSES_NET_LOSSES_FFIEC" hidden="1">"c13471"</definedName>
    <definedName name="IQ_PSGR_REV" hidden="1">"c19125"</definedName>
    <definedName name="IQ_PTBV" hidden="1">"c1084"</definedName>
    <definedName name="IQ_PTBV_AVG" hidden="1">"c1085"</definedName>
    <definedName name="IQ_PURCHASE_TREASURY_FFIEC" hidden="1">"c12966"</definedName>
    <definedName name="IQ_PURCHASED_COAL" hidden="1">"c15934"</definedName>
    <definedName name="IQ_PURCHASED_CREDIT_RELS_SERVICING_ASSETS_FFIEC" hidden="1">"c12839"</definedName>
    <definedName name="IQ_PURCHASED_PRODUCTION_TO_SOLD_COAL" hidden="1">"c15947"</definedName>
    <definedName name="IQ_PURCHASED_TO_PRODUCTION_COAL" hidden="1">"c15948"</definedName>
    <definedName name="IQ_PURCHASED_TO_SOLD_COAL" hidden="1">"c15946"</definedName>
    <definedName name="IQ_PURCHASES_EQUIP_NONRES_SAAR_APR_FC_UNUSED" hidden="1">"c8491"</definedName>
    <definedName name="IQ_PURCHASES_EQUIP_NONRES_SAAR_APR_UNUSED" hidden="1">"c7611"</definedName>
    <definedName name="IQ_PURCHASES_EQUIP_NONRES_SAAR_FC_UNUSED" hidden="1">"c7831"</definedName>
    <definedName name="IQ_PURCHASES_EQUIP_NONRES_SAAR_POP_FC_UNUSED" hidden="1">"c8051"</definedName>
    <definedName name="IQ_PURCHASES_EQUIP_NONRES_SAAR_POP_UNUSED" hidden="1">"c7171"</definedName>
    <definedName name="IQ_PURCHASES_EQUIP_NONRES_SAAR_UNUSED" hidden="1">"c6951"</definedName>
    <definedName name="IQ_PURCHASES_EQUIP_NONRES_SAAR_YOY_FC_UNUSED" hidden="1">"c8271"</definedName>
    <definedName name="IQ_PURCHASES_EQUIP_NONRES_SAAR_YOY_UNUSED" hidden="1">"c7391"</definedName>
    <definedName name="IQ_PURCHASING_SECURITIES_LL_REC_FFIEC" hidden="1">"c12893"</definedName>
    <definedName name="IQ_PUT_DATE_SCHEDULE" hidden="1">"c2483"</definedName>
    <definedName name="IQ_PUT_NOTIFICATION" hidden="1">"c2485"</definedName>
    <definedName name="IQ_PUT_PRICE_SCHEDULE" hidden="1">"c2484"</definedName>
    <definedName name="IQ_PV_PREMIUMS_NEW_BUSINESS" hidden="1">"c9973"</definedName>
    <definedName name="IQ_QUALIFYING_MINORITY_INT_T1_FFIEC" hidden="1">"c13135"</definedName>
    <definedName name="IQ_QUALIFYING_SUB_DEBT_REDEEM_PREF_T2_FFIEC" hidden="1">"c13144"</definedName>
    <definedName name="IQ_QUALIFYING_TRUST_PREFERRED_T1_FFIEC" hidden="1">"c13136"</definedName>
    <definedName name="IQ_QUICK_COMP" hidden="1">"c13750"</definedName>
    <definedName name="IQ_QUICK_RATIO" hidden="1">"c1086"</definedName>
    <definedName name="IQ_RATE_COMP_GROWTH_DOMESTIC" hidden="1">"c1087"</definedName>
    <definedName name="IQ_RATE_COMP_GROWTH_FOREIGN" hidden="1">"c1088"</definedName>
    <definedName name="IQ_RAW_INV" hidden="1">"c1089"</definedName>
    <definedName name="IQ_RAW_SALEABLE_INVENTORY_COAL" hidden="1">"c15941"</definedName>
    <definedName name="IQ_RC" hidden="1">"c2497"</definedName>
    <definedName name="IQ_RC_PCT" hidden="1">"c2498"</definedName>
    <definedName name="IQ_RD_EXP" hidden="1">"c1090"</definedName>
    <definedName name="IQ_RD_EXP_FN" hidden="1">"c1091"</definedName>
    <definedName name="IQ_RE" hidden="1">"c1092"</definedName>
    <definedName name="IQ_RE_1_4_RISK_BASED_FFIEC" hidden="1">"c13418"</definedName>
    <definedName name="IQ_RE_ACQ_SATISFACTION_DEBTS_FFIEC" hidden="1">"c12832"</definedName>
    <definedName name="IQ_RE_ASSET_DEVELOPMENT_PROP" hidden="1">"c19136"</definedName>
    <definedName name="IQ_RE_ASSET_INVESTMENT_PROP" hidden="1">"c19135"</definedName>
    <definedName name="IQ_RE_ASSET_OTHER_PROP" hidden="1">"c19137"</definedName>
    <definedName name="IQ_RE_ASSET_TOTAL_PROP" hidden="1">"c19138"</definedName>
    <definedName name="IQ_RE_DEPR_AMORT" hidden="1">"c8750"</definedName>
    <definedName name="IQ_RE_DEPRECIATION" hidden="1">"c16045"</definedName>
    <definedName name="IQ_RE_FARMLAND_GROSS_LOANS_FFIEC" hidden="1">"c13408"</definedName>
    <definedName name="IQ_RE_FARMLAND_RISK_BASED_FFIEC" hidden="1">"c13429"</definedName>
    <definedName name="IQ_RE_FCCR" hidden="1">"c8858"</definedName>
    <definedName name="IQ_RE_FCCR_CONT_OPS" hidden="1">"c8859"</definedName>
    <definedName name="IQ_RE_FCCR_INCL_DISC_OPS" hidden="1">"c8860"</definedName>
    <definedName name="IQ_RE_FCCR_INCL_PREF_DIV" hidden="1">"c8861"</definedName>
    <definedName name="IQ_RE_FCCR_INCL_PREF_DIV_CONT_OPS" hidden="1">"c8862"</definedName>
    <definedName name="IQ_RE_FCCR_INCL_PREF_DIV_INCL_DISC_OPS" hidden="1">"c8863"</definedName>
    <definedName name="IQ_RE_FIXED_CHARGES" hidden="1">"c8856"</definedName>
    <definedName name="IQ_RE_FIXED_CHARGES_INCL_PREF_DIV" hidden="1">"c8857"</definedName>
    <definedName name="IQ_RE_FOREIGN_FFIEC" hidden="1">"c13479"</definedName>
    <definedName name="IQ_RE_GAIN_LOSS_SALE_ASSETS" hidden="1">"c8751"</definedName>
    <definedName name="IQ_RE_LOANS_1_4_GROSS_LOANS_FFIEC" hidden="1">"c13397"</definedName>
    <definedName name="IQ_RE_LOANS_DOM_QUARTERLY_AVG_FFIEC" hidden="1">"c15476"</definedName>
    <definedName name="IQ_RE_LOANS_GROSS_LOANS_FFIEC" hidden="1">"c13396"</definedName>
    <definedName name="IQ_RE_MAINT_CAPEX" hidden="1">"c8755"</definedName>
    <definedName name="IQ_RE_MINORITY_INTEREST" hidden="1">"c8752"</definedName>
    <definedName name="IQ_RE_NET_INCOME" hidden="1">"c8749"</definedName>
    <definedName name="IQ_RE_NOI" hidden="1">"c8864"</definedName>
    <definedName name="IQ_RE_NOI_GROWTH_SAME_PROP" hidden="1">"c8866"</definedName>
    <definedName name="IQ_RE_NOI_SAME_PROP" hidden="1">"c8865"</definedName>
    <definedName name="IQ_RE_OTHER_ITEMS" hidden="1">"c8753"</definedName>
    <definedName name="IQ_RE_RENTAL_EXPENSE" hidden="1">"c16036"</definedName>
    <definedName name="IQ_RE_RISK_BASED_FFIEC" hidden="1">"c13417"</definedName>
    <definedName name="IQ_REAL_ESTATE" hidden="1">"c1093"</definedName>
    <definedName name="IQ_REAL_ESTATE_ASSETS" hidden="1">"c1094"</definedName>
    <definedName name="IQ_REALIZED_GAINS_AVAIL_SALE_SEC_FFIEC" hidden="1">"c13022"</definedName>
    <definedName name="IQ_REALIZED_GAINS_HELD_MATURITY_SEC_FFIEC" hidden="1">"c13021"</definedName>
    <definedName name="IQ_REALIZED_GAINS_SEC_TOT_FFIEC" hidden="1">"c13517"</definedName>
    <definedName name="IQ_RECENT_FUNDS" hidden="1">"c18908"</definedName>
    <definedName name="IQ_RECENT_FUNDS_ID" hidden="1">"c18909"</definedName>
    <definedName name="IQ_RECOVERIES_AVG_LOANS_FFIEC" hidden="1">"c13476"</definedName>
    <definedName name="IQ_RECURRING_PROFIT_ACT_OR_EST" hidden="1">"c4507"</definedName>
    <definedName name="IQ_RECURRING_PROFIT_ACT_OR_EST_CIQ" hidden="1">"c5045"</definedName>
    <definedName name="IQ_RECURRING_PROFIT_EST" hidden="1">"c4499"</definedName>
    <definedName name="IQ_RECURRING_PROFIT_EST_CIQ" hidden="1">"c5037"</definedName>
    <definedName name="IQ_RECURRING_PROFIT_GUIDANCE" hidden="1">"c4500"</definedName>
    <definedName name="IQ_RECURRING_PROFIT_GUIDANCE_CIQ" hidden="1">"c5038"</definedName>
    <definedName name="IQ_RECURRING_PROFIT_GUIDANCE_CIQ_COL" hidden="1">"c11685"</definedName>
    <definedName name="IQ_RECURRING_PROFIT_HIGH_EST" hidden="1">"c4501"</definedName>
    <definedName name="IQ_RECURRING_PROFIT_HIGH_EST_CIQ" hidden="1">"c5039"</definedName>
    <definedName name="IQ_RECURRING_PROFIT_HIGH_GUIDANCE" hidden="1">"c4179"</definedName>
    <definedName name="IQ_RECURRING_PROFIT_HIGH_GUIDANCE_CIQ" hidden="1">"c4591"</definedName>
    <definedName name="IQ_RECURRING_PROFIT_HIGH_GUIDANCE_CIQ_COL" hidden="1">"c11240"</definedName>
    <definedName name="IQ_RECURRING_PROFIT_LOW_EST" hidden="1">"c4502"</definedName>
    <definedName name="IQ_RECURRING_PROFIT_LOW_EST_CIQ" hidden="1">"c5040"</definedName>
    <definedName name="IQ_RECURRING_PROFIT_LOW_GUIDANCE" hidden="1">"c4219"</definedName>
    <definedName name="IQ_RECURRING_PROFIT_LOW_GUIDANCE_CIQ" hidden="1">"c4631"</definedName>
    <definedName name="IQ_RECURRING_PROFIT_LOW_GUIDANCE_CIQ_COL" hidden="1">"c11280"</definedName>
    <definedName name="IQ_RECURRING_PROFIT_MEDIAN_EST" hidden="1">"c4503"</definedName>
    <definedName name="IQ_RECURRING_PROFIT_MEDIAN_EST_CIQ" hidden="1">"c5041"</definedName>
    <definedName name="IQ_RECURRING_PROFIT_NUM_EST" hidden="1">"c4504"</definedName>
    <definedName name="IQ_RECURRING_PROFIT_NUM_EST_CIQ" hidden="1">"c5042"</definedName>
    <definedName name="IQ_RECURRING_PROFIT_SHARE_ACT_OR_EST" hidden="1">"c4508"</definedName>
    <definedName name="IQ_RECURRING_PROFIT_SHARE_ACT_OR_EST_CIQ" hidden="1">"c5046"</definedName>
    <definedName name="IQ_RECURRING_PROFIT_SHARE_EST" hidden="1">"c4506"</definedName>
    <definedName name="IQ_RECURRING_PROFIT_SHARE_EST_CIQ" hidden="1">"c5044"</definedName>
    <definedName name="IQ_RECURRING_PROFIT_SHARE_GUIDANCE" hidden="1">"c4509"</definedName>
    <definedName name="IQ_RECURRING_PROFIT_SHARE_GUIDANCE_CIQ" hidden="1">"c5047"</definedName>
    <definedName name="IQ_RECURRING_PROFIT_SHARE_GUIDANCE_CIQ_COL" hidden="1">"c11694"</definedName>
    <definedName name="IQ_RECURRING_PROFIT_SHARE_HIGH_EST" hidden="1">"c4510"</definedName>
    <definedName name="IQ_RECURRING_PROFIT_SHARE_HIGH_EST_CIQ" hidden="1">"c5048"</definedName>
    <definedName name="IQ_RECURRING_PROFIT_SHARE_HIGH_GUIDANCE" hidden="1">"c4200"</definedName>
    <definedName name="IQ_RECURRING_PROFIT_SHARE_HIGH_GUIDANCE_CIQ" hidden="1">"c4612"</definedName>
    <definedName name="IQ_RECURRING_PROFIT_SHARE_HIGH_GUIDANCE_CIQ_COL" hidden="1">"c11261"</definedName>
    <definedName name="IQ_RECURRING_PROFIT_SHARE_LOW_EST" hidden="1">"c4511"</definedName>
    <definedName name="IQ_RECURRING_PROFIT_SHARE_LOW_EST_CIQ" hidden="1">"c5049"</definedName>
    <definedName name="IQ_RECURRING_PROFIT_SHARE_LOW_GUIDANCE" hidden="1">"c4240"</definedName>
    <definedName name="IQ_RECURRING_PROFIT_SHARE_LOW_GUIDANCE_CIQ" hidden="1">"c4652"</definedName>
    <definedName name="IQ_RECURRING_PROFIT_SHARE_LOW_GUIDANCE_CIQ_COL" hidden="1">"c11301"</definedName>
    <definedName name="IQ_RECURRING_PROFIT_SHARE_MEDIAN_EST" hidden="1">"c4512"</definedName>
    <definedName name="IQ_RECURRING_PROFIT_SHARE_MEDIAN_EST_CIQ" hidden="1">"c5050"</definedName>
    <definedName name="IQ_RECURRING_PROFIT_SHARE_NUM_EST" hidden="1">"c4513"</definedName>
    <definedName name="IQ_RECURRING_PROFIT_SHARE_NUM_EST_CIQ" hidden="1">"c5051"</definedName>
    <definedName name="IQ_RECURRING_PROFIT_SHARE_STDDEV_EST" hidden="1">"c4514"</definedName>
    <definedName name="IQ_RECURRING_PROFIT_SHARE_STDDEV_EST_CIQ" hidden="1">"c5052"</definedName>
    <definedName name="IQ_RECURRING_PROFIT_STDDEV_EST" hidden="1">"c4516"</definedName>
    <definedName name="IQ_RECURRING_PROFIT_STDDEV_EST_CIQ" hidden="1">"c5054"</definedName>
    <definedName name="IQ_REDEEM_PREF_STOCK" hidden="1">"c1417"</definedName>
    <definedName name="IQ_REDUCTION_TAX_POSITION_CURRENT_YR" hidden="1">"c15734"</definedName>
    <definedName name="IQ_REDUCTION_TAX_POSITION_PRIOR_YRS" hidden="1">"c15736"</definedName>
    <definedName name="IQ_REF_ENTITY" hidden="1">"c6033"</definedName>
    <definedName name="IQ_REF_ENTITY_CIQID" hidden="1">"c6024"</definedName>
    <definedName name="IQ_REF_ENTITY_TICKER" hidden="1">"c6023"</definedName>
    <definedName name="IQ_REG_ASSETS" hidden="1">"c1095"</definedName>
    <definedName name="IQ_REINSTATED" hidden="1">"c16221"</definedName>
    <definedName name="IQ_REINSTATEMENT_DATE" hidden="1">"c16222"</definedName>
    <definedName name="IQ_REINSUR_PAY" hidden="1">"c1096"</definedName>
    <definedName name="IQ_REINSUR_PAY_CF" hidden="1">"c1097"</definedName>
    <definedName name="IQ_REINSUR_RECOVER" hidden="1">"c1098"</definedName>
    <definedName name="IQ_REINSUR_RECOVER_CF" hidden="1">"c1099"</definedName>
    <definedName name="IQ_REINSURANCE" hidden="1">"c1100"</definedName>
    <definedName name="IQ_REINSURANCE_RECOVERABLE_ASSETS_LH_FFIEC" hidden="1">"c13104"</definedName>
    <definedName name="IQ_REINSURANCE_RECOVERABLE_ASSETS_PC_FFIEC" hidden="1">"c13098"</definedName>
    <definedName name="IQ_RENT_AVG_PROP" hidden="1">"c16056"</definedName>
    <definedName name="IQ_RENT_OTHER_INC_FROM_OREO_FFIEC" hidden="1">"c13043"</definedName>
    <definedName name="IQ_RENT_PER_SQ_FT_AVG_CONSOL" hidden="1">"c8846"</definedName>
    <definedName name="IQ_RENT_PER_SQ_FT_AVG_MANAGED" hidden="1">"c8848"</definedName>
    <definedName name="IQ_RENT_PER_SQ_FT_AVG_OTHER" hidden="1">"c8849"</definedName>
    <definedName name="IQ_RENT_PER_SQ_FT_AVG_TOTAL" hidden="1">"c8850"</definedName>
    <definedName name="IQ_RENT_PER_SQ_FT_AVG_UNCONSOL" hidden="1">"c8847"</definedName>
    <definedName name="IQ_RENT_PER_SQ_METER_AVG_CONSOL" hidden="1">"c8851"</definedName>
    <definedName name="IQ_RENT_PER_SQ_METER_AVG_MANAGED" hidden="1">"c8853"</definedName>
    <definedName name="IQ_RENT_PER_SQ_METER_AVG_OTHER" hidden="1">"c8854"</definedName>
    <definedName name="IQ_RENT_PER_SQ_METER_AVG_TOTAL" hidden="1">"c8855"</definedName>
    <definedName name="IQ_RENT_PER_SQ_METER_AVG_UNCONSOL" hidden="1">"c8852"</definedName>
    <definedName name="IQ_RENT_SAFE_DEPOSIT_FFIEC" hidden="1">"c13044"</definedName>
    <definedName name="IQ_RENTAL_NOI" hidden="1">"c16065"</definedName>
    <definedName name="IQ_RENTAL_NOI_AVG_GROSS_PROP" hidden="1">"c16057"</definedName>
    <definedName name="IQ_RENTAL_NOI_TOTAL_RENT_REVENUE" hidden="1">"c16061"</definedName>
    <definedName name="IQ_RENTAL_REV" hidden="1">"c1101"</definedName>
    <definedName name="IQ_REPAIRS_MAINTENANCE" hidden="1">"c16032"</definedName>
    <definedName name="IQ_REPO" hidden="1">"c19133"</definedName>
    <definedName name="IQ_REPRICEABLE_EARNING_ASSETS_INT_SENSITIVITY_FFIEC" hidden="1">"c13093"</definedName>
    <definedName name="IQ_REPRICEABLE_INT_DEPOSITS_INT_SENSITIVITY_FFIEC" hidden="1">"c13094"</definedName>
    <definedName name="IQ_REPURCHASED_REBOOKED_GNMA_DUE_30_89_FFIEC" hidden="1">"c13283"</definedName>
    <definedName name="IQ_REPURCHASED_REBOOKED_GNMA_DUE_90_FFIEC" hidden="1">"c13309"</definedName>
    <definedName name="IQ_REPURCHASED_REBOOKED_GNMA_NON_ACCRUAL_FFIEC" hidden="1">"c13334"</definedName>
    <definedName name="IQ_RES_CONST_REAL_APR_FC_UNUSED" hidden="1">"c8536"</definedName>
    <definedName name="IQ_RES_CONST_REAL_APR_UNUSED" hidden="1">"c7656"</definedName>
    <definedName name="IQ_RES_CONST_REAL_FC_UNUSED" hidden="1">"c7876"</definedName>
    <definedName name="IQ_RES_CONST_REAL_POP_FC_UNUSED" hidden="1">"c8096"</definedName>
    <definedName name="IQ_RES_CONST_REAL_POP_UNUSED" hidden="1">"c7216"</definedName>
    <definedName name="IQ_RES_CONST_REAL_SAAR_APR_FC_UNUSED" hidden="1">"c8537"</definedName>
    <definedName name="IQ_RES_CONST_REAL_SAAR_APR_UNUSED" hidden="1">"c7657"</definedName>
    <definedName name="IQ_RES_CONST_REAL_SAAR_FC_UNUSED" hidden="1">"c7877"</definedName>
    <definedName name="IQ_RES_CONST_REAL_SAAR_POP_FC_UNUSED" hidden="1">"c8097"</definedName>
    <definedName name="IQ_RES_CONST_REAL_SAAR_POP_UNUSED" hidden="1">"c7217"</definedName>
    <definedName name="IQ_RES_CONST_REAL_SAAR_UNUSED" hidden="1">"c6997"</definedName>
    <definedName name="IQ_RES_CONST_REAL_SAAR_YOY_FC_UNUSED" hidden="1">"c8317"</definedName>
    <definedName name="IQ_RES_CONST_REAL_SAAR_YOY_UNUSED" hidden="1">"c7437"</definedName>
    <definedName name="IQ_RES_CONST_REAL_UNUSED" hidden="1">"c6996"</definedName>
    <definedName name="IQ_RES_CONST_REAL_YOY_FC_UNUSED" hidden="1">"c8316"</definedName>
    <definedName name="IQ_RES_CONST_REAL_YOY_UNUSED" hidden="1">"c7436"</definedName>
    <definedName name="IQ_RES_CONST_SAAR_APR_FC_UNUSED" hidden="1">"c8540"</definedName>
    <definedName name="IQ_RES_CONST_SAAR_APR_UNUSED" hidden="1">"c7660"</definedName>
    <definedName name="IQ_RES_CONST_SAAR_FC_UNUSED" hidden="1">"c7880"</definedName>
    <definedName name="IQ_RES_CONST_SAAR_POP_FC_UNUSED" hidden="1">"c8100"</definedName>
    <definedName name="IQ_RES_CONST_SAAR_POP_UNUSED" hidden="1">"c7220"</definedName>
    <definedName name="IQ_RES_CONST_SAAR_UNUSED" hidden="1">"c7000"</definedName>
    <definedName name="IQ_RES_CONST_SAAR_YOY_FC_UNUSED" hidden="1">"c8320"</definedName>
    <definedName name="IQ_RES_CONST_SAAR_YOY_UNUSED" hidden="1">"c7440"</definedName>
    <definedName name="IQ_RES_FIXED_INVEST" hidden="1">"c7001"</definedName>
    <definedName name="IQ_RES_FIXED_INVEST_APR" hidden="1">"c7661"</definedName>
    <definedName name="IQ_RES_FIXED_INVEST_APR_FC" hidden="1">"c8541"</definedName>
    <definedName name="IQ_RES_FIXED_INVEST_FC" hidden="1">"c7881"</definedName>
    <definedName name="IQ_RES_FIXED_INVEST_POP" hidden="1">"c7221"</definedName>
    <definedName name="IQ_RES_FIXED_INVEST_POP_FC" hidden="1">"c8101"</definedName>
    <definedName name="IQ_RES_FIXED_INVEST_REAL" hidden="1">"c6998"</definedName>
    <definedName name="IQ_RES_FIXED_INVEST_REAL_APR" hidden="1">"c7658"</definedName>
    <definedName name="IQ_RES_FIXED_INVEST_REAL_APR_FC" hidden="1">"c8538"</definedName>
    <definedName name="IQ_RES_FIXED_INVEST_REAL_FC" hidden="1">"c7878"</definedName>
    <definedName name="IQ_RES_FIXED_INVEST_REAL_POP" hidden="1">"c7218"</definedName>
    <definedName name="IQ_RES_FIXED_INVEST_REAL_POP_FC" hidden="1">"c8098"</definedName>
    <definedName name="IQ_RES_FIXED_INVEST_REAL_YOY" hidden="1">"c7438"</definedName>
    <definedName name="IQ_RES_FIXED_INVEST_REAL_YOY_FC" hidden="1">"c8318"</definedName>
    <definedName name="IQ_RES_FIXED_INVEST_SAAR" hidden="1">"c11994"</definedName>
    <definedName name="IQ_RES_FIXED_INVEST_SAAR_APR" hidden="1">"c11997"</definedName>
    <definedName name="IQ_RES_FIXED_INVEST_SAAR_POP" hidden="1">"c11995"</definedName>
    <definedName name="IQ_RES_FIXED_INVEST_SAAR_REAL" hidden="1">"c11990"</definedName>
    <definedName name="IQ_RES_FIXED_INVEST_SAAR_REAL_APR" hidden="1">"c11993"</definedName>
    <definedName name="IQ_RES_FIXED_INVEST_SAAR_REAL_POP" hidden="1">"c11991"</definedName>
    <definedName name="IQ_RES_FIXED_INVEST_SAAR_REAL_YOY" hidden="1">"c11992"</definedName>
    <definedName name="IQ_RES_FIXED_INVEST_SAAR_YOY" hidden="1">"c11996"</definedName>
    <definedName name="IQ_RES_FIXED_INVEST_YOY" hidden="1">"c7441"</definedName>
    <definedName name="IQ_RES_FIXED_INVEST_YOY_FC" hidden="1">"c8321"</definedName>
    <definedName name="IQ_RESEARCH_DEV" hidden="1">"c1419"</definedName>
    <definedName name="IQ_RESIDENTIAL_LOANS" hidden="1">"c1102"</definedName>
    <definedName name="IQ_REST_ACQUIRED_AFFILIATED_OTHER_RESTAURANTS" hidden="1">"c9873"</definedName>
    <definedName name="IQ_REST_ACQUIRED_FRANCHISE_RESTAURANTS" hidden="1">"c9867"</definedName>
    <definedName name="IQ_REST_ACQUIRED_OWNED_RESTAURANTS" hidden="1">"c9861"</definedName>
    <definedName name="IQ_REST_ACQUIRED_RESTAURANTS" hidden="1">"c9855"</definedName>
    <definedName name="IQ_REST_AFFILIATED_OTHER_RESTAURANTS_BEG" hidden="1">"c9871"</definedName>
    <definedName name="IQ_REST_AVG_VALUE_TRANSACTION" hidden="1">"c9887"</definedName>
    <definedName name="IQ_REST_AVG_VALUE_TRANSACTION_GROWTH" hidden="1">"c9888"</definedName>
    <definedName name="IQ_REST_AVG_WEEKLY_SALES" hidden="1">"c9879"</definedName>
    <definedName name="IQ_REST_AVG_WEEKLY_SALES_FRANCHISE" hidden="1">"c9877"</definedName>
    <definedName name="IQ_REST_AVG_WEEKLY_SALES_OWNED" hidden="1">"c9878"</definedName>
    <definedName name="IQ_REST_CLOSED_AFFILIATED_OTHER_RESTAURANTS" hidden="1">"c9874"</definedName>
    <definedName name="IQ_REST_CLOSED_FRANCHISE_RESTAURANTS" hidden="1">"c9868"</definedName>
    <definedName name="IQ_REST_CLOSED_OWNED_RESTAURANTS" hidden="1">"c9862"</definedName>
    <definedName name="IQ_REST_CLOSED_RESTAURANTS" hidden="1">"c9856"</definedName>
    <definedName name="IQ_REST_FRANCHISE_RESTAURANTS_BEG" hidden="1">"c9865"</definedName>
    <definedName name="IQ_REST_GUEST_COUNT_GROWTH" hidden="1">"c9889"</definedName>
    <definedName name="IQ_REST_OPENED_AFFILIATED_OTHER_RESTAURANTS" hidden="1">"c9872"</definedName>
    <definedName name="IQ_REST_OPENED_FRANCHISE_RESTAURANTS" hidden="1">"c9866"</definedName>
    <definedName name="IQ_REST_OPENED_OWNED_RESTAURANTS" hidden="1">"c9860"</definedName>
    <definedName name="IQ_REST_OPENED_RESTAURANTS" hidden="1">"c9854"</definedName>
    <definedName name="IQ_REST_OPERATING_MARGIN" hidden="1">"c9886"</definedName>
    <definedName name="IQ_REST_OWNED_RESTAURANTS_BEG" hidden="1">"c9859"</definedName>
    <definedName name="IQ_REST_RESTAURANTS_BEG" hidden="1">"c9853"</definedName>
    <definedName name="IQ_REST_SAME_RESTAURANT_SALES" hidden="1">"c9885"</definedName>
    <definedName name="IQ_REST_SAME_RESTAURANT_SALES_FRANCHISE" hidden="1">"c9883"</definedName>
    <definedName name="IQ_REST_SAME_RESTAURANT_SALES_GROWTH" hidden="1">"c9882"</definedName>
    <definedName name="IQ_REST_SAME_RESTAURANT_SALES_GROWTH_FRANCHISE" hidden="1">"c9880"</definedName>
    <definedName name="IQ_REST_SAME_RESTAURANT_SALES_GROWTH_OWNED" hidden="1">"c9881"</definedName>
    <definedName name="IQ_REST_SAME_RESTAURANT_SALES_OWNED" hidden="1">"c9884"</definedName>
    <definedName name="IQ_REST_SOLD_AFFILIATED_OTHER_RESTAURANTS" hidden="1">"c9875"</definedName>
    <definedName name="IQ_REST_SOLD_FRANCHISE_RESTAURANTS" hidden="1">"c9869"</definedName>
    <definedName name="IQ_REST_SOLD_OWNED_RESTAURANTS" hidden="1">"c9863"</definedName>
    <definedName name="IQ_REST_SOLD_RESTAURANTS" hidden="1">"c9857"</definedName>
    <definedName name="IQ_REST_TOTAL_AFFILIATED_OTHER_RESTAURANTS" hidden="1">"c9876"</definedName>
    <definedName name="IQ_REST_TOTAL_FRANCHISE_RESTAURANTS" hidden="1">"c9870"</definedName>
    <definedName name="IQ_REST_TOTAL_OWNED_RESTAURANTS" hidden="1">"c9864"</definedName>
    <definedName name="IQ_REST_TOTAL_RESTAURANTS" hidden="1">"c9858"</definedName>
    <definedName name="IQ_RESTATEMENT_BS" hidden="1">"c1643"</definedName>
    <definedName name="IQ_RESTATEMENT_CF" hidden="1">"c1644"</definedName>
    <definedName name="IQ_RESTATEMENT_IS" hidden="1">"c1642"</definedName>
    <definedName name="IQ_RESTATEMENTS_FFIEC" hidden="1">"c12958"</definedName>
    <definedName name="IQ_RESTR_STOCK_COMP" hidden="1">"c3506"</definedName>
    <definedName name="IQ_RESTR_STOCK_COMP_PRETAX" hidden="1">"c3504"</definedName>
    <definedName name="IQ_RESTR_STOCK_COMP_TAX" hidden="1">"c3505"</definedName>
    <definedName name="IQ_RESTRICTED_CASH" hidden="1">"c1103"</definedName>
    <definedName name="IQ_RESTRICTED_CASH_NON_CURRENT" hidden="1">"c6192"</definedName>
    <definedName name="IQ_RESTRICTED_CASH_TOTAL" hidden="1">"c6193"</definedName>
    <definedName name="IQ_RESTRUCTURE" hidden="1">"c1104"</definedName>
    <definedName name="IQ_RESTRUCTURE_BNK" hidden="1">"c1105"</definedName>
    <definedName name="IQ_RESTRUCTURE_BR" hidden="1">"c1106"</definedName>
    <definedName name="IQ_RESTRUCTURE_CF" hidden="1">"c1107"</definedName>
    <definedName name="IQ_RESTRUCTURE_FIN" hidden="1">"c1108"</definedName>
    <definedName name="IQ_RESTRUCTURE_INS" hidden="1">"c1109"</definedName>
    <definedName name="IQ_RESTRUCTURE_RE" hidden="1">"c6264"</definedName>
    <definedName name="IQ_RESTRUCTURE_REIT" hidden="1">"c1110"</definedName>
    <definedName name="IQ_RESTRUCTURE_SUPPLE" hidden="1">"c13809"</definedName>
    <definedName name="IQ_RESTRUCTURE_UTI" hidden="1">"c1111"</definedName>
    <definedName name="IQ_RESTRUCTURED_LOANS" hidden="1">"c1112"</definedName>
    <definedName name="IQ_RETAIL_ACQUIRED_AFFILIATED_OTHER_STORES" hidden="1">"c9892"</definedName>
    <definedName name="IQ_RETAIL_ACQUIRED_FRANCHISE_STORES" hidden="1">"c2895"</definedName>
    <definedName name="IQ_RETAIL_ACQUIRED_OWNED_STORES" hidden="1">"c2903"</definedName>
    <definedName name="IQ_RETAIL_ACQUIRED_STORES" hidden="1">"c2887"</definedName>
    <definedName name="IQ_RETAIL_AFFILIATED_OTHER_STORES_BEG" hidden="1">"c9890"</definedName>
    <definedName name="IQ_RETAIL_AVG_SQ_METERS_GROSS" hidden="1">"c9908"</definedName>
    <definedName name="IQ_RETAIL_AVG_SQ_METERS_NET" hidden="1">"c9907"</definedName>
    <definedName name="IQ_RETAIL_AVG_STORE_SIZE_GROSS" hidden="1">"c2066"</definedName>
    <definedName name="IQ_RETAIL_AVG_STORE_SIZE_NET" hidden="1">"c2067"</definedName>
    <definedName name="IQ_RETAIL_AVG_VALUE_TRANSACTION" hidden="1">"c9915"</definedName>
    <definedName name="IQ_RETAIL_AVG_VALUE_TRANSACTION_GROWTH" hidden="1">"c9916"</definedName>
    <definedName name="IQ_RETAIL_AVG_WK_SALES" hidden="1">"c2891"</definedName>
    <definedName name="IQ_RETAIL_AVG_WK_SALES_FRANCHISE" hidden="1">"c2899"</definedName>
    <definedName name="IQ_RETAIL_AVG_WK_SALES_OWNED" hidden="1">"c2907"</definedName>
    <definedName name="IQ_RETAIL_CATALOG_REVENUES" hidden="1">"c9903"</definedName>
    <definedName name="IQ_RETAIL_CLOSED_AFFILIATED_OTHER_STORES" hidden="1">"c9893"</definedName>
    <definedName name="IQ_RETAIL_CLOSED_FRANCHISE_STORES" hidden="1">"c2896"</definedName>
    <definedName name="IQ_RETAIL_CLOSED_OWNED_STORES" hidden="1">"c2904"</definedName>
    <definedName name="IQ_RETAIL_CLOSED_STORES" hidden="1">"c2063"</definedName>
    <definedName name="IQ_RETAIL_FRANCHISE_STORES_BEG" hidden="1">"c2893"</definedName>
    <definedName name="IQ_RETAIL_GROSS_MARGIN" hidden="1">"c9899"</definedName>
    <definedName name="IQ_RETAIL_IS_RATIO" hidden="1">"c7002"</definedName>
    <definedName name="IQ_RETAIL_IS_RATIO_FC" hidden="1">"c7882"</definedName>
    <definedName name="IQ_RETAIL_IS_RATIO_POP" hidden="1">"c7222"</definedName>
    <definedName name="IQ_RETAIL_IS_RATIO_POP_FC" hidden="1">"c8102"</definedName>
    <definedName name="IQ_RETAIL_IS_RATIO_YOY" hidden="1">"c7442"</definedName>
    <definedName name="IQ_RETAIL_IS_RATIO_YOY_FC" hidden="1">"c8322"</definedName>
    <definedName name="IQ_RETAIL_MERCHANDISE_MARGIN" hidden="1">"c9901"</definedName>
    <definedName name="IQ_RETAIL_ONLINE_REVENUES" hidden="1">"c9904"</definedName>
    <definedName name="IQ_RETAIL_OPENED_AFFILIATED_OTHER_STORES" hidden="1">"c9891"</definedName>
    <definedName name="IQ_RETAIL_OPENED_FRANCHISE_STORES" hidden="1">"c2894"</definedName>
    <definedName name="IQ_RETAIL_OPENED_OWNED_STORES" hidden="1">"c2902"</definedName>
    <definedName name="IQ_RETAIL_OPENED_STORES" hidden="1">"c2062"</definedName>
    <definedName name="IQ_RETAIL_OPERATING_MARGIN" hidden="1">"c9900"</definedName>
    <definedName name="IQ_RETAIL_OWNED_STORES_BEG" hidden="1">"c2901"</definedName>
    <definedName name="IQ_RETAIL_REVENUES" hidden="1">"c9902"</definedName>
    <definedName name="IQ_RETAIL_SALES" hidden="1">"c7003"</definedName>
    <definedName name="IQ_RETAIL_SALES_APR" hidden="1">"c7663"</definedName>
    <definedName name="IQ_RETAIL_SALES_APR_FC" hidden="1">"c8543"</definedName>
    <definedName name="IQ_RETAIL_SALES_CATALOG" hidden="1">"c16128"</definedName>
    <definedName name="IQ_RETAIL_SALES_FC" hidden="1">"c7883"</definedName>
    <definedName name="IQ_RETAIL_SALES_FOOD" hidden="1">"c7004"</definedName>
    <definedName name="IQ_RETAIL_SALES_FOOD_APR" hidden="1">"c7664"</definedName>
    <definedName name="IQ_RETAIL_SALES_FOOD_APR_FC" hidden="1">"c8544"</definedName>
    <definedName name="IQ_RETAIL_SALES_FOOD_EXCL_VEHICLE" hidden="1">"c7005"</definedName>
    <definedName name="IQ_RETAIL_SALES_FOOD_EXCL_VEHICLE_APR" hidden="1">"c7665"</definedName>
    <definedName name="IQ_RETAIL_SALES_FOOD_EXCL_VEHICLE_APR_FC" hidden="1">"c8545"</definedName>
    <definedName name="IQ_RETAIL_SALES_FOOD_EXCL_VEHICLE_FC" hidden="1">"c7885"</definedName>
    <definedName name="IQ_RETAIL_SALES_FOOD_EXCL_VEHICLE_POP" hidden="1">"c7225"</definedName>
    <definedName name="IQ_RETAIL_SALES_FOOD_EXCL_VEHICLE_POP_FC" hidden="1">"c8105"</definedName>
    <definedName name="IQ_RETAIL_SALES_FOOD_EXCL_VEHICLE_YOY" hidden="1">"c7445"</definedName>
    <definedName name="IQ_RETAIL_SALES_FOOD_EXCL_VEHICLE_YOY_FC" hidden="1">"c8325"</definedName>
    <definedName name="IQ_RETAIL_SALES_FOOD_FC" hidden="1">"c7884"</definedName>
    <definedName name="IQ_RETAIL_SALES_FOOD_POP" hidden="1">"c7224"</definedName>
    <definedName name="IQ_RETAIL_SALES_FOOD_POP_FC" hidden="1">"c8104"</definedName>
    <definedName name="IQ_RETAIL_SALES_FOOD_YOY" hidden="1">"c7444"</definedName>
    <definedName name="IQ_RETAIL_SALES_FOOD_YOY_FC" hidden="1">"c8324"</definedName>
    <definedName name="IQ_RETAIL_SALES_ONLINE" hidden="1">"c16129"</definedName>
    <definedName name="IQ_RETAIL_SALES_POP" hidden="1">"c7223"</definedName>
    <definedName name="IQ_RETAIL_SALES_POP_FC" hidden="1">"c8103"</definedName>
    <definedName name="IQ_RETAIL_SALES_RETAIL" hidden="1">"c16127"</definedName>
    <definedName name="IQ_RETAIL_SALES_SAAR" hidden="1">"c7009"</definedName>
    <definedName name="IQ_RETAIL_SALES_SAAR_APR" hidden="1">"c7669"</definedName>
    <definedName name="IQ_RETAIL_SALES_SAAR_APR_FC" hidden="1">"c8549"</definedName>
    <definedName name="IQ_RETAIL_SALES_SAAR_FC" hidden="1">"c7889"</definedName>
    <definedName name="IQ_RETAIL_SALES_SAAR_POP" hidden="1">"c7229"</definedName>
    <definedName name="IQ_RETAIL_SALES_SAAR_POP_FC" hidden="1">"c8109"</definedName>
    <definedName name="IQ_RETAIL_SALES_SAAR_YOY" hidden="1">"c7449"</definedName>
    <definedName name="IQ_RETAIL_SALES_SAAR_YOY_FC" hidden="1">"c8329"</definedName>
    <definedName name="IQ_RETAIL_SALES_SQ_METER_COMPARABLE_GROSS" hidden="1">"c9914"</definedName>
    <definedName name="IQ_RETAIL_SALES_SQ_METER_COMPARABLE_NET" hidden="1">"c9913"</definedName>
    <definedName name="IQ_RETAIL_SALES_SQ_METER_GROSS" hidden="1">"c9910"</definedName>
    <definedName name="IQ_RETAIL_SALES_SQ_METER_NET" hidden="1">"c9909"</definedName>
    <definedName name="IQ_RETAIL_SALES_SQ_METER_OWNED_GROSS" hidden="1">"c9912"</definedName>
    <definedName name="IQ_RETAIL_SALES_SQ_METER_OWNED_NET" hidden="1">"c9911"</definedName>
    <definedName name="IQ_RETAIL_SALES_SQFT_ALL_GROSS" hidden="1">"c2138"</definedName>
    <definedName name="IQ_RETAIL_SALES_SQFT_ALL_NET" hidden="1">"c2139"</definedName>
    <definedName name="IQ_RETAIL_SALES_SQFT_COMPARABLE_GROSS" hidden="1">"c2136"</definedName>
    <definedName name="IQ_RETAIL_SALES_SQFT_COMPARABLE_NET" hidden="1">"c2137"</definedName>
    <definedName name="IQ_RETAIL_SALES_SQFT_OWNED_GROSS" hidden="1">"c2134"</definedName>
    <definedName name="IQ_RETAIL_SALES_SQFT_OWNED_NET" hidden="1">"c2135"</definedName>
    <definedName name="IQ_RETAIL_SALES_VALUE_INDEX" hidden="1">"c7006"</definedName>
    <definedName name="IQ_RETAIL_SALES_VALUE_INDEX_APR" hidden="1">"c7666"</definedName>
    <definedName name="IQ_RETAIL_SALES_VALUE_INDEX_APR_FC" hidden="1">"c8546"</definedName>
    <definedName name="IQ_RETAIL_SALES_VALUE_INDEX_FC" hidden="1">"c7886"</definedName>
    <definedName name="IQ_RETAIL_SALES_VALUE_INDEX_POP" hidden="1">"c7226"</definedName>
    <definedName name="IQ_RETAIL_SALES_VALUE_INDEX_POP_FC" hidden="1">"c8106"</definedName>
    <definedName name="IQ_RETAIL_SALES_VALUE_INDEX_YOY" hidden="1">"c7446"</definedName>
    <definedName name="IQ_RETAIL_SALES_VALUE_INDEX_YOY_FC" hidden="1">"c8326"</definedName>
    <definedName name="IQ_RETAIL_SALES_VOL_INDEX" hidden="1">"c7007"</definedName>
    <definedName name="IQ_RETAIL_SALES_VOL_INDEX_APR" hidden="1">"c7667"</definedName>
    <definedName name="IQ_RETAIL_SALES_VOL_INDEX_APR_FC" hidden="1">"c8547"</definedName>
    <definedName name="IQ_RETAIL_SALES_VOL_INDEX_EXCL_MOTOR" hidden="1">"c7008"</definedName>
    <definedName name="IQ_RETAIL_SALES_VOL_INDEX_EXCL_MOTOR_APR" hidden="1">"c7668"</definedName>
    <definedName name="IQ_RETAIL_SALES_VOL_INDEX_EXCL_MOTOR_APR_FC" hidden="1">"c8548"</definedName>
    <definedName name="IQ_RETAIL_SALES_VOL_INDEX_EXCL_MOTOR_FC" hidden="1">"c7888"</definedName>
    <definedName name="IQ_RETAIL_SALES_VOL_INDEX_EXCL_MOTOR_POP" hidden="1">"c7228"</definedName>
    <definedName name="IQ_RETAIL_SALES_VOL_INDEX_EXCL_MOTOR_POP_FC" hidden="1">"c8108"</definedName>
    <definedName name="IQ_RETAIL_SALES_VOL_INDEX_EXCL_MOTOR_YOY" hidden="1">"c7448"</definedName>
    <definedName name="IQ_RETAIL_SALES_VOL_INDEX_EXCL_MOTOR_YOY_FC" hidden="1">"c8328"</definedName>
    <definedName name="IQ_RETAIL_SALES_VOL_INDEX_FC" hidden="1">"c7887"</definedName>
    <definedName name="IQ_RETAIL_SALES_VOL_INDEX_POP" hidden="1">"c7227"</definedName>
    <definedName name="IQ_RETAIL_SALES_VOL_INDEX_POP_FC" hidden="1">"c8107"</definedName>
    <definedName name="IQ_RETAIL_SALES_VOL_INDEX_YOY" hidden="1">"c7447"</definedName>
    <definedName name="IQ_RETAIL_SALES_VOL_INDEX_YOY_FC" hidden="1">"c8327"</definedName>
    <definedName name="IQ_RETAIL_SALES_YOY" hidden="1">"c7443"</definedName>
    <definedName name="IQ_RETAIL_SALES_YOY_FC" hidden="1">"c8323"</definedName>
    <definedName name="IQ_RETAIL_SAME_STORE_SALES" hidden="1">"c9898"</definedName>
    <definedName name="IQ_RETAIL_SAME_STORE_SALES_FRANCHISE" hidden="1">"c9896"</definedName>
    <definedName name="IQ_RETAIL_SAME_STORE_SALES_OWNED" hidden="1">"c9897"</definedName>
    <definedName name="IQ_RETAIL_SOLD_AFFILIATED_OTHER_STORES" hidden="1">"c9894"</definedName>
    <definedName name="IQ_RETAIL_SOLD_FRANCHISE_STORES" hidden="1">"c2897"</definedName>
    <definedName name="IQ_RETAIL_SOLD_OWNED_STORES" hidden="1">"c2905"</definedName>
    <definedName name="IQ_RETAIL_SOLD_STORES" hidden="1">"c2889"</definedName>
    <definedName name="IQ_RETAIL_SQ_FOOTAGE" hidden="1">"c2064"</definedName>
    <definedName name="IQ_RETAIL_STORE_SELLING_AREA" hidden="1">"c2065"</definedName>
    <definedName name="IQ_RETAIL_STORES_BEG" hidden="1">"c2885"</definedName>
    <definedName name="IQ_RETAIL_TOTAL_AFFILIATED_OTHER_STORES" hidden="1">"c9895"</definedName>
    <definedName name="IQ_RETAIL_TOTAL_FRANCHISE_STORES" hidden="1">"c2898"</definedName>
    <definedName name="IQ_RETAIL_TOTAL_OWNED_STORES" hidden="1">"c2906"</definedName>
    <definedName name="IQ_RETAIL_TOTAL_SQ_METERS_GROSS" hidden="1">"c9906"</definedName>
    <definedName name="IQ_RETAIL_TOTAL_SQ_METERS_NET" hidden="1">"c9905"</definedName>
    <definedName name="IQ_RETAIL_TOTAL_STORES" hidden="1">"c2061"</definedName>
    <definedName name="IQ_RETAIL_WHOLESALE_REVENUES" hidden="1">"c15895"</definedName>
    <definedName name="IQ_RETAINED_EARN" hidden="1">"c1420"</definedName>
    <definedName name="IQ_RETAINED_EARNINGS_EQUITY_FFIEC" hidden="1">"c13348"</definedName>
    <definedName name="IQ_RETAINED_EARNINGS_FFIEC" hidden="1">"c12878"</definedName>
    <definedName name="IQ_RETURN_ASSETS" hidden="1">"c1113"</definedName>
    <definedName name="IQ_RETURN_ASSETS_ACT_OR_EST" hidden="1">"c3585"</definedName>
    <definedName name="IQ_RETURN_ASSETS_ACT_OR_EST_CIQ" hidden="1">"c12020"</definedName>
    <definedName name="IQ_RETURN_ASSETS_ACT_OR_EST_REUT" hidden="1">"c5475"</definedName>
    <definedName name="IQ_RETURN_ASSETS_ACT_OR_EST_THOM" hidden="1">"c5310"</definedName>
    <definedName name="IQ_RETURN_ASSETS_BANK" hidden="1">"c1114"</definedName>
    <definedName name="IQ_RETURN_ASSETS_BROK" hidden="1">"c1115"</definedName>
    <definedName name="IQ_RETURN_ASSETS_DET_EST" hidden="1">"c12066"</definedName>
    <definedName name="IQ_RETURN_ASSETS_DET_EST_DATE" hidden="1">"c12219"</definedName>
    <definedName name="IQ_RETURN_ASSETS_DET_EST_DATE_THOM" hidden="1">"c12247"</definedName>
    <definedName name="IQ_RETURN_ASSETS_DET_EST_INCL" hidden="1">"c12356"</definedName>
    <definedName name="IQ_RETURN_ASSETS_DET_EST_INCL_THOM" hidden="1">"c12379"</definedName>
    <definedName name="IQ_RETURN_ASSETS_DET_EST_ORIGIN" hidden="1">"c12591"</definedName>
    <definedName name="IQ_RETURN_ASSETS_DET_EST_ORIGIN_THOM" hidden="1">"c12617"</definedName>
    <definedName name="IQ_RETURN_ASSETS_DET_EST_THOM" hidden="1">"c12097"</definedName>
    <definedName name="IQ_RETURN_ASSETS_EST" hidden="1">"c3529"</definedName>
    <definedName name="IQ_RETURN_ASSETS_EST_CIQ" hidden="1">"c3828"</definedName>
    <definedName name="IQ_RETURN_ASSETS_EST_REUT" hidden="1">"c3990"</definedName>
    <definedName name="IQ_RETURN_ASSETS_EST_THOM" hidden="1">"c4034"</definedName>
    <definedName name="IQ_RETURN_ASSETS_FS" hidden="1">"c1116"</definedName>
    <definedName name="IQ_RETURN_ASSETS_GUIDANCE" hidden="1">"c4517"</definedName>
    <definedName name="IQ_RETURN_ASSETS_GUIDANCE_CIQ" hidden="1">"c5055"</definedName>
    <definedName name="IQ_RETURN_ASSETS_GUIDANCE_CIQ_COL" hidden="1">"c11702"</definedName>
    <definedName name="IQ_RETURN_ASSETS_HIGH_EST" hidden="1">"c3530"</definedName>
    <definedName name="IQ_RETURN_ASSETS_HIGH_EST_CIQ" hidden="1">"c3830"</definedName>
    <definedName name="IQ_RETURN_ASSETS_HIGH_EST_REUT" hidden="1">"c3992"</definedName>
    <definedName name="IQ_RETURN_ASSETS_HIGH_EST_THOM" hidden="1">"c4036"</definedName>
    <definedName name="IQ_RETURN_ASSETS_HIGH_GUIDANCE" hidden="1">"c4183"</definedName>
    <definedName name="IQ_RETURN_ASSETS_HIGH_GUIDANCE_CIQ" hidden="1">"c4595"</definedName>
    <definedName name="IQ_RETURN_ASSETS_HIGH_GUIDANCE_CIQ_COL" hidden="1">"c11244"</definedName>
    <definedName name="IQ_RETURN_ASSETS_LOW_EST" hidden="1">"c3531"</definedName>
    <definedName name="IQ_RETURN_ASSETS_LOW_EST_CIQ" hidden="1">"c3831"</definedName>
    <definedName name="IQ_RETURN_ASSETS_LOW_EST_REUT" hidden="1">"c3993"</definedName>
    <definedName name="IQ_RETURN_ASSETS_LOW_EST_THOM" hidden="1">"c4037"</definedName>
    <definedName name="IQ_RETURN_ASSETS_LOW_GUIDANCE" hidden="1">"c4223"</definedName>
    <definedName name="IQ_RETURN_ASSETS_LOW_GUIDANCE_CIQ" hidden="1">"c4635"</definedName>
    <definedName name="IQ_RETURN_ASSETS_LOW_GUIDANCE_CIQ_COL" hidden="1">"c11284"</definedName>
    <definedName name="IQ_RETURN_ASSETS_MEDIAN_EST" hidden="1">"c3532"</definedName>
    <definedName name="IQ_RETURN_ASSETS_MEDIAN_EST_CIQ" hidden="1">"c3829"</definedName>
    <definedName name="IQ_RETURN_ASSETS_MEDIAN_EST_REUT" hidden="1">"c3991"</definedName>
    <definedName name="IQ_RETURN_ASSETS_MEDIAN_EST_THOM" hidden="1">"c4035"</definedName>
    <definedName name="IQ_RETURN_ASSETS_NUM_EST" hidden="1">"c3527"</definedName>
    <definedName name="IQ_RETURN_ASSETS_NUM_EST_CIQ" hidden="1">"c3832"</definedName>
    <definedName name="IQ_RETURN_ASSETS_NUM_EST_REUT" hidden="1">"c3994"</definedName>
    <definedName name="IQ_RETURN_ASSETS_NUM_EST_THOM" hidden="1">"c4038"</definedName>
    <definedName name="IQ_RETURN_ASSETS_STDDEV_EST" hidden="1">"c3528"</definedName>
    <definedName name="IQ_RETURN_ASSETS_STDDEV_EST_CIQ" hidden="1">"c3833"</definedName>
    <definedName name="IQ_RETURN_ASSETS_STDDEV_EST_REUT" hidden="1">"c3995"</definedName>
    <definedName name="IQ_RETURN_ASSETS_STDDEV_EST_THOM" hidden="1">"c4039"</definedName>
    <definedName name="IQ_RETURN_CAPITAL" hidden="1">"c1117"</definedName>
    <definedName name="IQ_RETURN_COMMON_EQUITY" hidden="1">"c13838"</definedName>
    <definedName name="IQ_RETURN_EMBEDDED_VALUE" hidden="1">"c9974"</definedName>
    <definedName name="IQ_RETURN_EQUITY" hidden="1">"c1118"</definedName>
    <definedName name="IQ_RETURN_EQUITY_ACT_OR_EST" hidden="1">"c3586"</definedName>
    <definedName name="IQ_RETURN_EQUITY_ACT_OR_EST_CIQ" hidden="1">"c12021"</definedName>
    <definedName name="IQ_RETURN_EQUITY_ACT_OR_EST_REUT" hidden="1">"c5476"</definedName>
    <definedName name="IQ_RETURN_EQUITY_ACT_OR_EST_THOM" hidden="1">"c5311"</definedName>
    <definedName name="IQ_RETURN_EQUITY_BANK" hidden="1">"c1119"</definedName>
    <definedName name="IQ_RETURN_EQUITY_BROK" hidden="1">"c1120"</definedName>
    <definedName name="IQ_RETURN_EQUITY_DET_EST" hidden="1">"c12067"</definedName>
    <definedName name="IQ_RETURN_EQUITY_DET_EST_DATE" hidden="1">"c12220"</definedName>
    <definedName name="IQ_RETURN_EQUITY_DET_EST_DATE_THOM" hidden="1">"c12248"</definedName>
    <definedName name="IQ_RETURN_EQUITY_DET_EST_INCL" hidden="1">"c12357"</definedName>
    <definedName name="IQ_RETURN_EQUITY_DET_EST_INCL_THOM" hidden="1">"c12380"</definedName>
    <definedName name="IQ_RETURN_EQUITY_DET_EST_ORIGIN" hidden="1">"c12592"</definedName>
    <definedName name="IQ_RETURN_EQUITY_DET_EST_ORIGIN_THOM" hidden="1">"c12618"</definedName>
    <definedName name="IQ_RETURN_EQUITY_DET_EST_THOM" hidden="1">"c12098"</definedName>
    <definedName name="IQ_RETURN_EQUITY_EST" hidden="1">"c3535"</definedName>
    <definedName name="IQ_RETURN_EQUITY_EST_CIQ" hidden="1">"c3821"</definedName>
    <definedName name="IQ_RETURN_EQUITY_EST_REUT" hidden="1">"c3983"</definedName>
    <definedName name="IQ_RETURN_EQUITY_EST_THOM" hidden="1">"c5479"</definedName>
    <definedName name="IQ_RETURN_EQUITY_FS" hidden="1">"c1121"</definedName>
    <definedName name="IQ_RETURN_EQUITY_GUIDANCE" hidden="1">"c4518"</definedName>
    <definedName name="IQ_RETURN_EQUITY_GUIDANCE_CIQ" hidden="1">"c5056"</definedName>
    <definedName name="IQ_RETURN_EQUITY_GUIDANCE_CIQ_COL" hidden="1">"c11703"</definedName>
    <definedName name="IQ_RETURN_EQUITY_HIGH_EST" hidden="1">"c3536"</definedName>
    <definedName name="IQ_RETURN_EQUITY_HIGH_EST_CIQ" hidden="1">"c3823"</definedName>
    <definedName name="IQ_RETURN_EQUITY_HIGH_EST_REUT" hidden="1">"c3985"</definedName>
    <definedName name="IQ_RETURN_EQUITY_HIGH_EST_THOM" hidden="1">"c5283"</definedName>
    <definedName name="IQ_RETURN_EQUITY_HIGH_GUIDANCE" hidden="1">"c4182"</definedName>
    <definedName name="IQ_RETURN_EQUITY_HIGH_GUIDANCE_CIQ" hidden="1">"c4594"</definedName>
    <definedName name="IQ_RETURN_EQUITY_HIGH_GUIDANCE_CIQ_COL" hidden="1">"c11243"</definedName>
    <definedName name="IQ_RETURN_EQUITY_LOW_EST" hidden="1">"c3537"</definedName>
    <definedName name="IQ_RETURN_EQUITY_LOW_EST_CIQ" hidden="1">"c3824"</definedName>
    <definedName name="IQ_RETURN_EQUITY_LOW_EST_REUT" hidden="1">"c3986"</definedName>
    <definedName name="IQ_RETURN_EQUITY_LOW_EST_THOM" hidden="1">"c5284"</definedName>
    <definedName name="IQ_RETURN_EQUITY_LOW_GUIDANCE" hidden="1">"c4222"</definedName>
    <definedName name="IQ_RETURN_EQUITY_LOW_GUIDANCE_CIQ" hidden="1">"c4634"</definedName>
    <definedName name="IQ_RETURN_EQUITY_LOW_GUIDANCE_CIQ_COL" hidden="1">"c11283"</definedName>
    <definedName name="IQ_RETURN_EQUITY_MEDIAN_EST" hidden="1">"c3538"</definedName>
    <definedName name="IQ_RETURN_EQUITY_MEDIAN_EST_CIQ" hidden="1">"c3822"</definedName>
    <definedName name="IQ_RETURN_EQUITY_MEDIAN_EST_REUT" hidden="1">"c3984"</definedName>
    <definedName name="IQ_RETURN_EQUITY_MEDIAN_EST_THOM" hidden="1">"c5282"</definedName>
    <definedName name="IQ_RETURN_EQUITY_NUM_EST" hidden="1">"c3533"</definedName>
    <definedName name="IQ_RETURN_EQUITY_NUM_EST_CIQ" hidden="1">"c3825"</definedName>
    <definedName name="IQ_RETURN_EQUITY_NUM_EST_REUT" hidden="1">"c3987"</definedName>
    <definedName name="IQ_RETURN_EQUITY_NUM_EST_THOM" hidden="1">"c5285"</definedName>
    <definedName name="IQ_RETURN_EQUITY_STDDEV_EST" hidden="1">"c3534"</definedName>
    <definedName name="IQ_RETURN_EQUITY_STDDEV_EST_CIQ" hidden="1">"c3826"</definedName>
    <definedName name="IQ_RETURN_EQUITY_STDDEV_EST_REUT" hidden="1">"c3988"</definedName>
    <definedName name="IQ_RETURN_EQUITY_STDDEV_EST_THOM" hidden="1">"c5286"</definedName>
    <definedName name="IQ_RETURN_INVESTMENT" hidden="1">"c1421"</definedName>
    <definedName name="IQ_REV" hidden="1">"c1122"</definedName>
    <definedName name="IQ_REV_AP" hidden="1">"c8873"</definedName>
    <definedName name="IQ_REV_AP_ABS" hidden="1">"c8892"</definedName>
    <definedName name="IQ_REV_BEFORE_LL" hidden="1">"c1123"</definedName>
    <definedName name="IQ_REV_BEFORE_LOAN_LOSS_FOREIGN_FFIEC" hidden="1">"c15381"</definedName>
    <definedName name="IQ_REV_DET_EST" hidden="1">"c12065"</definedName>
    <definedName name="IQ_REV_DET_EST_CURRENCY" hidden="1">"c12472"</definedName>
    <definedName name="IQ_REV_DET_EST_CURRENCY_THOM" hidden="1">"c12495"</definedName>
    <definedName name="IQ_REV_DET_EST_DATE" hidden="1">"c12218"</definedName>
    <definedName name="IQ_REV_DET_EST_DATE_THOM" hidden="1">"c12246"</definedName>
    <definedName name="IQ_REV_DET_EST_INCL" hidden="1">"c12355"</definedName>
    <definedName name="IQ_REV_DET_EST_INCL_THOM" hidden="1">"c12378"</definedName>
    <definedName name="IQ_REV_DET_EST_ORIGIN" hidden="1">"c12590"</definedName>
    <definedName name="IQ_REV_DET_EST_ORIGIN_THOM" hidden="1">"c12616"</definedName>
    <definedName name="IQ_REV_DET_EST_THOM" hidden="1">"c12096"</definedName>
    <definedName name="IQ_REV_NAME_AP" hidden="1">"c8911"</definedName>
    <definedName name="IQ_REV_NAME_AP_ABS" hidden="1">"c8930"</definedName>
    <definedName name="IQ_REV_STDDEV_EST" hidden="1">"c1124"</definedName>
    <definedName name="IQ_REV_STDDEV_EST_CIQ" hidden="1">"c3621"</definedName>
    <definedName name="IQ_REV_STDDEV_EST_REUT" hidden="1">"c3639"</definedName>
    <definedName name="IQ_REV_STDDEV_EST_THOM" hidden="1">"c3657"</definedName>
    <definedName name="IQ_REV_UTI" hidden="1">"c1125"</definedName>
    <definedName name="IQ_REVALUATION_GAINS_DERIVATIVE_DOM_FFIEC" hidden="1">"c12828"</definedName>
    <definedName name="IQ_REVALUATION_GAINS_DERIVATIVE_FOREIGN_FFIEC" hidden="1">"c12829"</definedName>
    <definedName name="IQ_REVALUATION_NON_TRADING_PROP" hidden="1">"c15999"</definedName>
    <definedName name="IQ_REVENUE" hidden="1">"c1422"</definedName>
    <definedName name="IQ_REVENUE_ACT_OR_EST" hidden="1">"c2214"</definedName>
    <definedName name="IQ_REVENUE_ACT_OR_EST_CIQ" hidden="1">"c5059"</definedName>
    <definedName name="IQ_REVENUE_ACT_OR_EST_REUT" hidden="1">"c5461"</definedName>
    <definedName name="IQ_REVENUE_ACT_OR_EST_THOM" hidden="1">"c5299"</definedName>
    <definedName name="IQ_REVENUE_ADVERTISING" hidden="1">"c2880"</definedName>
    <definedName name="IQ_REVENUE_ANALOG_CABLE" hidden="1">"c2875"</definedName>
    <definedName name="IQ_REVENUE_BASIC_CABLE" hidden="1">"c2877"</definedName>
    <definedName name="IQ_REVENUE_BBAND" hidden="1">"c2878"</definedName>
    <definedName name="IQ_REVENUE_BEFORE_LL_FFIEC" hidden="1">"c13018"</definedName>
    <definedName name="IQ_REVENUE_COMMERCIAL" hidden="1">"c2881"</definedName>
    <definedName name="IQ_REVENUE_DIGITAL_CABLE" hidden="1">"c2876"</definedName>
    <definedName name="IQ_REVENUE_EST" hidden="1">"c1126"</definedName>
    <definedName name="IQ_REVENUE_EST_BOTTOM_UP" hidden="1">"c5488"</definedName>
    <definedName name="IQ_REVENUE_EST_BOTTOM_UP_CIQ" hidden="1">"c12025"</definedName>
    <definedName name="IQ_REVENUE_EST_BOTTOM_UP_REUT" hidden="1">"c5496"</definedName>
    <definedName name="IQ_REVENUE_EST_CIQ" hidden="1">"c3616"</definedName>
    <definedName name="IQ_REVENUE_EST_REUT" hidden="1">"c3634"</definedName>
    <definedName name="IQ_REVENUE_EST_THOM" hidden="1">"c3652"</definedName>
    <definedName name="IQ_REVENUE_GUIDANCE" hidden="1">"c4519"</definedName>
    <definedName name="IQ_REVENUE_GUIDANCE_CIQ" hidden="1">"c5057"</definedName>
    <definedName name="IQ_REVENUE_GUIDANCE_CIQ_COL" hidden="1">"c11704"</definedName>
    <definedName name="IQ_REVENUE_HIGH_EST" hidden="1">"c1127"</definedName>
    <definedName name="IQ_REVENUE_HIGH_EST_CIQ" hidden="1">"c3618"</definedName>
    <definedName name="IQ_REVENUE_HIGH_EST_REUT" hidden="1">"c3636"</definedName>
    <definedName name="IQ_REVENUE_HIGH_EST_THOM" hidden="1">"c3654"</definedName>
    <definedName name="IQ_REVENUE_HIGH_GUIDANCE" hidden="1">"c4169"</definedName>
    <definedName name="IQ_REVENUE_HIGH_GUIDANCE_CIQ" hidden="1">"c4581"</definedName>
    <definedName name="IQ_REVENUE_HIGH_GUIDANCE_CIQ_COL" hidden="1">"c11230"</definedName>
    <definedName name="IQ_REVENUE_LOW_EST" hidden="1">"c1128"</definedName>
    <definedName name="IQ_REVENUE_LOW_EST_CIQ" hidden="1">"c3619"</definedName>
    <definedName name="IQ_REVENUE_LOW_EST_REUT" hidden="1">"c3637"</definedName>
    <definedName name="IQ_REVENUE_LOW_EST_THOM" hidden="1">"c3655"</definedName>
    <definedName name="IQ_REVENUE_LOW_GUIDANCE" hidden="1">"c4209"</definedName>
    <definedName name="IQ_REVENUE_LOW_GUIDANCE_CIQ" hidden="1">"c4621"</definedName>
    <definedName name="IQ_REVENUE_LOW_GUIDANCE_CIQ_COL" hidden="1">"c11270"</definedName>
    <definedName name="IQ_REVENUE_MEDIAN_EST" hidden="1">"c1662"</definedName>
    <definedName name="IQ_REVENUE_MEDIAN_EST_CIQ" hidden="1">"c3617"</definedName>
    <definedName name="IQ_REVENUE_MEDIAN_EST_REUT" hidden="1">"c3635"</definedName>
    <definedName name="IQ_REVENUE_MEDIAN_EST_THOM" hidden="1">"c3653"</definedName>
    <definedName name="IQ_REVENUE_NUM_EST" hidden="1">"c1129"</definedName>
    <definedName name="IQ_REVENUE_NUM_EST_CIQ" hidden="1">"c3620"</definedName>
    <definedName name="IQ_REVENUE_NUM_EST_REUT" hidden="1">"c3638"</definedName>
    <definedName name="IQ_REVENUE_NUM_EST_THOM" hidden="1">"c3656"</definedName>
    <definedName name="IQ_REVENUE_OTHER" hidden="1">"c2882"</definedName>
    <definedName name="IQ_REVENUE_PHONE" hidden="1">"c2879"</definedName>
    <definedName name="IQ_REVENUE_TOTAL" hidden="1">"c2883"</definedName>
    <definedName name="IQ_REVENUES_SATELLITE" hidden="1">"c15792"</definedName>
    <definedName name="IQ_REVENUES_WIRELESS" hidden="1">"c15793"</definedName>
    <definedName name="IQ_REVERSE_REPO" hidden="1">"c19131"</definedName>
    <definedName name="IQ_REVISION_DATE_" hidden="1">40213.8404861111</definedName>
    <definedName name="IQ_REVOLV_OPEN_SECURED_1_4_LL_REC_DOM_FFIEC" hidden="1">"c12902"</definedName>
    <definedName name="IQ_REVOLVING_HOME_EQUITY_LINES_UNUSED_FFIEC" hidden="1">"c13241"</definedName>
    <definedName name="IQ_REVOLVING_LOANS_GROSS_LOANS_FFIEC" hidden="1">"c13398"</definedName>
    <definedName name="IQ_REVOLVING_LOANS_RISK_BASED_FFIEC" hidden="1">"c13419"</definedName>
    <definedName name="IQ_REVOLVING_LOANS_SEC_1_4_DOM_CHARGE_OFFS_FFIEC" hidden="1">"c13168"</definedName>
    <definedName name="IQ_REVOLVING_LOANS_SEC_1_4_DOM_RECOV_FFIEC" hidden="1">"c13190"</definedName>
    <definedName name="IQ_REVOLVING_OPEN_END_1_4_TRADING_DOM_FFIEC" hidden="1">"c12927"</definedName>
    <definedName name="IQ_REVOLVING_SECURED_1_4_DUE_30_89_FFIEC" hidden="1">"c13260"</definedName>
    <definedName name="IQ_REVOLVING_SECURED_1_4_DUE_90_FFIEC" hidden="1">"c13288"</definedName>
    <definedName name="IQ_REVOLVING_SECURED_1_4_NON_ACCRUAL_FFIEC" hidden="1">"c13314"</definedName>
    <definedName name="IQ_RGU" hidden="1">"c2863"</definedName>
    <definedName name="IQ_RISK_ADJ_BANK_ASSETS" hidden="1">"c2670"</definedName>
    <definedName name="IQ_RISK_WEIGHTED_ASSETS_0_PCT_FFIEC" hidden="1">"c18874"</definedName>
    <definedName name="IQ_RISK_WEIGHTED_ASSETS_100_PCT_FFIEC" hidden="1">"c18877"</definedName>
    <definedName name="IQ_RISK_WEIGHTED_ASSETS_20_PCT_FFIEC" hidden="1">"c18875"</definedName>
    <definedName name="IQ_RISK_WEIGHTED_ASSETS_50_PCT_FFIEC" hidden="1">"c18876"</definedName>
    <definedName name="IQ_ROAM_MIN_USE_OTHER_CARRIERS" hidden="1">"c15765"</definedName>
    <definedName name="IQ_ROYALTIES_DUE_AFTER_FIVE" hidden="1">"c15969"</definedName>
    <definedName name="IQ_ROYALTIES_DUE_CY" hidden="1">"c15964"</definedName>
    <definedName name="IQ_ROYALTIES_DUE_CY1" hidden="1">"c15965"</definedName>
    <definedName name="IQ_ROYALTIES_DUE_CY2" hidden="1">"c15966"</definedName>
    <definedName name="IQ_ROYALTIES_DUE_CY3" hidden="1">"c15967"</definedName>
    <definedName name="IQ_ROYALTIES_DUE_CY4" hidden="1">"c15968"</definedName>
    <definedName name="IQ_ROYALTY_REVENUE_COAL" hidden="1">"c15932"</definedName>
    <definedName name="IQ_RSI" hidden="1">"c12704"</definedName>
    <definedName name="IQ_RSI_ADJ" hidden="1">"c12705"</definedName>
    <definedName name="IQ_SALARIED_WORKFORCE" hidden="1">"c7010"</definedName>
    <definedName name="IQ_SALARIED_WORKFORCE_APR" hidden="1">"c7670"</definedName>
    <definedName name="IQ_SALARIED_WORKFORCE_APR_FC" hidden="1">"c8550"</definedName>
    <definedName name="IQ_SALARIED_WORKFORCE_FC" hidden="1">"c7890"</definedName>
    <definedName name="IQ_SALARIED_WORKFORCE_POP" hidden="1">"c7230"</definedName>
    <definedName name="IQ_SALARIED_WORKFORCE_POP_FC" hidden="1">"c8110"</definedName>
    <definedName name="IQ_SALARIED_WORKFORCE_YOY" hidden="1">"c7450"</definedName>
    <definedName name="IQ_SALARIED_WORKFORCE_YOY_FC" hidden="1">"c8330"</definedName>
    <definedName name="IQ_SALARIES_EMPLOYEE_BENEFITS_FFIEC" hidden="1">"c13023"</definedName>
    <definedName name="IQ_SALARIES_OTHER_BENEFITS" hidden="1">"c16176"</definedName>
    <definedName name="IQ_SALARY" hidden="1">"c1130"</definedName>
    <definedName name="IQ_SALE_COMMON_GROSS_FFIEC" hidden="1">"c12963"</definedName>
    <definedName name="IQ_SALE_CONVERSION_ACQUISITION_NET_COMMON_FFIEC" hidden="1">"c15351"</definedName>
    <definedName name="IQ_SALE_INTAN_CF" hidden="1">"c1131"</definedName>
    <definedName name="IQ_SALE_INTAN_CF_BNK" hidden="1">"c1132"</definedName>
    <definedName name="IQ_SALE_INTAN_CF_BR" hidden="1">"c1133"</definedName>
    <definedName name="IQ_SALE_INTAN_CF_FIN" hidden="1">"c1134"</definedName>
    <definedName name="IQ_SALE_INTAN_CF_INS" hidden="1">"c1135"</definedName>
    <definedName name="IQ_SALE_INTAN_CF_RE" hidden="1">"c6284"</definedName>
    <definedName name="IQ_SALE_INTAN_CF_REIT" hidden="1">"c1627"</definedName>
    <definedName name="IQ_SALE_INTAN_CF_UTI" hidden="1">"c1136"</definedName>
    <definedName name="IQ_SALE_PPE_CF" hidden="1">"c1137"</definedName>
    <definedName name="IQ_SALE_PPE_CF_BNK" hidden="1">"c1138"</definedName>
    <definedName name="IQ_SALE_PPE_CF_BR" hidden="1">"c1139"</definedName>
    <definedName name="IQ_SALE_PPE_CF_FIN" hidden="1">"c1140"</definedName>
    <definedName name="IQ_SALE_PPE_CF_INS" hidden="1">"c1141"</definedName>
    <definedName name="IQ_SALE_PPE_CF_UTI" hidden="1">"c1142"</definedName>
    <definedName name="IQ_SALE_PREF_FFIEC" hidden="1">"c12961"</definedName>
    <definedName name="IQ_SALE_PROP" hidden="1">"c16029"</definedName>
    <definedName name="IQ_SALE_RE_ASSETS" hidden="1">"c1629"</definedName>
    <definedName name="IQ_SALE_REAL_ESTATE_CF" hidden="1">"c1143"</definedName>
    <definedName name="IQ_SALE_REAL_ESTATE_CF_BNK" hidden="1">"c1144"</definedName>
    <definedName name="IQ_SALE_REAL_ESTATE_CF_BR" hidden="1">"c1145"</definedName>
    <definedName name="IQ_SALE_REAL_ESTATE_CF_FIN" hidden="1">"c1146"</definedName>
    <definedName name="IQ_SALE_REAL_ESTATE_CF_INS" hidden="1">"c1147"</definedName>
    <definedName name="IQ_SALE_REAL_ESTATE_CF_UTI" hidden="1">"c1148"</definedName>
    <definedName name="IQ_SALE_TREASURY_FFIEC" hidden="1">"c12965"</definedName>
    <definedName name="IQ_SALES_COAL" hidden="1">"c15930"</definedName>
    <definedName name="IQ_SALES_MARKETING" hidden="1">"c2240"</definedName>
    <definedName name="IQ_SALES_TO_TOTAL_REVENUE_COAL" hidden="1">"c15943"</definedName>
    <definedName name="IQ_SAME_PROP_AGG_GLA" hidden="1">"c16055"</definedName>
    <definedName name="IQ_SAME_PROP_AGG_UNITS" hidden="1">"c16053"</definedName>
    <definedName name="IQ_SAME_PROP_EXPENSE" hidden="1">"c16050"</definedName>
    <definedName name="IQ_SAME_PROP_EXPENSE_GROWTH" hidden="1">"c16051"</definedName>
    <definedName name="IQ_SAME_PROP_NUMBER_PROP" hidden="1">"c16052"</definedName>
    <definedName name="IQ_SAME_PROP_PORTFOLIO_AREA" hidden="1">"c16054"</definedName>
    <definedName name="IQ_SAME_PROP_REV_GROWTH" hidden="1">"c16049"</definedName>
    <definedName name="IQ_SAME_PROP_REVENUE" hidden="1">"c16048"</definedName>
    <definedName name="IQ_SAME_STORE" hidden="1">"c1149"</definedName>
    <definedName name="IQ_SAME_STORE_FRANCHISE" hidden="1">"c2900"</definedName>
    <definedName name="IQ_SAME_STORE_OWNED" hidden="1">"c2908"</definedName>
    <definedName name="IQ_SAME_STORE_TOTAL" hidden="1">"c2892"</definedName>
    <definedName name="IQ_SAVING_DEP" hidden="1">"c1150"</definedName>
    <definedName name="IQ_SAVINGS_ACCT_DEPOSITS_TOTAL_DEPOSITS" hidden="1">"c15721"</definedName>
    <definedName name="IQ_SAVINGS_DEPOSITS_NON_TRANS_ACCTS_FFIEC" hidden="1">"c15329"</definedName>
    <definedName name="IQ_SAVINGS_DEPOSITS_QUARTERLY_AVG_FFIEC" hidden="1">"c15485"</definedName>
    <definedName name="IQ_SAVINGS_RATE_DISP_INC_PCT" hidden="1">"c7011"</definedName>
    <definedName name="IQ_SAVINGS_RATE_DISP_INC_PCT_FC" hidden="1">"c7891"</definedName>
    <definedName name="IQ_SAVINGS_RATE_DISP_INC_PCT_POP" hidden="1">"c7231"</definedName>
    <definedName name="IQ_SAVINGS_RATE_DISP_INC_PCT_POP_FC" hidden="1">"c8111"</definedName>
    <definedName name="IQ_SAVINGS_RATE_DISP_INC_PCT_YOY" hidden="1">"c7451"</definedName>
    <definedName name="IQ_SAVINGS_RATE_DISP_INC_PCT_YOY_FC" hidden="1">"c8331"</definedName>
    <definedName name="IQ_SAVINGS_RATE_GDP_PCT" hidden="1">"c7012"</definedName>
    <definedName name="IQ_SAVINGS_RATE_GDP_PCT_FC" hidden="1">"c7892"</definedName>
    <definedName name="IQ_SAVINGS_RATE_GDP_PCT_POP" hidden="1">"c7232"</definedName>
    <definedName name="IQ_SAVINGS_RATE_GDP_PCT_POP_FC" hidden="1">"c8112"</definedName>
    <definedName name="IQ_SAVINGS_RATE_GDP_PCT_YOY" hidden="1">"c7452"</definedName>
    <definedName name="IQ_SAVINGS_RATE_GDP_PCT_YOY_FC" hidden="1">"c8332"</definedName>
    <definedName name="IQ_SAVINGS_RATE_PERSONAL_INC_PCT" hidden="1">"c7013"</definedName>
    <definedName name="IQ_SAVINGS_RATE_PERSONAL_INC_PCT_FC" hidden="1">"c7893"</definedName>
    <definedName name="IQ_SAVINGS_RATE_PERSONAL_INC_PCT_POP" hidden="1">"c7233"</definedName>
    <definedName name="IQ_SAVINGS_RATE_PERSONAL_INC_PCT_POP_FC" hidden="1">"c8113"</definedName>
    <definedName name="IQ_SAVINGS_RATE_PERSONAL_INC_PCT_YOY" hidden="1">"c7453"</definedName>
    <definedName name="IQ_SAVINGS_RATE_PERSONAL_INC_PCT_YOY_FC" hidden="1">"c8333"</definedName>
    <definedName name="IQ_SBC_EXPENSE_FFIEC" hidden="1">"c13077"</definedName>
    <definedName name="IQ_SCALABLE_INFRASTRUCTURE_CABLE_INVEST" hidden="1">"c15802"</definedName>
    <definedName name="IQ_SEC_1_4_CONSTRUCTION_DOM_CHARGE_OFFS_FFIEC" hidden="1">"c13165"</definedName>
    <definedName name="IQ_SEC_1_4_CONSTRUCTION_DOM_RECOV_FFIEC" hidden="1">"c13187"</definedName>
    <definedName name="IQ_SEC_BORROWED_OFF_BS_FFIEC" hidden="1">"c13127"</definedName>
    <definedName name="IQ_SEC_FARMLAND_DOM_CHARGE_OFFS_FFIEC" hidden="1">"c13167"</definedName>
    <definedName name="IQ_SEC_FARMLAND_DOM_RECOV_FFIEC" hidden="1">"c13189"</definedName>
    <definedName name="IQ_SEC_FUNDS_PURCHASED_ASSETS_TOT_FFIEC" hidden="1">"c13447"</definedName>
    <definedName name="IQ_SEC_ISSUED_US_AVAIL_SALE_FFIEC" hidden="1">"c12795"</definedName>
    <definedName name="IQ_SEC_ISSUED_US_TRADING_DOM_FFIEC" hidden="1">"c12920"</definedName>
    <definedName name="IQ_SEC_ISSUED_US_TRADING_FFIEC" hidden="1">"c12815"</definedName>
    <definedName name="IQ_SEC_MULTIFAM_DOM_CHARGE_OFFS_FFIEC" hidden="1">"c13171"</definedName>
    <definedName name="IQ_SEC_MULTIFAM_DOM_DUE_30_89_FFIEC" hidden="1">"c13263"</definedName>
    <definedName name="IQ_SEC_MULTIFAM_DOM_DUE_90_FFIEC" hidden="1">"c13291"</definedName>
    <definedName name="IQ_SEC_MULTIFAM_DOM_NON_ACCRUAL_FFIEC" hidden="1">"c13317"</definedName>
    <definedName name="IQ_SEC_MULTIFAM_DOM_RECOV_FFIEC" hidden="1">"c13193"</definedName>
    <definedName name="IQ_SEC_NONFARM_NONRES_CHARGE_OFFS_FFIEC" hidden="1">"c13629"</definedName>
    <definedName name="IQ_SEC_NONFARM_NONRES_DOM_OFFICES_DUE_30_89_FFIEC" hidden="1">"c13264"</definedName>
    <definedName name="IQ_SEC_NONFARM_NONRES_DOM_OFFICES_DUE_90_FFIEC" hidden="1">"c13292"</definedName>
    <definedName name="IQ_SEC_NONFARM_NONRES_DOM_OFFICES_NON_ACCRUAL_FFIEC" hidden="1">"c13318"</definedName>
    <definedName name="IQ_SEC_NONFARM_NONRES_RECOV_FFIEC" hidden="1">"c13633"</definedName>
    <definedName name="IQ_SEC_OTHER_CONSTRUCTION_DOM_CHARGE_OFFS_FFIEC" hidden="1">"c13166"</definedName>
    <definedName name="IQ_SEC_OTHER_CONSTRUCTION_DOM_RECOV_FFIEC" hidden="1">"c13188"</definedName>
    <definedName name="IQ_SEC_OTHER_NONFARM_NONRES_CHARGE_OFFS_FFIEC" hidden="1">"c13173"</definedName>
    <definedName name="IQ_SEC_OTHER_NONFARM_NONRES_DUE_30_89_FFIEC" hidden="1">"c13266"</definedName>
    <definedName name="IQ_SEC_OTHER_NONFARM_NONRES_DUE_90_FFIEC" hidden="1">"c13637"</definedName>
    <definedName name="IQ_SEC_OTHER_NONFARM_NONRES_NON_ACCRUAL_FFIEC" hidden="1">"c15462"</definedName>
    <definedName name="IQ_SEC_OTHER_NONFARM_NONRES_RECOV_FFIEC" hidden="1">"c13195"</definedName>
    <definedName name="IQ_SEC_OWNER_NONFARM_NONRES_CHARGE_OFFS_FFIEC" hidden="1">"c13172"</definedName>
    <definedName name="IQ_SEC_OWNER_NONFARM_NONRES_DUE_30_89_FFIEC" hidden="1">"c13265"</definedName>
    <definedName name="IQ_SEC_OWNER_NONFARM_NONRES_DUE_90_FFIEC" hidden="1">"c13636"</definedName>
    <definedName name="IQ_SEC_OWNER_NONFARM_NONRES_NON_ACCRUAL_FFIEC" hidden="1">"c15461"</definedName>
    <definedName name="IQ_SEC_OWNER_NONFARM_NONRES_RECOV_FFIEC" hidden="1">"c13194"</definedName>
    <definedName name="IQ_SEC_PURCHASED_RESELL" hidden="1">"c5513"</definedName>
    <definedName name="IQ_SEC_PURCHASED_RESELL_FFIEC" hidden="1">"c12807"</definedName>
    <definedName name="IQ_SEC_RE_FOREIGN_DUE_30_89_FFIEC" hidden="1">"c13267"</definedName>
    <definedName name="IQ_SEC_RE_FOREIGN_DUE_90_FFIEC" hidden="1">"c13293"</definedName>
    <definedName name="IQ_SEC_RE_FOREIGN_NON_ACCRUAL_FFIEC" hidden="1">"c13319"</definedName>
    <definedName name="IQ_SEC_SOLD_REPURCHASE_FFIEC" hidden="1">"c12857"</definedName>
    <definedName name="IQ_SECUR_RECEIV" hidden="1">"c1151"</definedName>
    <definedName name="IQ_SECURED_DEBT" hidden="1">"c2546"</definedName>
    <definedName name="IQ_SECURED_DEBT_PCT" hidden="1">"c2547"</definedName>
    <definedName name="IQ_SECURED_FARMLAND_DOM_DUE_30_89_FFIEC" hidden="1">"c13259"</definedName>
    <definedName name="IQ_SECURED_FARMLAND_DOM_DUE_90_FFIEC" hidden="1">"c13287"</definedName>
    <definedName name="IQ_SECURED_FARMLAND_DOM_NON_ACCRUAL_FFIEC" hidden="1">"c13313"</definedName>
    <definedName name="IQ_SECURED_FARMLAND_LL_REC_DOM_FFIEC" hidden="1">"c12901"</definedName>
    <definedName name="IQ_SECURED_MULTI_RES_LL_REC_DOM_FFIEC" hidden="1">"c12905"</definedName>
    <definedName name="IQ_SECURITIES_HELD_MATURITY_FFIEC" hidden="1">"c12777"</definedName>
    <definedName name="IQ_SECURITIES_ISSUED_US_FFIEC" hidden="1">"c12781"</definedName>
    <definedName name="IQ_SECURITIES_LENT_FFIEC" hidden="1">"c13255"</definedName>
    <definedName name="IQ_SECURITIES_QUARTERLY_AVG_FFIEC" hidden="1">"c13079"</definedName>
    <definedName name="IQ_SECURITIES_STATE_POLI_SUBD_QUARTERLY_AVG_FFIEC" hidden="1">"c15470"</definedName>
    <definedName name="IQ_SECURITIES_UNDERWRITING_UNUSED_FFIEC" hidden="1">"c13247"</definedName>
    <definedName name="IQ_SECURITIZATION_INC_OPERATING_INC_FFIEC" hidden="1">"c13390"</definedName>
    <definedName name="IQ_SECURITIZATION_INCOME_FFIEC" hidden="1">"c13012"</definedName>
    <definedName name="IQ_SECURITY_ACTIVE_STATUS" hidden="1">"c15160"</definedName>
    <definedName name="IQ_SECURITY_BORROW" hidden="1">"c1152"</definedName>
    <definedName name="IQ_SECURITY_LEVEL" hidden="1">"c2159"</definedName>
    <definedName name="IQ_SECURITY_NAME" hidden="1">"c15159"</definedName>
    <definedName name="IQ_SECURITY_NOTES" hidden="1">"c2202"</definedName>
    <definedName name="IQ_SECURITY_OWN" hidden="1">"c1153"</definedName>
    <definedName name="IQ_SECURITY_RESELL" hidden="1">"c1154"</definedName>
    <definedName name="IQ_SECURITY_TYPE" hidden="1">"c2158"</definedName>
    <definedName name="IQ_SELECTED_FOREIGN_ASSETS_FFIEC" hidden="1">"c13485"</definedName>
    <definedName name="IQ_SEMI_BACKLOG" hidden="1">"c10005"</definedName>
    <definedName name="IQ_SEMI_BACKLOG_AVG_PRICE" hidden="1">"c10006"</definedName>
    <definedName name="IQ_SEMI_BACKLOG_VALUE" hidden="1">"c10007"</definedName>
    <definedName name="IQ_SEMI_BOOK_TO_BILL_RATIO" hidden="1">"c10008"</definedName>
    <definedName name="IQ_SEMI_ORDER_AVG_PRICE" hidden="1">"c10002"</definedName>
    <definedName name="IQ_SEMI_ORDER_VALUE" hidden="1">"c10003"</definedName>
    <definedName name="IQ_SEMI_ORDER_VALUE_CHANGE" hidden="1">"c10004"</definedName>
    <definedName name="IQ_SEMI_ORDERS" hidden="1">"c10001"</definedName>
    <definedName name="IQ_SEMI_WARRANTY_RES_ACQ" hidden="1">"c10011"</definedName>
    <definedName name="IQ_SEMI_WARRANTY_RES_BEG" hidden="1">"c10009"</definedName>
    <definedName name="IQ_SEMI_WARRANTY_RES_END" hidden="1">"c10014"</definedName>
    <definedName name="IQ_SEMI_WARRANTY_RES_ISS" hidden="1">"c10010"</definedName>
    <definedName name="IQ_SEMI_WARRANTY_RES_OTHER" hidden="1">"c10013"</definedName>
    <definedName name="IQ_SEMI_WARRANTY_RES_PAY" hidden="1">"c10012"</definedName>
    <definedName name="IQ_SEP_ACCOUNT_ASSETS_LH_FFIEC" hidden="1">"c13105"</definedName>
    <definedName name="IQ_SEPARATE_ACCOUNT_LIAB_LH_FFIEC" hidden="1">"c13108"</definedName>
    <definedName name="IQ_SEPARATE_ACCT_ASSETS" hidden="1">"c1155"</definedName>
    <definedName name="IQ_SEPARATE_ACCT_LIAB" hidden="1">"c1156"</definedName>
    <definedName name="IQ_SERV_CHARGE_DEPOSITS" hidden="1">"c1157"</definedName>
    <definedName name="IQ_SERVICE_CHARGES_DEPOSIT_ACCOUNTS_DOM_FFIEC" hidden="1">"c13003"</definedName>
    <definedName name="IQ_SERVICE_CHARGES_OPERATING_INC_FFIEC" hidden="1">"c13384"</definedName>
    <definedName name="IQ_SERVICE_FEE" hidden="1">"c8951"</definedName>
    <definedName name="IQ_SERVICING_FEES_FFIEC" hidden="1">"c13011"</definedName>
    <definedName name="IQ_SERVICING_FEES_OPERATING_INC_FFIEC" hidden="1">"c13389"</definedName>
    <definedName name="IQ_SETTLEMENTS_TAX_AUTHORITIES" hidden="1">"c15737"</definedName>
    <definedName name="IQ_SGA" hidden="1">"c1158"</definedName>
    <definedName name="IQ_SGA_BNK" hidden="1">"c1159"</definedName>
    <definedName name="IQ_SGA_INS" hidden="1">"c1160"</definedName>
    <definedName name="IQ_SGA_MARGIN" hidden="1">"c1898"</definedName>
    <definedName name="IQ_SGA_RE" hidden="1">"c6265"</definedName>
    <definedName name="IQ_SGA_REIT" hidden="1">"c1161"</definedName>
    <definedName name="IQ_SGA_SUPPL" hidden="1">"c1162"</definedName>
    <definedName name="IQ_SGA_UTI" hidden="1">"c1163"</definedName>
    <definedName name="IQ_SHARE_PARTNERSHIP_ASSETS" hidden="1">"c16071"</definedName>
    <definedName name="IQ_SHARE_PARTNERSHIP_CONSOL_JV_DEBT" hidden="1">"c19139"</definedName>
    <definedName name="IQ_SHARE_PARTNERSHIP_CURRENT_ASSETS" hidden="1">"c16069"</definedName>
    <definedName name="IQ_SHARE_PARTNERSHIP_CURRENT_LIAB" hidden="1">"c16073"</definedName>
    <definedName name="IQ_SHARE_PARTNERSHIP_CURRENT_TAX" hidden="1">"c16091"</definedName>
    <definedName name="IQ_SHARE_PARTNERSHIP_DEBT" hidden="1">"c16078"</definedName>
    <definedName name="IQ_SHARE_PARTNERSHIP_DEFERRED_TAX" hidden="1">"c16092"</definedName>
    <definedName name="IQ_SHARE_PARTNERSHIP_DEPRECIATION" hidden="1">"c16089"</definedName>
    <definedName name="IQ_SHARE_PARTNERSHIP_FLOAT_DEBT" hidden="1">"c16077"</definedName>
    <definedName name="IQ_SHARE_PARTNERSHIP_FR_DEBT" hidden="1">"c16076"</definedName>
    <definedName name="IQ_SHARE_PARTNERSHIP_INT_EXPENSE" hidden="1">"c16088"</definedName>
    <definedName name="IQ_SHARE_PARTNERSHIP_INT_INCOME" hidden="1">"c16090"</definedName>
    <definedName name="IQ_SHARE_PARTNERSHIP_LIAB" hidden="1">"c16075"</definedName>
    <definedName name="IQ_SHARE_PARTNERSHIP_LT_ASSETS" hidden="1">"c16070"</definedName>
    <definedName name="IQ_SHARE_PARTNERSHIP_NOI" hidden="1">"c16084"</definedName>
    <definedName name="IQ_SHARE_PARTNERSHIP_NON_CURRENT_LIAB" hidden="1">"c16074"</definedName>
    <definedName name="IQ_SHARE_PARTNERSHIP_OPEX" hidden="1">"c16086"</definedName>
    <definedName name="IQ_SHARE_PARTNERSHIP_OTHER_EXPENSE" hidden="1">"c16087"</definedName>
    <definedName name="IQ_SHARE_PARTNERSHIP_OTHER_INCOME" hidden="1">"c16085"</definedName>
    <definedName name="IQ_SHARE_PARTNERSHIP_REVENUE" hidden="1">"c16083"</definedName>
    <definedName name="IQ_SHARE_RE_ASSET" hidden="1">"c16082"</definedName>
    <definedName name="IQ_SHARE_RE_ASSET_DEVELOP_PROP" hidden="1">"c16080"</definedName>
    <definedName name="IQ_SHARE_RE_ASSET_INV_PROP" hidden="1">"c16079"</definedName>
    <definedName name="IQ_SHARE_RE_ASSET_OTHER" hidden="1">"c16081"</definedName>
    <definedName name="IQ_SHARES_PER_DR" hidden="1">"c204"</definedName>
    <definedName name="IQ_SHARES_PURCHASED_AVERAGE_PRICE" hidden="1">"c5821"</definedName>
    <definedName name="IQ_SHARES_PURCHASED_QUARTER" hidden="1">"c5820"</definedName>
    <definedName name="IQ_SHARESOUTSTANDING" hidden="1">"c1164"</definedName>
    <definedName name="IQ_SHORT_INTEREST" hidden="1">"c1165"</definedName>
    <definedName name="IQ_SHORT_INTEREST_OVER_FLOAT" hidden="1">"c1577"</definedName>
    <definedName name="IQ_SHORT_INTEREST_PERCENT" hidden="1">"c1576"</definedName>
    <definedName name="IQ_SHORT_POSITIONS_FFIEC" hidden="1">"c12859"</definedName>
    <definedName name="IQ_SHORT_TERM_INVEST" hidden="1">"c1425"</definedName>
    <definedName name="IQ_SMALL_INT_BEAR_CD" hidden="1">"c11748"</definedName>
    <definedName name="IQ_SOC_SEC_RECEIPTS_SAAR_USD_APR_FC" hidden="1">"c12005"</definedName>
    <definedName name="IQ_SOC_SEC_RECEIPTS_SAAR_USD_FC" hidden="1">"c12002"</definedName>
    <definedName name="IQ_SOC_SEC_RECEIPTS_SAAR_USD_POP_FC" hidden="1">"c12003"</definedName>
    <definedName name="IQ_SOC_SEC_RECEIPTS_SAAR_USD_YOY_FC" hidden="1">"c12004"</definedName>
    <definedName name="IQ_SOC_SEC_RECEIPTS_USD_APR_FC" hidden="1">"c12001"</definedName>
    <definedName name="IQ_SOC_SEC_RECEIPTS_USD_FC" hidden="1">"c11998"</definedName>
    <definedName name="IQ_SOC_SEC_RECEIPTS_USD_POP_FC" hidden="1">"c11999"</definedName>
    <definedName name="IQ_SOC_SEC_RECEIPTS_USD_YOY_FC" hidden="1">"c12000"</definedName>
    <definedName name="IQ_SOCIAL_SEC_RECEIPTS" hidden="1">"c7015"</definedName>
    <definedName name="IQ_SOCIAL_SEC_RECEIPTS_APR" hidden="1">"c7675"</definedName>
    <definedName name="IQ_SOCIAL_SEC_RECEIPTS_APR_FC" hidden="1">"c8555"</definedName>
    <definedName name="IQ_SOCIAL_SEC_RECEIPTS_FC" hidden="1">"c7895"</definedName>
    <definedName name="IQ_SOCIAL_SEC_RECEIPTS_POP" hidden="1">"c7235"</definedName>
    <definedName name="IQ_SOCIAL_SEC_RECEIPTS_POP_FC" hidden="1">"c8115"</definedName>
    <definedName name="IQ_SOCIAL_SEC_RECEIPTS_SAAR" hidden="1">"c7016"</definedName>
    <definedName name="IQ_SOCIAL_SEC_RECEIPTS_SAAR_APR" hidden="1">"c7676"</definedName>
    <definedName name="IQ_SOCIAL_SEC_RECEIPTS_SAAR_APR_FC" hidden="1">"c8556"</definedName>
    <definedName name="IQ_SOCIAL_SEC_RECEIPTS_SAAR_FC" hidden="1">"c7896"</definedName>
    <definedName name="IQ_SOCIAL_SEC_RECEIPTS_SAAR_POP" hidden="1">"c7236"</definedName>
    <definedName name="IQ_SOCIAL_SEC_RECEIPTS_SAAR_POP_FC" hidden="1">"c8116"</definedName>
    <definedName name="IQ_SOCIAL_SEC_RECEIPTS_SAAR_YOY" hidden="1">"c7456"</definedName>
    <definedName name="IQ_SOCIAL_SEC_RECEIPTS_SAAR_YOY_FC" hidden="1">"c8336"</definedName>
    <definedName name="IQ_SOCIAL_SEC_RECEIPTS_YOY" hidden="1">"c7455"</definedName>
    <definedName name="IQ_SOCIAL_SEC_RECEIPTS_YOY_FC" hidden="1">"c8335"</definedName>
    <definedName name="IQ_SOFTWARE" hidden="1">"c1167"</definedName>
    <definedName name="IQ_SOLD_COAL" hidden="1">"c15936"</definedName>
    <definedName name="IQ_SOURCE" hidden="1">"c1168"</definedName>
    <definedName name="IQ_SP_BANK" hidden="1">"c2637"</definedName>
    <definedName name="IQ_SP_BANK_ACTION" hidden="1">"c2636"</definedName>
    <definedName name="IQ_SP_BANK_DATE" hidden="1">"c2635"</definedName>
    <definedName name="IQ_SP_FIN_ENHANCE_FX" hidden="1">"c2631"</definedName>
    <definedName name="IQ_SP_FIN_ENHANCE_FX_ACTION" hidden="1">"c2630"</definedName>
    <definedName name="IQ_SP_FIN_ENHANCE_FX_DATE" hidden="1">"c2629"</definedName>
    <definedName name="IQ_SP_FIN_ENHANCE_LC" hidden="1">"c2634"</definedName>
    <definedName name="IQ_SP_FIN_ENHANCE_LC_ACTION" hidden="1">"c2633"</definedName>
    <definedName name="IQ_SP_FIN_ENHANCE_LC_DATE" hidden="1">"c2632"</definedName>
    <definedName name="IQ_SP_FIN_STRENGTH_LC_ACTION_LT" hidden="1">"c2625"</definedName>
    <definedName name="IQ_SP_FIN_STRENGTH_LC_ACTION_ST" hidden="1">"c2626"</definedName>
    <definedName name="IQ_SP_FIN_STRENGTH_LC_DATE_LT" hidden="1">"c2623"</definedName>
    <definedName name="IQ_SP_FIN_STRENGTH_LC_DATE_ST" hidden="1">"c2624"</definedName>
    <definedName name="IQ_SP_FIN_STRENGTH_LC_LT" hidden="1">"c2627"</definedName>
    <definedName name="IQ_SP_FIN_STRENGTH_LC_ST" hidden="1">"c2628"</definedName>
    <definedName name="IQ_SP_FX_ACTION_LT" hidden="1">"c2613"</definedName>
    <definedName name="IQ_SP_FX_ACTION_ST" hidden="1">"c2614"</definedName>
    <definedName name="IQ_SP_FX_DATE_LT" hidden="1">"c2611"</definedName>
    <definedName name="IQ_SP_FX_DATE_ST" hidden="1">"c2612"</definedName>
    <definedName name="IQ_SP_FX_LT" hidden="1">"c2615"</definedName>
    <definedName name="IQ_SP_FX_ST" hidden="1">"c2616"</definedName>
    <definedName name="IQ_SP_ISSUE_ACTION" hidden="1">"c2644"</definedName>
    <definedName name="IQ_SP_ISSUE_DATE" hidden="1">"c2643"</definedName>
    <definedName name="IQ_SP_ISSUE_LT" hidden="1">"c2645"</definedName>
    <definedName name="IQ_SP_ISSUE_NSR_ACTION_LT" hidden="1">"c13616"</definedName>
    <definedName name="IQ_SP_ISSUE_NSR_ACTION_ST" hidden="1">"c13622"</definedName>
    <definedName name="IQ_SP_ISSUE_NSR_DATE_LT" hidden="1">"c13615"</definedName>
    <definedName name="IQ_SP_ISSUE_NSR_DATE_ST" hidden="1">"c13621"</definedName>
    <definedName name="IQ_SP_ISSUE_NSR_LT" hidden="1">"c13614"</definedName>
    <definedName name="IQ_SP_ISSUE_NSR_ST" hidden="1">"c13620"</definedName>
    <definedName name="IQ_SP_ISSUE_OUTLOOK_WATCH" hidden="1">"c2650"</definedName>
    <definedName name="IQ_SP_ISSUE_OUTLOOK_WATCH_DATE" hidden="1">"c2649"</definedName>
    <definedName name="IQ_SP_ISSUE_RECOVER" hidden="1">"c2648"</definedName>
    <definedName name="IQ_SP_ISSUE_RECOVER_ACTION" hidden="1">"c2647"</definedName>
    <definedName name="IQ_SP_ISSUE_RECOVER_DATE" hidden="1">"c2646"</definedName>
    <definedName name="IQ_SP_LC_ACTION_LT" hidden="1">"c2619"</definedName>
    <definedName name="IQ_SP_LC_ACTION_ST" hidden="1">"c2620"</definedName>
    <definedName name="IQ_SP_LC_DATE_LT" hidden="1">"c2617"</definedName>
    <definedName name="IQ_SP_LC_DATE_ST" hidden="1">"c2618"</definedName>
    <definedName name="IQ_SP_LC_LT" hidden="1">"c2621"</definedName>
    <definedName name="IQ_SP_LC_ST" hidden="1">"c2622"</definedName>
    <definedName name="IQ_SP_NSR_ACTION_LT" hidden="1">"c13613"</definedName>
    <definedName name="IQ_SP_NSR_ACTION_ST" hidden="1">"c13619"</definedName>
    <definedName name="IQ_SP_NSR_DATE_LT" hidden="1">"c13612"</definedName>
    <definedName name="IQ_SP_NSR_DATE_ST" hidden="1">"c13618"</definedName>
    <definedName name="IQ_SP_NSR_LT" hidden="1">"c13611"</definedName>
    <definedName name="IQ_SP_NSR_ST" hidden="1">"c13617"</definedName>
    <definedName name="IQ_SP_OUTLOOK_WATCH" hidden="1">"c2639"</definedName>
    <definedName name="IQ_SP_OUTLOOK_WATCH_DATE" hidden="1">"c2638"</definedName>
    <definedName name="IQ_SPECIAL_DIV_CF" hidden="1">"c1169"</definedName>
    <definedName name="IQ_SPECIAL_DIV_CF_BNK" hidden="1">"c1170"</definedName>
    <definedName name="IQ_SPECIAL_DIV_CF_BR" hidden="1">"c1171"</definedName>
    <definedName name="IQ_SPECIAL_DIV_CF_FIN" hidden="1">"c1172"</definedName>
    <definedName name="IQ_SPECIAL_DIV_CF_INS" hidden="1">"c1173"</definedName>
    <definedName name="IQ_SPECIAL_DIV_CF_RE" hidden="1">"c6266"</definedName>
    <definedName name="IQ_SPECIAL_DIV_CF_REIT" hidden="1">"c1174"</definedName>
    <definedName name="IQ_SPECIAL_DIV_CF_UTI" hidden="1">"c1175"</definedName>
    <definedName name="IQ_SPECIAL_DIV_SHARE" hidden="1">"c3007"</definedName>
    <definedName name="IQ_SPECIALTIES" hidden="1">"c18932"</definedName>
    <definedName name="IQ_SPECIFIC_ALLOWANCE" hidden="1">"c15247"</definedName>
    <definedName name="IQ_SPONSORS" hidden="1">"c18920"</definedName>
    <definedName name="IQ_SPONSORS_ID" hidden="1">"c18921"</definedName>
    <definedName name="IQ_SQ_FT_LEASED_GROSS_CONSOL" hidden="1">"c8820"</definedName>
    <definedName name="IQ_SQ_FT_LEASED_GROSS_MANAGED" hidden="1">"c8822"</definedName>
    <definedName name="IQ_SQ_FT_LEASED_GROSS_OTHER" hidden="1">"c8823"</definedName>
    <definedName name="IQ_SQ_FT_LEASED_GROSS_TOTAL" hidden="1">"c8824"</definedName>
    <definedName name="IQ_SQ_FT_LEASED_GROSS_UNCONSOL" hidden="1">"c8821"</definedName>
    <definedName name="IQ_SQ_FT_LEASED_NET_CONSOL" hidden="1">"c8825"</definedName>
    <definedName name="IQ_SQ_FT_LEASED_NET_MANAGED" hidden="1">"c8827"</definedName>
    <definedName name="IQ_SQ_FT_LEASED_NET_OTHER" hidden="1">"c8828"</definedName>
    <definedName name="IQ_SQ_FT_LEASED_NET_TOTAL" hidden="1">"c8829"</definedName>
    <definedName name="IQ_SQ_FT_LEASED_NET_UNCONSOL" hidden="1">"c8826"</definedName>
    <definedName name="IQ_SQ_METER_LEASED_GROSS_CONSOL" hidden="1">"c8830"</definedName>
    <definedName name="IQ_SQ_METER_LEASED_GROSS_MANAGED" hidden="1">"c8832"</definedName>
    <definedName name="IQ_SQ_METER_LEASED_GROSS_OTHER" hidden="1">"c8833"</definedName>
    <definedName name="IQ_SQ_METER_LEASED_GROSS_TOTAL" hidden="1">"c8834"</definedName>
    <definedName name="IQ_SQ_METER_LEASED_GROSS_UNCONSOL" hidden="1">"c8831"</definedName>
    <definedName name="IQ_SQ_METER_LEASED_NET_CONSOL" hidden="1">"c8835"</definedName>
    <definedName name="IQ_SQ_METER_LEASED_NET_MANAGED" hidden="1">"c8837"</definedName>
    <definedName name="IQ_SQ_METER_LEASED_NET_OTHER" hidden="1">"c8838"</definedName>
    <definedName name="IQ_SQ_METER_LEASED_NET_TOTAL" hidden="1">"c8839"</definedName>
    <definedName name="IQ_SQ_METER_LEASED_NET_UNCONSOL" hidden="1">"c8836"</definedName>
    <definedName name="IQ_SR_BONDS_NOTES" hidden="1">"c2501"</definedName>
    <definedName name="IQ_SR_BONDS_NOTES_PCT" hidden="1">"c2502"</definedName>
    <definedName name="IQ_SR_DEBT" hidden="1">"c2526"</definedName>
    <definedName name="IQ_SR_DEBT_EBITDA" hidden="1">"c2552"</definedName>
    <definedName name="IQ_SR_DEBT_EBITDA_CAPEX" hidden="1">"c2553"</definedName>
    <definedName name="IQ_SR_DEBT_PCT" hidden="1">"c2527"</definedName>
    <definedName name="IQ_SR_SUB_DEBT" hidden="1">"c2530"</definedName>
    <definedName name="IQ_SR_SUB_DEBT_EBITDA" hidden="1">"c2556"</definedName>
    <definedName name="IQ_SR_SUB_DEBT_EBITDA_CAPEX" hidden="1">"c2557"</definedName>
    <definedName name="IQ_SR_SUB_DEBT_PCT" hidden="1">"c2531"</definedName>
    <definedName name="IQ_ST_DEBT" hidden="1">"c1176"</definedName>
    <definedName name="IQ_ST_DEBT_BNK" hidden="1">"c1177"</definedName>
    <definedName name="IQ_ST_DEBT_BR" hidden="1">"c1178"</definedName>
    <definedName name="IQ_ST_DEBT_FIN" hidden="1">"c1179"</definedName>
    <definedName name="IQ_ST_DEBT_INS" hidden="1">"c1180"</definedName>
    <definedName name="IQ_ST_DEBT_ISSUED" hidden="1">"c1181"</definedName>
    <definedName name="IQ_ST_DEBT_ISSUED_BNK" hidden="1">"c1182"</definedName>
    <definedName name="IQ_ST_DEBT_ISSUED_BR" hidden="1">"c1183"</definedName>
    <definedName name="IQ_ST_DEBT_ISSUED_FIN" hidden="1">"c1184"</definedName>
    <definedName name="IQ_ST_DEBT_ISSUED_INS" hidden="1">"c1185"</definedName>
    <definedName name="IQ_ST_DEBT_ISSUED_RE" hidden="1">"c6267"</definedName>
    <definedName name="IQ_ST_DEBT_ISSUED_REIT" hidden="1">"c1186"</definedName>
    <definedName name="IQ_ST_DEBT_ISSUED_UTI" hidden="1">"c1187"</definedName>
    <definedName name="IQ_ST_DEBT_PCT" hidden="1">"c2539"</definedName>
    <definedName name="IQ_ST_DEBT_RE" hidden="1">"c6268"</definedName>
    <definedName name="IQ_ST_DEBT_REIT" hidden="1">"c1188"</definedName>
    <definedName name="IQ_ST_DEBT_REPAID" hidden="1">"c1189"</definedName>
    <definedName name="IQ_ST_DEBT_REPAID_BNK" hidden="1">"c1190"</definedName>
    <definedName name="IQ_ST_DEBT_REPAID_BR" hidden="1">"c1191"</definedName>
    <definedName name="IQ_ST_DEBT_REPAID_FIN" hidden="1">"c1192"</definedName>
    <definedName name="IQ_ST_DEBT_REPAID_INS" hidden="1">"c1193"</definedName>
    <definedName name="IQ_ST_DEBT_REPAID_RE" hidden="1">"c6269"</definedName>
    <definedName name="IQ_ST_DEBT_REPAID_REIT" hidden="1">"c1194"</definedName>
    <definedName name="IQ_ST_DEBT_REPAID_UTI" hidden="1">"c1195"</definedName>
    <definedName name="IQ_ST_DEBT_UTI" hidden="1">"c1196"</definedName>
    <definedName name="IQ_ST_FHLB_DEBT" hidden="1">"c5658"</definedName>
    <definedName name="IQ_ST_INVEST" hidden="1">"c1197"</definedName>
    <definedName name="IQ_ST_INVEST_ASSETS_TOT_FFIEC" hidden="1">"c13438"</definedName>
    <definedName name="IQ_ST_INVEST_ST_NONCORE_FUNDING_FFIEC" hidden="1">"c13338"</definedName>
    <definedName name="IQ_ST_INVEST_UTI" hidden="1">"c1198"</definedName>
    <definedName name="IQ_ST_NOTE_RECEIV" hidden="1">"c1199"</definedName>
    <definedName name="IQ_STAND_REC_DET_EST" hidden="1">"c12069"</definedName>
    <definedName name="IQ_STAND_REC_DET_EST_DATE" hidden="1">"c12222"</definedName>
    <definedName name="IQ_STAND_REC_DET_EST_DATE_THOM" hidden="1">"c12250"</definedName>
    <definedName name="IQ_STAND_REC_DET_EST_ORIGIN" hidden="1">"c12594"</definedName>
    <definedName name="IQ_STAND_REC_DET_EST_ORIGIN_THOM" hidden="1">"c12620"</definedName>
    <definedName name="IQ_STAND_REC_DET_EST_THOM" hidden="1">"c12100"</definedName>
    <definedName name="IQ_STAND_REC_NUM_DET_EST" hidden="1">"c12068"</definedName>
    <definedName name="IQ_STAND_REC_NUM_DET_EST_DATE" hidden="1">"c12221"</definedName>
    <definedName name="IQ_STAND_REC_NUM_DET_EST_DATE_THOM" hidden="1">"c12249"</definedName>
    <definedName name="IQ_STAND_REC_NUM_DET_EST_ORIGIN" hidden="1">"c12593"</definedName>
    <definedName name="IQ_STAND_REC_NUM_DET_EST_ORIGIN_THOM" hidden="1">"c12619"</definedName>
    <definedName name="IQ_STAND_REC_NUM_DET_EST_THOM" hidden="1">"c12099"</definedName>
    <definedName name="IQ_STANDBY_LOC_FHLB_BANK_BEHALF_OFF_BS_FFIEC" hidden="1">"c15412"</definedName>
    <definedName name="IQ_STATE" hidden="1">"c1200"</definedName>
    <definedName name="IQ_STATE_LOCAL_SPENDING_SAAR" hidden="1">"c7017"</definedName>
    <definedName name="IQ_STATE_LOCAL_SPENDING_SAAR_APR" hidden="1">"c7677"</definedName>
    <definedName name="IQ_STATE_LOCAL_SPENDING_SAAR_APR_FC" hidden="1">"c8557"</definedName>
    <definedName name="IQ_STATE_LOCAL_SPENDING_SAAR_FC" hidden="1">"c7897"</definedName>
    <definedName name="IQ_STATE_LOCAL_SPENDING_SAAR_POP" hidden="1">"c7237"</definedName>
    <definedName name="IQ_STATE_LOCAL_SPENDING_SAAR_POP_FC" hidden="1">"c8117"</definedName>
    <definedName name="IQ_STATE_LOCAL_SPENDING_SAAR_YOY" hidden="1">"c7457"</definedName>
    <definedName name="IQ_STATE_LOCAL_SPENDING_SAAR_YOY_FC" hidden="1">"c8337"</definedName>
    <definedName name="IQ_STATES_POLI_SUBD_US_NON_TRANS_ACCTS_FFIEC" hidden="1">"c15324"</definedName>
    <definedName name="IQ_STATES_POLI_SUBD_US_TRANS_ACCTS_FFIEC" hidden="1">"c15316"</definedName>
    <definedName name="IQ_STATUTORY_SURPLUS" hidden="1">"c1201"</definedName>
    <definedName name="IQ_STATUTORY_SURPLUS_GAAP_EQUITY" hidden="1">"c15883"</definedName>
    <definedName name="IQ_STOCK_BASED" hidden="1">"c1202"</definedName>
    <definedName name="IQ_STOCK_BASED_AT" hidden="1">"c2999"</definedName>
    <definedName name="IQ_STOCK_BASED_CF" hidden="1">"c1203"</definedName>
    <definedName name="IQ_STOCK_BASED_COGS" hidden="1">"c2990"</definedName>
    <definedName name="IQ_STOCK_BASED_COMP" hidden="1">"c3512"</definedName>
    <definedName name="IQ_STOCK_BASED_COMP_PRETAX" hidden="1">"c3510"</definedName>
    <definedName name="IQ_STOCK_BASED_COMP_TAX" hidden="1">"c3511"</definedName>
    <definedName name="IQ_STOCK_BASED_EST" hidden="1">"c4520"</definedName>
    <definedName name="IQ_STOCK_BASED_EST_CIQ" hidden="1">"c5073"</definedName>
    <definedName name="IQ_STOCK_BASED_EXPLORE_DRILL" hidden="1">"c13851"</definedName>
    <definedName name="IQ_STOCK_BASED_GA" hidden="1">"c2993"</definedName>
    <definedName name="IQ_STOCK_BASED_HIGH_EST" hidden="1">"c4521"</definedName>
    <definedName name="IQ_STOCK_BASED_HIGH_EST_CIQ" hidden="1">"c5074"</definedName>
    <definedName name="IQ_STOCK_BASED_LOW_EST" hidden="1">"c4522"</definedName>
    <definedName name="IQ_STOCK_BASED_LOW_EST_CIQ" hidden="1">"c5075"</definedName>
    <definedName name="IQ_STOCK_BASED_MEDIAN_EST" hidden="1">"c4523"</definedName>
    <definedName name="IQ_STOCK_BASED_MEDIAN_EST_CIQ" hidden="1">"c5076"</definedName>
    <definedName name="IQ_STOCK_BASED_NUM_EST" hidden="1">"c4524"</definedName>
    <definedName name="IQ_STOCK_BASED_NUM_EST_CIQ" hidden="1">"c5077"</definedName>
    <definedName name="IQ_STOCK_BASED_OTHER" hidden="1">"c2995"</definedName>
    <definedName name="IQ_STOCK_BASED_RD" hidden="1">"c2991"</definedName>
    <definedName name="IQ_STOCK_BASED_SGA" hidden="1">"c2994"</definedName>
    <definedName name="IQ_STOCK_BASED_SM" hidden="1">"c2992"</definedName>
    <definedName name="IQ_STOCK_BASED_STDDEV_EST" hidden="1">"c4525"</definedName>
    <definedName name="IQ_STOCK_BASED_STDDEV_EST_CIQ" hidden="1">"c5078"</definedName>
    <definedName name="IQ_STOCK_BASED_TOTAL" hidden="1">"c3040"</definedName>
    <definedName name="IQ_STOCK_OPTIONS_COMP" hidden="1">"c3509"</definedName>
    <definedName name="IQ_STOCK_OPTIONS_COMP_PRETAX" hidden="1">"c3507"</definedName>
    <definedName name="IQ_STOCK_OPTIONS_COMP_TAX" hidden="1">"c3508"</definedName>
    <definedName name="IQ_STRAIGHT_LINE_RENT_ADJ" hidden="1">"c16178"</definedName>
    <definedName name="IQ_STRATEGY_NOTE" hidden="1">"c6791"</definedName>
    <definedName name="IQ_STRIKE_PRICE_ISSUED" hidden="1">"c1645"</definedName>
    <definedName name="IQ_STRIKE_PRICE_OS" hidden="1">"c1646"</definedName>
    <definedName name="IQ_STRIPS_RECEIVABLE_MORTGAGE_LOANS_FFIEC" hidden="1">"c12844"</definedName>
    <definedName name="IQ_STRIPS_RECEIVABLE_OTHER_FFIEC" hidden="1">"c12845"</definedName>
    <definedName name="IQ_STRUCT_FIN_CLASS" hidden="1">"c8950"</definedName>
    <definedName name="IQ_STRUCT_FIN_SERIES" hidden="1">"c8956"</definedName>
    <definedName name="IQ_STRUCTURED_NOTES_INVEST_SECURITIES_FFIEC" hidden="1">"c13468"</definedName>
    <definedName name="IQ_STRUCTURING_NOTES_TIER_1_FFIEC" hidden="1">"c13344"</definedName>
    <definedName name="IQ_STW" hidden="1">"c2166"</definedName>
    <definedName name="IQ_SUB_BONDS_NOTES" hidden="1">"c2503"</definedName>
    <definedName name="IQ_SUB_BONDS_NOTES_PCT" hidden="1">"c2504"</definedName>
    <definedName name="IQ_SUB_DEBT" hidden="1">"c2532"</definedName>
    <definedName name="IQ_SUB_DEBT_EBITDA" hidden="1">"c2558"</definedName>
    <definedName name="IQ_SUB_DEBT_EBITDA_CAPEX" hidden="1">"c2559"</definedName>
    <definedName name="IQ_SUB_DEBT_PCT" hidden="1">"c2533"</definedName>
    <definedName name="IQ_SUB_LEASE_AFTER_FIVE" hidden="1">"c1207"</definedName>
    <definedName name="IQ_SUB_LEASE_INC_CY" hidden="1">"c1208"</definedName>
    <definedName name="IQ_SUB_LEASE_INC_CY1" hidden="1">"c1209"</definedName>
    <definedName name="IQ_SUB_LEASE_INC_CY2" hidden="1">"c1210"</definedName>
    <definedName name="IQ_SUB_LEASE_INC_CY3" hidden="1">"c1211"</definedName>
    <definedName name="IQ_SUB_LEASE_INC_CY4" hidden="1">"c1212"</definedName>
    <definedName name="IQ_SUB_LEASE_NEXT_FIVE" hidden="1">"c1213"</definedName>
    <definedName name="IQ_SUB_NOTES_DEBENTURES_FAIR_VALUE_TOT_FFIEC" hidden="1">"c15410"</definedName>
    <definedName name="IQ_SUB_NOTES_DEBENTURES_FFIEC" hidden="1">"c12867"</definedName>
    <definedName name="IQ_SUB_NOTES_DEBENTURES_LEVEL_1_FFIEC" hidden="1">"c15432"</definedName>
    <definedName name="IQ_SUB_NOTES_DEBENTURES_LEVEL_2_FFIEC" hidden="1">"c15445"</definedName>
    <definedName name="IQ_SUB_NOTES_DEBENTURES_LEVEL_3_FFIEC" hidden="1">"c15458"</definedName>
    <definedName name="IQ_SUB_NOTES_PAYABLE_UNCONSOLIDATED_TRUSTS_FFIEC" hidden="1">"c12868"</definedName>
    <definedName name="IQ_SUBS_ANALOG_CABLE" hidden="1">"c2855"</definedName>
    <definedName name="IQ_SUBS_BASIC_CABLE" hidden="1">"c16205"</definedName>
    <definedName name="IQ_SUBS_BBAND" hidden="1">"c2858"</definedName>
    <definedName name="IQ_SUBS_BUNDLED" hidden="1">"c2861"</definedName>
    <definedName name="IQ_SUBS_DIG_CABLE" hidden="1">"c2856"</definedName>
    <definedName name="IQ_SUBS_NON_VIDEO" hidden="1">"c2860"</definedName>
    <definedName name="IQ_SUBS_PHONE" hidden="1">"c2859"</definedName>
    <definedName name="IQ_SUBS_POSTPAID_WIRELESS" hidden="1">"c2118"</definedName>
    <definedName name="IQ_SUBS_PREPAID_WIRELESS" hidden="1">"c2117"</definedName>
    <definedName name="IQ_SUBS_RESELL_WHOLESALE_WIRELESS" hidden="1">"c15749"</definedName>
    <definedName name="IQ_SUBS_TOTAL" hidden="1">"c2862"</definedName>
    <definedName name="IQ_SUBS_TOTAL_WIRELESS" hidden="1">"c2119"</definedName>
    <definedName name="IQ_SUBS_VIDEO" hidden="1">"c2857"</definedName>
    <definedName name="IQ_SUPPLIES_FFIEC" hidden="1">"c13050"</definedName>
    <definedName name="IQ_SUPPORT_INFRASTRUCTURE_CABLE_INVEST" hidden="1">"c15805"</definedName>
    <definedName name="IQ_SURFACE_RESERVES_COAL" hidden="1">"c15920"</definedName>
    <definedName name="IQ_SURFACE_RESERVES_TO_TOTAL_RESERVES_COAL" hidden="1">"c15959"</definedName>
    <definedName name="IQ_SURPLUS_FFIEC" hidden="1">"c12877"</definedName>
    <definedName name="IQ_SVA" hidden="1">"c1214"</definedName>
    <definedName name="IQ_SYMBOL_RT" hidden="1">"SYMBOL"</definedName>
    <definedName name="IQ_SYNTHETIC_STRUCTURED_PRODUCTS_AVAIL_SALE_FFIEC" hidden="1">"c15264"</definedName>
    <definedName name="IQ_SYNTHETIC_STRUCTURED_PRODUCTS_FFIEC" hidden="1">"c15261"</definedName>
    <definedName name="IQ_TANGIBLE_ASSETS_FFIEC" hidden="1">"c13916"</definedName>
    <definedName name="IQ_TANGIBLE_COMMON_EQUITY_FFIEC" hidden="1">"c13914"</definedName>
    <definedName name="IQ_TANGIBLE_EQUITY_ASSETS_FFIEC" hidden="1">"c13346"</definedName>
    <definedName name="IQ_TANGIBLE_EQUITY_FFIEC" hidden="1">"c13915"</definedName>
    <definedName name="IQ_TANGIBLE_TIER_1_LEVERAGE_FFIEC" hidden="1">"c13345"</definedName>
    <definedName name="IQ_TARGET_PRICE_DET_EST" hidden="1">"c12070"</definedName>
    <definedName name="IQ_TARGET_PRICE_DET_EST_CURRENCY" hidden="1">"c12475"</definedName>
    <definedName name="IQ_TARGET_PRICE_DET_EST_CURRENCY_THOM" hidden="1">"c12498"</definedName>
    <definedName name="IQ_TARGET_PRICE_DET_EST_DATE" hidden="1">"c12223"</definedName>
    <definedName name="IQ_TARGET_PRICE_DET_EST_DATE_THOM" hidden="1">"c12251"</definedName>
    <definedName name="IQ_TARGET_PRICE_DET_EST_INCL" hidden="1">"c12358"</definedName>
    <definedName name="IQ_TARGET_PRICE_DET_EST_INCL_THOM" hidden="1">"c12381"</definedName>
    <definedName name="IQ_TARGET_PRICE_DET_EST_ORIGIN" hidden="1">"c12729"</definedName>
    <definedName name="IQ_TARGET_PRICE_DET_EST_ORIGIN_THOM" hidden="1">"c12621"</definedName>
    <definedName name="IQ_TARGET_PRICE_DET_EST_THOM" hidden="1">"c12101"</definedName>
    <definedName name="IQ_TARGET_PRICE_NUM" hidden="1">"c1653"</definedName>
    <definedName name="IQ_TARGET_PRICE_NUM_CIQ" hidden="1">"c4661"</definedName>
    <definedName name="IQ_TARGET_PRICE_NUM_REUT" hidden="1">"c5319"</definedName>
    <definedName name="IQ_TARGET_PRICE_NUM_THOM" hidden="1">"c5098"</definedName>
    <definedName name="IQ_TARGET_PRICE_STDDEV" hidden="1">"c1654"</definedName>
    <definedName name="IQ_TARGET_PRICE_STDDEV_CIQ" hidden="1">"c4662"</definedName>
    <definedName name="IQ_TARGET_PRICE_STDDEV_REUT" hidden="1">"c5320"</definedName>
    <definedName name="IQ_TARGET_PRICE_STDDEV_THOM" hidden="1">"c5099"</definedName>
    <definedName name="IQ_TAX_BENEFIT_CF_1YR" hidden="1">"c3483"</definedName>
    <definedName name="IQ_TAX_BENEFIT_CF_2YR" hidden="1">"c3484"</definedName>
    <definedName name="IQ_TAX_BENEFIT_CF_3YR" hidden="1">"c3485"</definedName>
    <definedName name="IQ_TAX_BENEFIT_CF_4YR" hidden="1">"c3486"</definedName>
    <definedName name="IQ_TAX_BENEFIT_CF_5YR" hidden="1">"c3487"</definedName>
    <definedName name="IQ_TAX_BENEFIT_CF_AFTER_FIVE" hidden="1">"c3488"</definedName>
    <definedName name="IQ_TAX_BENEFIT_CF_MAX_YEAR" hidden="1">"c3491"</definedName>
    <definedName name="IQ_TAX_BENEFIT_CF_NO_EXP" hidden="1">"c3489"</definedName>
    <definedName name="IQ_TAX_BENEFIT_CF_TOTAL" hidden="1">"c3490"</definedName>
    <definedName name="IQ_TAX_BENEFIT_OPTIONS" hidden="1">"c1215"</definedName>
    <definedName name="IQ_TAX_EQUIV_NET_INT_INC" hidden="1">"c1216"</definedName>
    <definedName name="IQ_TAX_EQUIVALENT_ADJUSTMENTS_FFIEC" hidden="1">"c13854"</definedName>
    <definedName name="IQ_TAX_OTHER_EXP_AP" hidden="1">"c8878"</definedName>
    <definedName name="IQ_TAX_OTHER_EXP_AP_ABS" hidden="1">"c8897"</definedName>
    <definedName name="IQ_TAX_OTHER_EXP_NAME_AP" hidden="1">"c8916"</definedName>
    <definedName name="IQ_TAX_OTHER_EXP_NAME_AP_ABS" hidden="1">"c8935"</definedName>
    <definedName name="IQ_TAXES_ADJ_NOI_FFIEC" hidden="1">"c13395"</definedName>
    <definedName name="IQ_TAXES_NOI_FFIEC" hidden="1">"c13394"</definedName>
    <definedName name="IQ_TAXES_TE_AVG_ASSETS_FFIEC" hidden="1">"c13366"</definedName>
    <definedName name="IQ_TBV" hidden="1">"c1906"</definedName>
    <definedName name="IQ_TBV_10YR_ANN_CAGR" hidden="1">"c6169"</definedName>
    <definedName name="IQ_TBV_10YR_ANN_GROWTH" hidden="1">"c1936"</definedName>
    <definedName name="IQ_TBV_1YR_ANN_GROWTH" hidden="1">"c1931"</definedName>
    <definedName name="IQ_TBV_2YR_ANN_CAGR" hidden="1">"c6165"</definedName>
    <definedName name="IQ_TBV_2YR_ANN_GROWTH" hidden="1">"c1932"</definedName>
    <definedName name="IQ_TBV_3YR_ANN_CAGR" hidden="1">"c6166"</definedName>
    <definedName name="IQ_TBV_3YR_ANN_GROWTH" hidden="1">"c1933"</definedName>
    <definedName name="IQ_TBV_5YR_ANN_CAGR" hidden="1">"c6167"</definedName>
    <definedName name="IQ_TBV_5YR_ANN_GROWTH" hidden="1">"c1934"</definedName>
    <definedName name="IQ_TBV_7YR_ANN_CAGR" hidden="1">"c6168"</definedName>
    <definedName name="IQ_TBV_7YR_ANN_GROWTH" hidden="1">"c1935"</definedName>
    <definedName name="IQ_TBV_EXCL_FFIEC" hidden="1">"c13516"</definedName>
    <definedName name="IQ_TBV_SHARE" hidden="1">"c1217"</definedName>
    <definedName name="IQ_TBV_SHARE_REPORTED" hidden="1">"c19140"</definedName>
    <definedName name="IQ_TELECOM_FFIEC" hidden="1">"c13057"</definedName>
    <definedName name="IQ_TEMPLATE" hidden="1">"c1521"</definedName>
    <definedName name="IQ_TENANT" hidden="1">"c1218"</definedName>
    <definedName name="IQ_TENANT_LEASE_COMMISSION" hidden="1">"c16177"</definedName>
    <definedName name="IQ_TERM_LOANS" hidden="1">"c2499"</definedName>
    <definedName name="IQ_TERM_LOANS_PCT" hidden="1">"c2500"</definedName>
    <definedName name="IQ_TEV" hidden="1">"c1219"</definedName>
    <definedName name="IQ_TEV_DET_EST_CURRENCY_THOM" hidden="1">"c12499"</definedName>
    <definedName name="IQ_TEV_DET_EST_DATE_THOM" hidden="1">"c12252"</definedName>
    <definedName name="IQ_TEV_DET_EST_INCL_THOM" hidden="1">"c12382"</definedName>
    <definedName name="IQ_TEV_DET_EST_ORIGIN_THOM" hidden="1">"c12709"</definedName>
    <definedName name="IQ_TEV_DET_EST_THOM" hidden="1">"c12102"</definedName>
    <definedName name="IQ_TEV_EBIT" hidden="1">"c1220"</definedName>
    <definedName name="IQ_TEV_EBIT_AVG" hidden="1">"c1221"</definedName>
    <definedName name="IQ_TEV_EBIT_FWD" hidden="1">"c2238"</definedName>
    <definedName name="IQ_TEV_EBIT_FWD_CIQ" hidden="1">"c4047"</definedName>
    <definedName name="IQ_TEV_EBIT_FWD_REUT" hidden="1">"c4054"</definedName>
    <definedName name="IQ_TEV_EBIT_FWD_THOM" hidden="1">"c4061"</definedName>
    <definedName name="IQ_TEV_EBITDA" hidden="1">"c1222"</definedName>
    <definedName name="IQ_TEV_EBITDA_AVG" hidden="1">"c1223"</definedName>
    <definedName name="IQ_TEV_EBITDA_FWD" hidden="1">"c1224"</definedName>
    <definedName name="IQ_TEV_EBITDA_FWD_CIQ" hidden="1">"c4043"</definedName>
    <definedName name="IQ_TEV_EBITDA_FWD_REUT" hidden="1">"c4050"</definedName>
    <definedName name="IQ_TEV_EBITDA_FWD_THOM" hidden="1">"c4057"</definedName>
    <definedName name="IQ_TEV_EMPLOYEE_AVG" hidden="1">"c1225"</definedName>
    <definedName name="IQ_TEV_EST" hidden="1">"c4526"</definedName>
    <definedName name="IQ_TEV_EST_CIQ" hidden="1">"c5079"</definedName>
    <definedName name="IQ_TEV_EST_THOM" hidden="1">"c5529"</definedName>
    <definedName name="IQ_TEV_HIGH_EST" hidden="1">"c4527"</definedName>
    <definedName name="IQ_TEV_HIGH_EST_CIQ" hidden="1">"c5080"</definedName>
    <definedName name="IQ_TEV_HIGH_EST_THOM" hidden="1">"c5530"</definedName>
    <definedName name="IQ_TEV_LOW_EST" hidden="1">"c4528"</definedName>
    <definedName name="IQ_TEV_LOW_EST_CIQ" hidden="1">"c5081"</definedName>
    <definedName name="IQ_TEV_LOW_EST_THOM" hidden="1">"c5531"</definedName>
    <definedName name="IQ_TEV_MEDIAN_EST" hidden="1">"c4529"</definedName>
    <definedName name="IQ_TEV_MEDIAN_EST_CIQ" hidden="1">"c5082"</definedName>
    <definedName name="IQ_TEV_MEDIAN_EST_THOM" hidden="1">"c5532"</definedName>
    <definedName name="IQ_TEV_NUM_EST" hidden="1">"c4530"</definedName>
    <definedName name="IQ_TEV_NUM_EST_CIQ" hidden="1">"c5083"</definedName>
    <definedName name="IQ_TEV_NUM_EST_THOM" hidden="1">"c5533"</definedName>
    <definedName name="IQ_TEV_STDDEV_EST" hidden="1">"c4531"</definedName>
    <definedName name="IQ_TEV_STDDEV_EST_CIQ" hidden="1">"c5084"</definedName>
    <definedName name="IQ_TEV_STDDEV_EST_THOM" hidden="1">"c5534"</definedName>
    <definedName name="IQ_TEV_TOTAL_REV" hidden="1">"c1226"</definedName>
    <definedName name="IQ_TEV_TOTAL_REV_AVG" hidden="1">"c1227"</definedName>
    <definedName name="IQ_TEV_TOTAL_REV_FWD" hidden="1">"c1228"</definedName>
    <definedName name="IQ_TEV_TOTAL_REV_FWD_CIQ" hidden="1">"c4044"</definedName>
    <definedName name="IQ_TEV_TOTAL_REV_FWD_REUT" hidden="1">"c4051"</definedName>
    <definedName name="IQ_TEV_TOTAL_REV_FWD_THOM" hidden="1">"c4058"</definedName>
    <definedName name="IQ_TEV_UFCF" hidden="1">"c2208"</definedName>
    <definedName name="IQ_TIER_1_CAPITAL_BEFORE_CHARGES_T1_FFIEC" hidden="1">"c13139"</definedName>
    <definedName name="IQ_TIER_1_CAPITAL_FFIEC" hidden="1">"c13143"</definedName>
    <definedName name="IQ_TIER_1_LEVERAGE_RATIO_FFIEC" hidden="1">"c13160"</definedName>
    <definedName name="IQ_TIER_1_RISK_BASED_CAPITAL_RATIO_FFIEC" hidden="1">"c13161"</definedName>
    <definedName name="IQ_TIER_2_CAPITAL_FFIEC" hidden="1">"c13149"</definedName>
    <definedName name="IQ_TIER_3_CAPITAL_ALLOCATED_MARKET_RISK_FFIEC" hidden="1">"c13151"</definedName>
    <definedName name="IQ_TIER_ONE_CAPITAL" hidden="1">"c2667"</definedName>
    <definedName name="IQ_TIER_ONE_RATIO" hidden="1">"c1229"</definedName>
    <definedName name="IQ_TIER_TWO_CAPITAL" hidden="1">"c2669"</definedName>
    <definedName name="IQ_TIER_TWO_CAPITAL_RATIO" hidden="1">"c15241"</definedName>
    <definedName name="IQ_TIME_DEP" hidden="1">"c1230"</definedName>
    <definedName name="IQ_TIME_DEPOSIT_LESS_100000_QUARTERLY_AVG_FFIEC" hidden="1">"c15487"</definedName>
    <definedName name="IQ_TIME_DEPOSIT_MORE_100000_QUARTERLY_AVG_FFIEC" hidden="1">"c15486"</definedName>
    <definedName name="IQ_TIME_DEPOSITS_LESS_100K_OTHER_INSTITUTIONS_FFIEC" hidden="1">"c12953"</definedName>
    <definedName name="IQ_TIME_DEPOSITS_LESS_100K_TOT_DEPOSITS_FFIEC" hidden="1">"c13907"</definedName>
    <definedName name="IQ_TIME_DEPOSITS_MORE_100K_OTHER_INSTITUTIONS_FFIEC" hidden="1">"c12954"</definedName>
    <definedName name="IQ_TIME_DEPOSITS_MORE_100K_TOT_DEPOSITS_FFIEC" hidden="1">"c13906"</definedName>
    <definedName name="IQ_TIME_DEPOSITS_TOTAL_DEPOSITS" hidden="1">"c15723"</definedName>
    <definedName name="IQ_TODAY" hidden="1">0</definedName>
    <definedName name="IQ_TOT_1_4_FAM_LOANS_TOT_LOANS_FFIEC" hidden="1">"c13868"</definedName>
    <definedName name="IQ_TOT_ADJ_INC" hidden="1">"c1616"</definedName>
    <definedName name="IQ_TOT_LEASES_TOT_LOANS_FFIEC" hidden="1">"c13876"</definedName>
    <definedName name="IQ_TOT_NON_RE_LOANS_TOT_LOANS_FFIEC" hidden="1">"c13877"</definedName>
    <definedName name="IQ_TOT_NONTRANS_ACCTS_TOT_DEPOSITS_FFIEC" hidden="1">"c13909"</definedName>
    <definedName name="IQ_TOT_RE_LOANS_TOT_LOANS_FFIEC" hidden="1">"c13873"</definedName>
    <definedName name="IQ_TOT_TIME_DEPOSITS_TOT_DEPOSITS_FFIEC" hidden="1">"c13908"</definedName>
    <definedName name="IQ_TOTAL_AR_BR" hidden="1">"c1231"</definedName>
    <definedName name="IQ_TOTAL_AR_RE" hidden="1">"c6270"</definedName>
    <definedName name="IQ_TOTAL_AR_REIT" hidden="1">"c1232"</definedName>
    <definedName name="IQ_TOTAL_AR_UTI" hidden="1">"c1233"</definedName>
    <definedName name="IQ_TOTAL_ASSETS" hidden="1">"c1234"</definedName>
    <definedName name="IQ_TOTAL_ASSETS_10YR_ANN_CAGR" hidden="1">"c6140"</definedName>
    <definedName name="IQ_TOTAL_ASSETS_10YR_ANN_GROWTH" hidden="1">"c1235"</definedName>
    <definedName name="IQ_TOTAL_ASSETS_1YR_ANN_GROWTH" hidden="1">"c1236"</definedName>
    <definedName name="IQ_TOTAL_ASSETS_2YR_ANN_CAGR" hidden="1">"c6141"</definedName>
    <definedName name="IQ_TOTAL_ASSETS_2YR_ANN_GROWTH" hidden="1">"c1237"</definedName>
    <definedName name="IQ_TOTAL_ASSETS_3YR_ANN_CAGR" hidden="1">"c6142"</definedName>
    <definedName name="IQ_TOTAL_ASSETS_3YR_ANN_GROWTH" hidden="1">"c1238"</definedName>
    <definedName name="IQ_TOTAL_ASSETS_5YR_ANN_CAGR" hidden="1">"c6143"</definedName>
    <definedName name="IQ_TOTAL_ASSETS_5YR_ANN_GROWTH" hidden="1">"c1239"</definedName>
    <definedName name="IQ_TOTAL_ASSETS_7YR_ANN_CAGR" hidden="1">"c6144"</definedName>
    <definedName name="IQ_TOTAL_ASSETS_7YR_ANN_GROWTH" hidden="1">"c1240"</definedName>
    <definedName name="IQ_TOTAL_ASSETS_BNK_SUBTOTAL_AP" hidden="1">"c13644"</definedName>
    <definedName name="IQ_TOTAL_ASSETS_FAIR_VALUE_TOT_FFIEC" hidden="1">"c15405"</definedName>
    <definedName name="IQ_TOTAL_ASSETS_FFIEC" hidden="1">"c12849"</definedName>
    <definedName name="IQ_TOTAL_ASSETS_LEVEL_1_FFIEC" hidden="1">"c15427"</definedName>
    <definedName name="IQ_TOTAL_ASSETS_LEVEL_2_FFIEC" hidden="1">"c15440"</definedName>
    <definedName name="IQ_TOTAL_ASSETS_LEVEL_3_FFIEC" hidden="1">"c15453"</definedName>
    <definedName name="IQ_TOTAL_ASSETS_LH_FFIEC" hidden="1">"c13106"</definedName>
    <definedName name="IQ_TOTAL_ASSETS_PC_FFIEC" hidden="1">"c13099"</definedName>
    <definedName name="IQ_TOTAL_ASSETS_SUBTOTAL_AP" hidden="1">"c8985"</definedName>
    <definedName name="IQ_TOTAL_ATTRIB_ORE_RESOURCES_ALUM" hidden="1">"c9241"</definedName>
    <definedName name="IQ_TOTAL_ATTRIB_ORE_RESOURCES_COP" hidden="1">"c9185"</definedName>
    <definedName name="IQ_TOTAL_ATTRIB_ORE_RESOURCES_DIAM" hidden="1">"c9665"</definedName>
    <definedName name="IQ_TOTAL_ATTRIB_ORE_RESOURCES_GOLD" hidden="1">"c9026"</definedName>
    <definedName name="IQ_TOTAL_ATTRIB_ORE_RESOURCES_IRON" hidden="1">"c9400"</definedName>
    <definedName name="IQ_TOTAL_ATTRIB_ORE_RESOURCES_LEAD" hidden="1">"c9453"</definedName>
    <definedName name="IQ_TOTAL_ATTRIB_ORE_RESOURCES_MANG" hidden="1">"c9506"</definedName>
    <definedName name="IQ_TOTAL_ATTRIB_ORE_RESOURCES_MOLYB" hidden="1">"c9718"</definedName>
    <definedName name="IQ_TOTAL_ATTRIB_ORE_RESOURCES_NICK" hidden="1">"c9294"</definedName>
    <definedName name="IQ_TOTAL_ATTRIB_ORE_RESOURCES_PLAT" hidden="1">"c9132"</definedName>
    <definedName name="IQ_TOTAL_ATTRIB_ORE_RESOURCES_SILVER" hidden="1">"c9079"</definedName>
    <definedName name="IQ_TOTAL_ATTRIB_ORE_RESOURCES_TITAN" hidden="1">"c9559"</definedName>
    <definedName name="IQ_TOTAL_ATTRIB_ORE_RESOURCES_URAN" hidden="1">"c9612"</definedName>
    <definedName name="IQ_TOTAL_ATTRIB_ORE_RESOURCES_ZINC" hidden="1">"c9347"</definedName>
    <definedName name="IQ_TOTAL_AVG_CE_TOTAL_AVG_ASSETS" hidden="1">"c1241"</definedName>
    <definedName name="IQ_TOTAL_AVG_EQUITY_TOTAL_AVG_ASSETS" hidden="1">"c1242"</definedName>
    <definedName name="IQ_TOTAL_BANK_CAPITAL" hidden="1">"c2668"</definedName>
    <definedName name="IQ_TOTAL_BEDS" hidden="1">"c8785"</definedName>
    <definedName name="IQ_TOTAL_BROKERED_DEPOSIT_FFIEC" hidden="1">"c15304"</definedName>
    <definedName name="IQ_TOTAL_CA" hidden="1">"c1243"</definedName>
    <definedName name="IQ_TOTAL_CA_SUBTOTAL_AP" hidden="1">"c8986"</definedName>
    <definedName name="IQ_TOTAL_CAP" hidden="1">"c1507"</definedName>
    <definedName name="IQ_TOTAL_CAPITAL_RATIO" hidden="1">"c1244"</definedName>
    <definedName name="IQ_TOTAL_CASH_DIVID" hidden="1">"c1455"</definedName>
    <definedName name="IQ_TOTAL_CASH_DUE_DEPOSITORY_INSTIT_DOM_FFIEC" hidden="1">"c15291"</definedName>
    <definedName name="IQ_TOTAL_CASH_DUE_DEPOSITORY_INSTIT_FFIEC" hidden="1">"c15285"</definedName>
    <definedName name="IQ_TOTAL_CASH_FINAN" hidden="1">"c1352"</definedName>
    <definedName name="IQ_TOTAL_CASH_INVEST" hidden="1">"c1353"</definedName>
    <definedName name="IQ_TOTAL_CASH_OPER" hidden="1">"c1354"</definedName>
    <definedName name="IQ_TOTAL_CHURN" hidden="1">"c16171"</definedName>
    <definedName name="IQ_TOTAL_CL" hidden="1">"c1245"</definedName>
    <definedName name="IQ_TOTAL_CL_SUBTOTAL_AP" hidden="1">"c8987"</definedName>
    <definedName name="IQ_TOTAL_COAL_PRODUCTION_COAL" hidden="1">"c9824"</definedName>
    <definedName name="IQ_TOTAL_COMMON" hidden="1">"c1411"</definedName>
    <definedName name="IQ_TOTAL_COMMON_EQUITY" hidden="1">"c1246"</definedName>
    <definedName name="IQ_TOTAL_COMMON_EQUITY_FFIEC" hidden="1">"c13913"</definedName>
    <definedName name="IQ_TOTAL_COMMON_EQUITY_TOTAL_ASSETS_FFIEC" hidden="1">"c13864"</definedName>
    <definedName name="IQ_TOTAL_COMMON_SHARES_OUT_FFIEC" hidden="1">"c12955"</definedName>
    <definedName name="IQ_TOTAL_CONSTRUCTION_LL_REC_DOM_FFIEC" hidden="1">"c13515"</definedName>
    <definedName name="IQ_TOTAL_CURRENT_ASSETS" hidden="1">"c1430"</definedName>
    <definedName name="IQ_TOTAL_CURRENT_LIAB" hidden="1">"c1431"</definedName>
    <definedName name="IQ_TOTAL_DEBT" hidden="1">"c1247"</definedName>
    <definedName name="IQ_TOTAL_DEBT_CAPITAL" hidden="1">"c1248"</definedName>
    <definedName name="IQ_TOTAL_DEBT_CURRENT" hidden="1">"c6190"</definedName>
    <definedName name="IQ_TOTAL_DEBT_EBITDA" hidden="1">"c1249"</definedName>
    <definedName name="IQ_TOTAL_DEBT_EBITDA_CAPEX" hidden="1">"c2948"</definedName>
    <definedName name="IQ_TOTAL_DEBT_EQUITY" hidden="1">"c1250"</definedName>
    <definedName name="IQ_TOTAL_DEBT_EST" hidden="1">"c4532"</definedName>
    <definedName name="IQ_TOTAL_DEBT_EST_CIQ" hidden="1">"c5085"</definedName>
    <definedName name="IQ_TOTAL_DEBT_EXCL_FIN" hidden="1">"c2937"</definedName>
    <definedName name="IQ_TOTAL_DEBT_GUIDANCE" hidden="1">"c4533"</definedName>
    <definedName name="IQ_TOTAL_DEBT_GUIDANCE_CIQ" hidden="1">"c5086"</definedName>
    <definedName name="IQ_TOTAL_DEBT_GUIDANCE_CIQ_COL" hidden="1">"c11733"</definedName>
    <definedName name="IQ_TOTAL_DEBT_HIGH_EST" hidden="1">"c4534"</definedName>
    <definedName name="IQ_TOTAL_DEBT_HIGH_EST_CIQ" hidden="1">"c5087"</definedName>
    <definedName name="IQ_TOTAL_DEBT_HIGH_GUIDANCE" hidden="1">"c4196"</definedName>
    <definedName name="IQ_TOTAL_DEBT_HIGH_GUIDANCE_CIQ" hidden="1">"c4608"</definedName>
    <definedName name="IQ_TOTAL_DEBT_HIGH_GUIDANCE_CIQ_COL" hidden="1">"c11257"</definedName>
    <definedName name="IQ_TOTAL_DEBT_ISSUED" hidden="1">"c1251"</definedName>
    <definedName name="IQ_TOTAL_DEBT_ISSUED_BNK" hidden="1">"c1252"</definedName>
    <definedName name="IQ_TOTAL_DEBT_ISSUED_BR" hidden="1">"c1253"</definedName>
    <definedName name="IQ_TOTAL_DEBT_ISSUED_FIN" hidden="1">"c1254"</definedName>
    <definedName name="IQ_TOTAL_DEBT_ISSUED_RE" hidden="1">"c6271"</definedName>
    <definedName name="IQ_TOTAL_DEBT_ISSUED_REIT" hidden="1">"c1255"</definedName>
    <definedName name="IQ_TOTAL_DEBT_ISSUED_UTI" hidden="1">"c1256"</definedName>
    <definedName name="IQ_TOTAL_DEBT_ISSUES_INS" hidden="1">"c1257"</definedName>
    <definedName name="IQ_TOTAL_DEBT_LOW_EST" hidden="1">"c4535"</definedName>
    <definedName name="IQ_TOTAL_DEBT_LOW_EST_CIQ" hidden="1">"c5088"</definedName>
    <definedName name="IQ_TOTAL_DEBT_LOW_GUIDANCE" hidden="1">"c4236"</definedName>
    <definedName name="IQ_TOTAL_DEBT_LOW_GUIDANCE_CIQ" hidden="1">"c4648"</definedName>
    <definedName name="IQ_TOTAL_DEBT_LOW_GUIDANCE_CIQ_COL" hidden="1">"c11297"</definedName>
    <definedName name="IQ_TOTAL_DEBT_MEDIAN_EST" hidden="1">"c4536"</definedName>
    <definedName name="IQ_TOTAL_DEBT_MEDIAN_EST_CIQ" hidden="1">"c5089"</definedName>
    <definedName name="IQ_TOTAL_DEBT_NON_CURRENT" hidden="1">"c6191"</definedName>
    <definedName name="IQ_TOTAL_DEBT_NUM_EST" hidden="1">"c4537"</definedName>
    <definedName name="IQ_TOTAL_DEBT_NUM_EST_CIQ" hidden="1">"c5090"</definedName>
    <definedName name="IQ_TOTAL_DEBT_OVER_EBITDA" hidden="1">"c1433"</definedName>
    <definedName name="IQ_TOTAL_DEBT_OVER_TOTAL_BV" hidden="1">"c1434"</definedName>
    <definedName name="IQ_TOTAL_DEBT_OVER_TOTAL_CAP" hidden="1">"c1432"</definedName>
    <definedName name="IQ_TOTAL_DEBT_REPAID" hidden="1">"c1258"</definedName>
    <definedName name="IQ_TOTAL_DEBT_REPAID_BNK" hidden="1">"c1259"</definedName>
    <definedName name="IQ_TOTAL_DEBT_REPAID_BR" hidden="1">"c1260"</definedName>
    <definedName name="IQ_TOTAL_DEBT_REPAID_FIN" hidden="1">"c1261"</definedName>
    <definedName name="IQ_TOTAL_DEBT_REPAID_INS" hidden="1">"c1262"</definedName>
    <definedName name="IQ_TOTAL_DEBT_REPAID_RE" hidden="1">"c6272"</definedName>
    <definedName name="IQ_TOTAL_DEBT_REPAID_REIT" hidden="1">"c1263"</definedName>
    <definedName name="IQ_TOTAL_DEBT_REPAID_UTI" hidden="1">"c1264"</definedName>
    <definedName name="IQ_TOTAL_DEBT_STDDEV_EST" hidden="1">"c4538"</definedName>
    <definedName name="IQ_TOTAL_DEBT_STDDEV_EST_CIQ" hidden="1">"c5091"</definedName>
    <definedName name="IQ_TOTAL_DEPOSITS" hidden="1">"c1265"</definedName>
    <definedName name="IQ_TOTAL_DEPOSITS_DOM_FFIEC" hidden="1">"c15313"</definedName>
    <definedName name="IQ_TOTAL_DEPOSITS_FFIEC" hidden="1">"c13623"</definedName>
    <definedName name="IQ_TOTAL_DEPOSITS_SUPPLE" hidden="1">"c15253"</definedName>
    <definedName name="IQ_TOTAL_DIV_PAID_CF" hidden="1">"c1266"</definedName>
    <definedName name="IQ_TOTAL_EMPLOYEE" hidden="1">"c2141"</definedName>
    <definedName name="IQ_TOTAL_EMPLOYEES" hidden="1">"c1522"</definedName>
    <definedName name="IQ_TOTAL_EQUITY" hidden="1">"c1267"</definedName>
    <definedName name="IQ_TOTAL_EQUITY_10YR_ANN_CAGR" hidden="1">"c6145"</definedName>
    <definedName name="IQ_TOTAL_EQUITY_10YR_ANN_GROWTH" hidden="1">"c1268"</definedName>
    <definedName name="IQ_TOTAL_EQUITY_1YR_ANN_GROWTH" hidden="1">"c1269"</definedName>
    <definedName name="IQ_TOTAL_EQUITY_2YR_ANN_CAGR" hidden="1">"c6146"</definedName>
    <definedName name="IQ_TOTAL_EQUITY_2YR_ANN_GROWTH" hidden="1">"c1270"</definedName>
    <definedName name="IQ_TOTAL_EQUITY_3YR_ANN_CAGR" hidden="1">"c6147"</definedName>
    <definedName name="IQ_TOTAL_EQUITY_3YR_ANN_GROWTH" hidden="1">"c1271"</definedName>
    <definedName name="IQ_TOTAL_EQUITY_5YR_ANN_CAGR" hidden="1">"c6148"</definedName>
    <definedName name="IQ_TOTAL_EQUITY_5YR_ANN_GROWTH" hidden="1">"c1272"</definedName>
    <definedName name="IQ_TOTAL_EQUITY_7YR_ANN_CAGR" hidden="1">"c6149"</definedName>
    <definedName name="IQ_TOTAL_EQUITY_7YR_ANN_GROWTH" hidden="1">"c1273"</definedName>
    <definedName name="IQ_TOTAL_EQUITY_ALLOWANCE_TOTAL_LOANS" hidden="1">"c1274"</definedName>
    <definedName name="IQ_TOTAL_EQUITY_CAPITAL_T1_FFIEC" hidden="1">"c13130"</definedName>
    <definedName name="IQ_TOTAL_EQUITY_FFIEC" hidden="1">"c12881"</definedName>
    <definedName name="IQ_TOTAL_EQUITY_INCL_MINORITY_INTEREST_FFIEC" hidden="1">"c15278"</definedName>
    <definedName name="IQ_TOTAL_EQUITY_LH_FFIEC" hidden="1">"c13109"</definedName>
    <definedName name="IQ_TOTAL_EQUITY_PC_FFIEC" hidden="1">"c13102"</definedName>
    <definedName name="IQ_TOTAL_EQUITY_SUBTOTAL_AP" hidden="1">"c8989"</definedName>
    <definedName name="IQ_TOTAL_EQUITY_TOTAL_ASSETS_FFIEC" hidden="1">"c13863"</definedName>
    <definedName name="IQ_TOTAL_FOREIGN_DEPOSITS_FFIEC" hidden="1">"c15348"</definedName>
    <definedName name="IQ_TOTAL_FOREIGN_LOANS_QUARTERLY_AVG_FFIEC" hidden="1">"c15482"</definedName>
    <definedName name="IQ_TOTAL_IBF_ASSETS_CONSOL_BANK_FFIEC" hidden="1">"c15299"</definedName>
    <definedName name="IQ_TOTAL_IBF_LIABILITIES_FFIEC" hidden="1">"c15302"</definedName>
    <definedName name="IQ_TOTAL_IBF_LL_REC_FFIEC" hidden="1">"c15297"</definedName>
    <definedName name="IQ_TOTAL_INT_EXPENSE_FFIEC" hidden="1">"c13000"</definedName>
    <definedName name="IQ_TOTAL_INT_INCOME_FFIEC" hidden="1">"c12989"</definedName>
    <definedName name="IQ_TOTAL_INTEREST_EXP" hidden="1">"c1382"</definedName>
    <definedName name="IQ_TOTAL_INTEREST_EXP_FOREIGN_FFIEC" hidden="1">"c15374"</definedName>
    <definedName name="IQ_TOTAL_INTEREST_INC_FOREIGN_FFIEC" hidden="1">"c15373"</definedName>
    <definedName name="IQ_TOTAL_INVENTORY" hidden="1">"c1385"</definedName>
    <definedName name="IQ_TOTAL_INVEST" hidden="1">"c1275"</definedName>
    <definedName name="IQ_TOTAL_IRA_KEOGH_PLAN_ACCOUNTS_FFIEC" hidden="1">"c15303"</definedName>
    <definedName name="IQ_TOTAL_LIAB" hidden="1">"c1276"</definedName>
    <definedName name="IQ_TOTAL_LIAB_BNK" hidden="1">"c1277"</definedName>
    <definedName name="IQ_TOTAL_LIAB_BR" hidden="1">"c1278"</definedName>
    <definedName name="IQ_TOTAL_LIAB_EQUITY" hidden="1">"c1279"</definedName>
    <definedName name="IQ_TOTAL_LIAB_EQUITY_SUBTOTAL_AP" hidden="1">"c8988"</definedName>
    <definedName name="IQ_TOTAL_LIAB_FIN" hidden="1">"c1280"</definedName>
    <definedName name="IQ_TOTAL_LIAB_INS" hidden="1">"c1281"</definedName>
    <definedName name="IQ_TOTAL_LIAB_RE" hidden="1">"c6273"</definedName>
    <definedName name="IQ_TOTAL_LIAB_REIT" hidden="1">"c1282"</definedName>
    <definedName name="IQ_TOTAL_LIAB_SHAREHOLD" hidden="1">"c1435"</definedName>
    <definedName name="IQ_TOTAL_LIAB_TOTAL_ASSETS" hidden="1">"c1283"</definedName>
    <definedName name="IQ_TOTAL_LIABILITIES_EQUITY_FFIEC" hidden="1">"c12882"</definedName>
    <definedName name="IQ_TOTAL_LIABILITIES_FAIR_VALUE_TOT_FFIEC" hidden="1">"c15411"</definedName>
    <definedName name="IQ_TOTAL_LIABILITIES_FFIEC" hidden="1">"c12873"</definedName>
    <definedName name="IQ_TOTAL_LIABILITIES_LEVEL_1_FFIEC" hidden="1">"c15433"</definedName>
    <definedName name="IQ_TOTAL_LIABILITIES_LEVEL_2_FFIEC" hidden="1">"c15446"</definedName>
    <definedName name="IQ_TOTAL_LIABILITIES_LEVEL_3_FFIEC" hidden="1">"c15459"</definedName>
    <definedName name="IQ_TOTAL_LL_REC_DOM_FFIEC" hidden="1">"c12917"</definedName>
    <definedName name="IQ_TOTAL_LL_REC_FFIEC" hidden="1">"c12898"</definedName>
    <definedName name="IQ_TOTAL_LOANS" hidden="1">"c5653"</definedName>
    <definedName name="IQ_TOTAL_LOANS_DOM_QUARTERLY_AVG_FFIEC" hidden="1">"c15475"</definedName>
    <definedName name="IQ_TOTAL_LOANS_LEASES_AND_OTHER_DUE_30_89_FFIEC" hidden="1">"c15416"</definedName>
    <definedName name="IQ_TOTAL_LOANS_LEASES_AND_OTHER_DUE_90_FFIEC" hidden="1">"c15420"</definedName>
    <definedName name="IQ_TOTAL_LOANS_LEASES_AND_OTHER_NON_ACCRUAL_FFIEC" hidden="1">"c15466"</definedName>
    <definedName name="IQ_TOTAL_LOANS_LEASES_CHARGE_OFFS_FFIEC" hidden="1">"c13186"</definedName>
    <definedName name="IQ_TOTAL_LOANS_LEASES_DUE_30_89_FFIEC" hidden="1">"c13280"</definedName>
    <definedName name="IQ_TOTAL_LOANS_LEASES_DUE_90_FFIEC" hidden="1">"c13306"</definedName>
    <definedName name="IQ_TOTAL_LOANS_LEASES_NON_ACCRUAL_FFIEC" hidden="1">"c13757"</definedName>
    <definedName name="IQ_TOTAL_LOANS_LEASES_RECOV_FFIEC" hidden="1">"c13208"</definedName>
    <definedName name="IQ_TOTAL_LONG_DEBT" hidden="1">"c1617"</definedName>
    <definedName name="IQ_TOTAL_NON_REC" hidden="1">"c1444"</definedName>
    <definedName name="IQ_TOTAL_NON_TRANS_ACCTS_FFIEC" hidden="1">"c15328"</definedName>
    <definedName name="IQ_TOTAL_NONINTEREST_EXPENSE_FOREIGN_FFIEC" hidden="1">"c15386"</definedName>
    <definedName name="IQ_TOTAL_OPER_EXP_BR" hidden="1">"c1284"</definedName>
    <definedName name="IQ_TOTAL_OPER_EXP_FIN" hidden="1">"c1285"</definedName>
    <definedName name="IQ_TOTAL_OPER_EXP_INS" hidden="1">"c1286"</definedName>
    <definedName name="IQ_TOTAL_OPER_EXP_RE" hidden="1">"c6274"</definedName>
    <definedName name="IQ_TOTAL_OPER_EXP_REIT" hidden="1">"c1287"</definedName>
    <definedName name="IQ_TOTAL_OPER_EXP_UTI" hidden="1">"c1288"</definedName>
    <definedName name="IQ_TOTAL_OPER_EXPEN" hidden="1">"c1445"</definedName>
    <definedName name="IQ_TOTAL_OPERATING_EXPENSE" hidden="1">"c16047"</definedName>
    <definedName name="IQ_TOTAL_OPERATING_REVENUE" hidden="1">"c16030"</definedName>
    <definedName name="IQ_TOTAL_OPTIONS_BEG_OS" hidden="1">"c2693"</definedName>
    <definedName name="IQ_TOTAL_OPTIONS_CANCELLED" hidden="1">"c2696"</definedName>
    <definedName name="IQ_TOTAL_OPTIONS_END_OS" hidden="1">"c2697"</definedName>
    <definedName name="IQ_TOTAL_OPTIONS_EXERCISABLE_END_OS" hidden="1">"c5819"</definedName>
    <definedName name="IQ_TOTAL_OPTIONS_EXERCISED" hidden="1">"c2695"</definedName>
    <definedName name="IQ_TOTAL_OPTIONS_GRANTED" hidden="1">"c2694"</definedName>
    <definedName name="IQ_TOTAL_ORE_RESOURCES_ALUM" hidden="1">"c9230"</definedName>
    <definedName name="IQ_TOTAL_ORE_RESOURCES_COP" hidden="1">"c9174"</definedName>
    <definedName name="IQ_TOTAL_ORE_RESOURCES_DIAM" hidden="1">"c9654"</definedName>
    <definedName name="IQ_TOTAL_ORE_RESOURCES_GOLD" hidden="1">"c9015"</definedName>
    <definedName name="IQ_TOTAL_ORE_RESOURCES_IRON" hidden="1">"c9389"</definedName>
    <definedName name="IQ_TOTAL_ORE_RESOURCES_LEAD" hidden="1">"c9442"</definedName>
    <definedName name="IQ_TOTAL_ORE_RESOURCES_MANG" hidden="1">"c9495"</definedName>
    <definedName name="IQ_TOTAL_ORE_RESOURCES_MOLYB" hidden="1">"c9707"</definedName>
    <definedName name="IQ_TOTAL_ORE_RESOURCES_NICK" hidden="1">"c9283"</definedName>
    <definedName name="IQ_TOTAL_ORE_RESOURCES_PLAT" hidden="1">"c9121"</definedName>
    <definedName name="IQ_TOTAL_ORE_RESOURCES_SILVER" hidden="1">"c9068"</definedName>
    <definedName name="IQ_TOTAL_ORE_RESOURCES_TITAN" hidden="1">"c9548"</definedName>
    <definedName name="IQ_TOTAL_ORE_RESOURCES_URAN" hidden="1">"c9601"</definedName>
    <definedName name="IQ_TOTAL_ORE_RESOURCES_ZINC" hidden="1">"c9336"</definedName>
    <definedName name="IQ_TOTAL_OTHER_OPER" hidden="1">"c1289"</definedName>
    <definedName name="IQ_TOTAL_OUTSTANDING_BS_DATE" hidden="1">"c1022"</definedName>
    <definedName name="IQ_TOTAL_OUTSTANDING_FILING_DATE" hidden="1">"c2107"</definedName>
    <definedName name="IQ_TOTAL_PENSION_ASSETS" hidden="1">"c1290"</definedName>
    <definedName name="IQ_TOTAL_PENSION_ASSETS_DOMESTIC" hidden="1">"c2658"</definedName>
    <definedName name="IQ_TOTAL_PENSION_ASSETS_FOREIGN" hidden="1">"c2666"</definedName>
    <definedName name="IQ_TOTAL_PENSION_EXP" hidden="1">"c1291"</definedName>
    <definedName name="IQ_TOTAL_PRINCIPAL" hidden="1">"c2509"</definedName>
    <definedName name="IQ_TOTAL_PRINCIPAL_PCT" hidden="1">"c2510"</definedName>
    <definedName name="IQ_TOTAL_PROP" hidden="1">"c8765"</definedName>
    <definedName name="IQ_TOTAL_PROVED_RESERVES_NGL" hidden="1">"c2924"</definedName>
    <definedName name="IQ_TOTAL_PROVED_RESERVES_OIL" hidden="1">"c2040"</definedName>
    <definedName name="IQ_TOTAL_RE_LOANS_TOTAL_LOANS" hidden="1">"c15715"</definedName>
    <definedName name="IQ_TOTAL_RE_NOI_AVG_GROSS_PROP" hidden="1">"c16059"</definedName>
    <definedName name="IQ_TOTAL_RECEIV" hidden="1">"c1293"</definedName>
    <definedName name="IQ_TOTAL_RECOV_ATTRIB_RESOURCES_ALUM" hidden="1">"c9246"</definedName>
    <definedName name="IQ_TOTAL_RECOV_ATTRIB_RESOURCES_COAL" hidden="1">"c9820"</definedName>
    <definedName name="IQ_TOTAL_RECOV_ATTRIB_RESOURCES_COP" hidden="1">"c9190"</definedName>
    <definedName name="IQ_TOTAL_RECOV_ATTRIB_RESOURCES_DIAM" hidden="1">"c9670"</definedName>
    <definedName name="IQ_TOTAL_RECOV_ATTRIB_RESOURCES_GOLD" hidden="1">"c9031"</definedName>
    <definedName name="IQ_TOTAL_RECOV_ATTRIB_RESOURCES_IRON" hidden="1">"c9405"</definedName>
    <definedName name="IQ_TOTAL_RECOV_ATTRIB_RESOURCES_LEAD" hidden="1">"c9458"</definedName>
    <definedName name="IQ_TOTAL_RECOV_ATTRIB_RESOURCES_MANG" hidden="1">"c9511"</definedName>
    <definedName name="IQ_TOTAL_RECOV_ATTRIB_RESOURCES_MET_COAL" hidden="1">"c9760"</definedName>
    <definedName name="IQ_TOTAL_RECOV_ATTRIB_RESOURCES_MOLYB" hidden="1">"c9723"</definedName>
    <definedName name="IQ_TOTAL_RECOV_ATTRIB_RESOURCES_NICK" hidden="1">"c9299"</definedName>
    <definedName name="IQ_TOTAL_RECOV_ATTRIB_RESOURCES_PLAT" hidden="1">"c9137"</definedName>
    <definedName name="IQ_TOTAL_RECOV_ATTRIB_RESOURCES_SILVER" hidden="1">"c9084"</definedName>
    <definedName name="IQ_TOTAL_RECOV_ATTRIB_RESOURCES_STEAM" hidden="1">"c9790"</definedName>
    <definedName name="IQ_TOTAL_RECOV_ATTRIB_RESOURCES_TITAN" hidden="1">"c9564"</definedName>
    <definedName name="IQ_TOTAL_RECOV_ATTRIB_RESOURCES_URAN" hidden="1">"c9617"</definedName>
    <definedName name="IQ_TOTAL_RECOV_ATTRIB_RESOURCES_ZINC" hidden="1">"c9352"</definedName>
    <definedName name="IQ_TOTAL_RECOV_RESOURCES_ALUM" hidden="1">"c9236"</definedName>
    <definedName name="IQ_TOTAL_RECOV_RESOURCES_COAL" hidden="1">"c9815"</definedName>
    <definedName name="IQ_TOTAL_RECOV_RESOURCES_COP" hidden="1">"c9180"</definedName>
    <definedName name="IQ_TOTAL_RECOV_RESOURCES_DIAM" hidden="1">"c9660"</definedName>
    <definedName name="IQ_TOTAL_RECOV_RESOURCES_GOLD" hidden="1">"c9021"</definedName>
    <definedName name="IQ_TOTAL_RECOV_RESOURCES_IRON" hidden="1">"c9395"</definedName>
    <definedName name="IQ_TOTAL_RECOV_RESOURCES_LEAD" hidden="1">"c9448"</definedName>
    <definedName name="IQ_TOTAL_RECOV_RESOURCES_MANG" hidden="1">"c9501"</definedName>
    <definedName name="IQ_TOTAL_RECOV_RESOURCES_MET_COAL" hidden="1">"c9755"</definedName>
    <definedName name="IQ_TOTAL_RECOV_RESOURCES_MOLYB" hidden="1">"c9713"</definedName>
    <definedName name="IQ_TOTAL_RECOV_RESOURCES_NICK" hidden="1">"c9289"</definedName>
    <definedName name="IQ_TOTAL_RECOV_RESOURCES_PLAT" hidden="1">"c9127"</definedName>
    <definedName name="IQ_TOTAL_RECOV_RESOURCES_SILVER" hidden="1">"c9074"</definedName>
    <definedName name="IQ_TOTAL_RECOV_RESOURCES_STEAM" hidden="1">"c9785"</definedName>
    <definedName name="IQ_TOTAL_RECOV_RESOURCES_TITAN" hidden="1">"c9554"</definedName>
    <definedName name="IQ_TOTAL_RECOV_RESOURCES_URAN" hidden="1">"c9607"</definedName>
    <definedName name="IQ_TOTAL_RECOV_RESOURCES_ZINC" hidden="1">"c9342"</definedName>
    <definedName name="IQ_TOTAL_RENTAL_REVENUE" hidden="1">"c16022"</definedName>
    <definedName name="IQ_TOTAL_RESOURCES_CALORIFIC_VALUE_COAL" hidden="1">"c9810"</definedName>
    <definedName name="IQ_TOTAL_RESOURCES_CALORIFIC_VALUE_MET_COAL" hidden="1">"c9750"</definedName>
    <definedName name="IQ_TOTAL_RESOURCES_CALORIFIC_VALUE_STEAM" hidden="1">"c9780"</definedName>
    <definedName name="IQ_TOTAL_RESOURCES_GRADE_ALUM" hidden="1">"c9231"</definedName>
    <definedName name="IQ_TOTAL_RESOURCES_GRADE_COP" hidden="1">"c9175"</definedName>
    <definedName name="IQ_TOTAL_RESOURCES_GRADE_DIAM" hidden="1">"c9655"</definedName>
    <definedName name="IQ_TOTAL_RESOURCES_GRADE_GOLD" hidden="1">"c9016"</definedName>
    <definedName name="IQ_TOTAL_RESOURCES_GRADE_IRON" hidden="1">"c9390"</definedName>
    <definedName name="IQ_TOTAL_RESOURCES_GRADE_LEAD" hidden="1">"c9443"</definedName>
    <definedName name="IQ_TOTAL_RESOURCES_GRADE_MANG" hidden="1">"c9496"</definedName>
    <definedName name="IQ_TOTAL_RESOURCES_GRADE_MOLYB" hidden="1">"c9708"</definedName>
    <definedName name="IQ_TOTAL_RESOURCES_GRADE_NICK" hidden="1">"c9284"</definedName>
    <definedName name="IQ_TOTAL_RESOURCES_GRADE_PLAT" hidden="1">"c9122"</definedName>
    <definedName name="IQ_TOTAL_RESOURCES_GRADE_SILVER" hidden="1">"c9069"</definedName>
    <definedName name="IQ_TOTAL_RESOURCES_GRADE_TITAN" hidden="1">"c9549"</definedName>
    <definedName name="IQ_TOTAL_RESOURCES_GRADE_URAN" hidden="1">"c9602"</definedName>
    <definedName name="IQ_TOTAL_RESOURCES_GRADE_ZINC" hidden="1">"c9337"</definedName>
    <definedName name="IQ_TOTAL_RETURN_SWAPS_DERIVATIVES_BENEFICIARY_FFIEC" hidden="1">"c13120"</definedName>
    <definedName name="IQ_TOTAL_RETURN_SWAPS_DERIVATIVES_GUARANTOR_FFIEC" hidden="1">"c13113"</definedName>
    <definedName name="IQ_TOTAL_REV" hidden="1">"c1294"</definedName>
    <definedName name="IQ_TOTAL_REV_10YR_ANN_CAGR" hidden="1">"c6150"</definedName>
    <definedName name="IQ_TOTAL_REV_10YR_ANN_GROWTH" hidden="1">"c1295"</definedName>
    <definedName name="IQ_TOTAL_REV_1YR_ANN_GROWTH" hidden="1">"c1296"</definedName>
    <definedName name="IQ_TOTAL_REV_2YR_ANN_CAGR" hidden="1">"c6151"</definedName>
    <definedName name="IQ_TOTAL_REV_2YR_ANN_GROWTH" hidden="1">"c1297"</definedName>
    <definedName name="IQ_TOTAL_REV_3YR_ANN_CAGR" hidden="1">"c6152"</definedName>
    <definedName name="IQ_TOTAL_REV_3YR_ANN_GROWTH" hidden="1">"c1298"</definedName>
    <definedName name="IQ_TOTAL_REV_5YR_ANN_CAGR" hidden="1">"c6153"</definedName>
    <definedName name="IQ_TOTAL_REV_5YR_ANN_GROWTH" hidden="1">"c1299"</definedName>
    <definedName name="IQ_TOTAL_REV_7YR_ANN_CAGR" hidden="1">"c6154"</definedName>
    <definedName name="IQ_TOTAL_REV_7YR_ANN_GROWTH" hidden="1">"c1300"</definedName>
    <definedName name="IQ_TOTAL_REV_AS_REPORTED" hidden="1">"c1301"</definedName>
    <definedName name="IQ_TOTAL_REV_BNK" hidden="1">"c1302"</definedName>
    <definedName name="IQ_TOTAL_REV_BR" hidden="1">"c1303"</definedName>
    <definedName name="IQ_TOTAL_REV_EMPLOYEE" hidden="1">"c1304"</definedName>
    <definedName name="IQ_TOTAL_REV_FIN" hidden="1">"c1305"</definedName>
    <definedName name="IQ_TOTAL_REV_INS" hidden="1">"c1306"</definedName>
    <definedName name="IQ_TOTAL_REV_RE" hidden="1">"c6275"</definedName>
    <definedName name="IQ_TOTAL_REV_REIT" hidden="1">"c1307"</definedName>
    <definedName name="IQ_TOTAL_REV_SHARE" hidden="1">"c1912"</definedName>
    <definedName name="IQ_TOTAL_REV_SUBTOTAL_AP" hidden="1">"c8975"</definedName>
    <definedName name="IQ_TOTAL_REV_UTI" hidden="1">"c1308"</definedName>
    <definedName name="IQ_TOTAL_REVENUE" hidden="1">"c1436"</definedName>
    <definedName name="IQ_TOTAL_REVENUE_FFIEC" hidden="1">"c13020"</definedName>
    <definedName name="IQ_TOTAL_REVENUE_FOREIGN_FFIEC" hidden="1">"c15383"</definedName>
    <definedName name="IQ_TOTAL_RISK_BASED_CAPITAL_FFIEC" hidden="1">"c13153"</definedName>
    <definedName name="IQ_TOTAL_RISK_BASED_CAPITAL_RATIO_FFIEC" hidden="1">"c13162"</definedName>
    <definedName name="IQ_TOTAL_RISK_WEIGHTED_ASSETS_FFIEC" hidden="1">"c13858"</definedName>
    <definedName name="IQ_TOTAL_ROOMS" hidden="1">"c8789"</definedName>
    <definedName name="IQ_TOTAL_SPECIAL" hidden="1">"c1618"</definedName>
    <definedName name="IQ_TOTAL_SQ_FT" hidden="1">"c8781"</definedName>
    <definedName name="IQ_TOTAL_ST_BORROW" hidden="1">"c1424"</definedName>
    <definedName name="IQ_TOTAL_SUB_DEBT" hidden="1">"c2528"</definedName>
    <definedName name="IQ_TOTAL_SUB_DEBT_EBITDA" hidden="1">"c2554"</definedName>
    <definedName name="IQ_TOTAL_SUB_DEBT_EBITDA_CAPEX" hidden="1">"c2555"</definedName>
    <definedName name="IQ_TOTAL_SUB_DEBT_PCT" hidden="1">"c2529"</definedName>
    <definedName name="IQ_TOTAL_SUBS" hidden="1">"c16168"</definedName>
    <definedName name="IQ_TOTAL_TIME_LESS_100000_1_TO_3_YEARS_FFIEC" hidden="1">"c15335"</definedName>
    <definedName name="IQ_TOTAL_TIME_LESS_100000_3_MONTHS_LESS_FFIEC" hidden="1">"c15333"</definedName>
    <definedName name="IQ_TOTAL_TIME_LESS_100000_3_TO_12_MONTHS_FFIEC" hidden="1">"c15334"</definedName>
    <definedName name="IQ_TOTAL_TIME_LESS_100000_FFIEC" hidden="1">"c15332"</definedName>
    <definedName name="IQ_TOTAL_TIME_LESS_100000_OVER_3_YEARS_FFIEC" hidden="1">"c15336"</definedName>
    <definedName name="IQ_TOTAL_TIME_MORE_100000_1_TO_3_YEARS_FFIEC" hidden="1">"c15340"</definedName>
    <definedName name="IQ_TOTAL_TIME_MORE_100000_3_MONTHS_LESS_FFIEC" hidden="1">"c15338"</definedName>
    <definedName name="IQ_TOTAL_TIME_MORE_100000_3_TO_12_MONTHS_FFIEC" hidden="1">"c15339"</definedName>
    <definedName name="IQ_TOTAL_TIME_MORE_100000_FFIEC" hidden="1">"c15337"</definedName>
    <definedName name="IQ_TOTAL_TIME_MORE_100000_OVER_3_YEARS_FFIEC" hidden="1">"c15341"</definedName>
    <definedName name="IQ_TOTAL_TRADING_ASSETS_FFIEC" hidden="1">"c12939"</definedName>
    <definedName name="IQ_TOTAL_TRADING_LIAB_DOM_FFIEC" hidden="1">"c12944"</definedName>
    <definedName name="IQ_TOTAL_TRADING_LIAB_FOREIGN_FFIEC" hidden="1">"c15296"</definedName>
    <definedName name="IQ_TOTAL_TRANS_ACCTS_FFIEC" hidden="1">"c15321"</definedName>
    <definedName name="IQ_TOTAL_UNITS" hidden="1">"c8773"</definedName>
    <definedName name="IQ_TOTAL_UNUSUAL" hidden="1">"c1508"</definedName>
    <definedName name="IQ_TOTAL_UNUSUAL_BNK" hidden="1">"c5516"</definedName>
    <definedName name="IQ_TOTAL_UNUSUAL_BR" hidden="1">"c5517"</definedName>
    <definedName name="IQ_TOTAL_UNUSUAL_FIN" hidden="1">"c5518"</definedName>
    <definedName name="IQ_TOTAL_UNUSUAL_INS" hidden="1">"c5519"</definedName>
    <definedName name="IQ_TOTAL_UNUSUAL_RE" hidden="1">"c6286"</definedName>
    <definedName name="IQ_TOTAL_UNUSUAL_REIT" hidden="1">"c5520"</definedName>
    <definedName name="IQ_TOTAL_UNUSUAL_SUPPLE" hidden="1">"c13817"</definedName>
    <definedName name="IQ_TOTAL_UNUSUAL_UTI" hidden="1">"c5521"</definedName>
    <definedName name="IQ_TOTAL_WARRANTS_BEG_OS" hidden="1">"c2719"</definedName>
    <definedName name="IQ_TOTAL_WARRANTS_CANCELLED" hidden="1">"c2722"</definedName>
    <definedName name="IQ_TOTAL_WARRANTS_END_OS" hidden="1">"c2723"</definedName>
    <definedName name="IQ_TOTAL_WARRANTS_EXERCISED" hidden="1">"c2721"</definedName>
    <definedName name="IQ_TOTAL_WARRANTS_ISSUED" hidden="1">"c2720"</definedName>
    <definedName name="IQ_TR_ACCT_METHOD" hidden="1">"c2363"</definedName>
    <definedName name="IQ_TR_ACQ_52_WK_HI_PCT" hidden="1">"c2348"</definedName>
    <definedName name="IQ_TR_ACQ_52_WK_LOW_PCT" hidden="1">"c2347"</definedName>
    <definedName name="IQ_TR_ACQ_CASH_ST_INVEST" hidden="1">"c2372"</definedName>
    <definedName name="IQ_TR_ACQ_CLOSEPRICE_1D" hidden="1">"c3027"</definedName>
    <definedName name="IQ_TR_ACQ_DILUT_EPS_EXCL" hidden="1">"c3028"</definedName>
    <definedName name="IQ_TR_ACQ_EARNING_CO" hidden="1">"c2379"</definedName>
    <definedName name="IQ_TR_ACQ_EBIT" hidden="1">"c2380"</definedName>
    <definedName name="IQ_TR_ACQ_EBIT_EQ_INC" hidden="1">"c3611"</definedName>
    <definedName name="IQ_TR_ACQ_EBITDA" hidden="1">"c2381"</definedName>
    <definedName name="IQ_TR_ACQ_EBITDA_EQ_INC" hidden="1">"c3610"</definedName>
    <definedName name="IQ_TR_ACQ_FILING_CURRENCY" hidden="1">"c3033"</definedName>
    <definedName name="IQ_TR_ACQ_FILINGDATE" hidden="1">"c3607"</definedName>
    <definedName name="IQ_TR_ACQ_MCAP_1DAY" hidden="1">"c2345"</definedName>
    <definedName name="IQ_TR_ACQ_MIN_INT" hidden="1">"c2374"</definedName>
    <definedName name="IQ_TR_ACQ_NET_DEBT" hidden="1">"c2373"</definedName>
    <definedName name="IQ_TR_ACQ_NI" hidden="1">"c2378"</definedName>
    <definedName name="IQ_TR_ACQ_PERIODDATE" hidden="1">"c3606"</definedName>
    <definedName name="IQ_TR_ACQ_PRICEDATE_1D" hidden="1">"c2346"</definedName>
    <definedName name="IQ_TR_ACQ_RETURN" hidden="1">"c2349"</definedName>
    <definedName name="IQ_TR_ACQ_STOCKYEARHIGH_1D" hidden="1">"c2343"</definedName>
    <definedName name="IQ_TR_ACQ_STOCKYEARLOW_1D" hidden="1">"c2344"</definedName>
    <definedName name="IQ_TR_ACQ_TOTAL_ASSETS" hidden="1">"c2371"</definedName>
    <definedName name="IQ_TR_ACQ_TOTAL_COMMON_EQ" hidden="1">"c2377"</definedName>
    <definedName name="IQ_TR_ACQ_TOTAL_DEBT" hidden="1">"c2376"</definedName>
    <definedName name="IQ_TR_ACQ_TOTAL_PREF" hidden="1">"c2375"</definedName>
    <definedName name="IQ_TR_ACQ_TOTAL_REV" hidden="1">"c2382"</definedName>
    <definedName name="IQ_TR_ADJ_SIZE" hidden="1">"c3024"</definedName>
    <definedName name="IQ_TR_ANN_DATE" hidden="1">"c2395"</definedName>
    <definedName name="IQ_TR_ANN_DATE_BL" hidden="1">"c2394"</definedName>
    <definedName name="IQ_TR_BID_DATE" hidden="1">"c2357"</definedName>
    <definedName name="IQ_TR_BLUESKY_FEES" hidden="1">"c2277"</definedName>
    <definedName name="IQ_TR_BUY_ACC_ADVISORS" hidden="1">"c3048"</definedName>
    <definedName name="IQ_TR_BUY_FIN_ADVISORS" hidden="1">"c3045"</definedName>
    <definedName name="IQ_TR_BUY_LEG_ADVISORS" hidden="1">"c2387"</definedName>
    <definedName name="IQ_TR_BUY_TERM_FEE" hidden="1">"c13638"</definedName>
    <definedName name="IQ_TR_BUY_TERM_FEE_PCT" hidden="1">"c13639"</definedName>
    <definedName name="IQ_TR_BUYBACK_TO_CLOSE" hidden="1">"c13919"</definedName>
    <definedName name="IQ_TR_BUYBACK_TO_HIGH" hidden="1">"c13917"</definedName>
    <definedName name="IQ_TR_BUYBACK_TO_LOW" hidden="1">"c13918"</definedName>
    <definedName name="IQ_TR_BUYER_ID" hidden="1">"c2404"</definedName>
    <definedName name="IQ_TR_BUYERNAME" hidden="1">"c2401"</definedName>
    <definedName name="IQ_TR_CANCELLED_DATE" hidden="1">"c2284"</definedName>
    <definedName name="IQ_TR_CASH_CONSID_PCT" hidden="1">"c2296"</definedName>
    <definedName name="IQ_TR_CASH_ST_INVEST" hidden="1">"c3025"</definedName>
    <definedName name="IQ_TR_CHANGE_CONTROL" hidden="1">"c2365"</definedName>
    <definedName name="IQ_TR_CLOSED_DATE" hidden="1">"c2283"</definedName>
    <definedName name="IQ_TR_CO_NET_PROCEEDS" hidden="1">"c2268"</definedName>
    <definedName name="IQ_TR_CO_NET_PROCEEDS_PCT" hidden="1">"c2270"</definedName>
    <definedName name="IQ_TR_COMMENTS" hidden="1">"c2383"</definedName>
    <definedName name="IQ_TR_CURRENCY" hidden="1">"c3016"</definedName>
    <definedName name="IQ_TR_DEAL_APPROACH" hidden="1">"c12706"</definedName>
    <definedName name="IQ_TR_DEAL_ATTITUDE" hidden="1">"c2364"</definedName>
    <definedName name="IQ_TR_DEAL_CONDITIONS" hidden="1">"c2367"</definedName>
    <definedName name="IQ_TR_DEAL_RESOLUTION" hidden="1">"c2391"</definedName>
    <definedName name="IQ_TR_DEAL_RESPONSES" hidden="1">"c2366"</definedName>
    <definedName name="IQ_TR_DEBT_CONSID_PCT" hidden="1">"c2299"</definedName>
    <definedName name="IQ_TR_DEF_AGRMT_DATE" hidden="1">"c2285"</definedName>
    <definedName name="IQ_TR_DISCLOSED_FEES_EXP" hidden="1">"c2288"</definedName>
    <definedName name="IQ_TR_EARNOUTS" hidden="1">"c3023"</definedName>
    <definedName name="IQ_TR_EXPIRED_DATE" hidden="1">"c2412"</definedName>
    <definedName name="IQ_TR_GROSS_OFFERING_AMT" hidden="1">"c2262"</definedName>
    <definedName name="IQ_TR_HYBRID_CONSID_PCT" hidden="1">"c2300"</definedName>
    <definedName name="IQ_TR_IMPLIED_EQ" hidden="1">"c3018"</definedName>
    <definedName name="IQ_TR_IMPLIED_EQ_BV" hidden="1">"c3019"</definedName>
    <definedName name="IQ_TR_IMPLIED_EQ_NI_LTM" hidden="1">"c3020"</definedName>
    <definedName name="IQ_TR_IMPLIED_EV" hidden="1">"c2301"</definedName>
    <definedName name="IQ_TR_IMPLIED_EV_BV" hidden="1">"c2306"</definedName>
    <definedName name="IQ_TR_IMPLIED_EV_EBIT" hidden="1">"c2302"</definedName>
    <definedName name="IQ_TR_IMPLIED_EV_EBITDA" hidden="1">"c2303"</definedName>
    <definedName name="IQ_TR_IMPLIED_EV_NI_LTM" hidden="1">"c2307"</definedName>
    <definedName name="IQ_TR_IMPLIED_EV_REV" hidden="1">"c2304"</definedName>
    <definedName name="IQ_TR_INIT_FILED_DATE" hidden="1">"c3495"</definedName>
    <definedName name="IQ_TR_LOI_DATE" hidden="1">"c2282"</definedName>
    <definedName name="IQ_TR_MAJ_MIN_STAKE" hidden="1">"c2389"</definedName>
    <definedName name="IQ_TR_NEGOTIATED_BUYBACK_PRICE" hidden="1">"c2414"</definedName>
    <definedName name="IQ_TR_NET_ASSUM_LIABILITIES" hidden="1">"c2308"</definedName>
    <definedName name="IQ_TR_NET_PROCEEDS" hidden="1">"c2267"</definedName>
    <definedName name="IQ_TR_OFFER_DATE" hidden="1">"c2265"</definedName>
    <definedName name="IQ_TR_OFFER_DATE_MA" hidden="1">"c3035"</definedName>
    <definedName name="IQ_TR_OFFER_PER_SHARE" hidden="1">"c3017"</definedName>
    <definedName name="IQ_TR_OPTIONS_CONSID_PCT" hidden="1">"c2311"</definedName>
    <definedName name="IQ_TR_OTHER_CONSID" hidden="1">"c3022"</definedName>
    <definedName name="IQ_TR_PCT_SOUGHT" hidden="1">"c2309"</definedName>
    <definedName name="IQ_TR_PFEATURES" hidden="1">"c2384"</definedName>
    <definedName name="IQ_TR_PIPE_CONV_PRICE_SHARE" hidden="1">"c2292"</definedName>
    <definedName name="IQ_TR_PIPE_CPN_PCT" hidden="1">"c2291"</definedName>
    <definedName name="IQ_TR_PIPE_NUMBER_SHARES" hidden="1">"c2293"</definedName>
    <definedName name="IQ_TR_PIPE_PPS" hidden="1">"c2290"</definedName>
    <definedName name="IQ_TR_POSTMONEY_VAL" hidden="1">"c2286"</definedName>
    <definedName name="IQ_TR_PREDEAL_SITUATION" hidden="1">"c2390"</definedName>
    <definedName name="IQ_TR_PREF_CONSID_PCT" hidden="1">"c2310"</definedName>
    <definedName name="IQ_TR_PREMONEY_VAL" hidden="1">"c2287"</definedName>
    <definedName name="IQ_TR_PRINTING_FEES" hidden="1">"c2276"</definedName>
    <definedName name="IQ_TR_PT_MONETARY_VALUES" hidden="1">"c2415"</definedName>
    <definedName name="IQ_TR_PT_NUMBER_SHARES" hidden="1">"c2417"</definedName>
    <definedName name="IQ_TR_PT_OFFER_PER_SHARE" hidden="1">"c18872"</definedName>
    <definedName name="IQ_TR_PT_PCT_SHARES" hidden="1">"c2416"</definedName>
    <definedName name="IQ_TR_RATING_FEES" hidden="1">"c2275"</definedName>
    <definedName name="IQ_TR_REG_EFFECT_DATE" hidden="1">"c2264"</definedName>
    <definedName name="IQ_TR_REG_FILED_DATE" hidden="1">"c2263"</definedName>
    <definedName name="IQ_TR_REGISTRATION_FEES" hidden="1">"c2274"</definedName>
    <definedName name="IQ_TR_RENEWAL_BUYBACK" hidden="1">"c2413"</definedName>
    <definedName name="IQ_TR_ROUND_NUMBER" hidden="1">"c2295"</definedName>
    <definedName name="IQ_TR_SEC_FEES" hidden="1">"c13642"</definedName>
    <definedName name="IQ_TR_SECURITY_TYPE_REG" hidden="1">"c2279"</definedName>
    <definedName name="IQ_TR_SELL_ACC_ADVISORS" hidden="1">"c3049"</definedName>
    <definedName name="IQ_TR_SELL_FIN_ADVISORS" hidden="1">"c3046"</definedName>
    <definedName name="IQ_TR_SELL_LEG_ADVISORS" hidden="1">"c2388"</definedName>
    <definedName name="IQ_TR_SELL_TERM_FEE" hidden="1">"c2298"</definedName>
    <definedName name="IQ_TR_SELL_TERM_FEE_PCT" hidden="1">"c2297"</definedName>
    <definedName name="IQ_TR_SELLER_ID" hidden="1">"c2406"</definedName>
    <definedName name="IQ_TR_SELLERNAME" hidden="1">"c2402"</definedName>
    <definedName name="IQ_TR_SFEATURES" hidden="1">"c2385"</definedName>
    <definedName name="IQ_TR_SH_NET_PROCEEDS" hidden="1">"c2269"</definedName>
    <definedName name="IQ_TR_SH_NET_PROCEEDS_PCT" hidden="1">"c2271"</definedName>
    <definedName name="IQ_TR_SPECIAL_COMMITTEE" hidden="1">"c2362"</definedName>
    <definedName name="IQ_TR_STATUS" hidden="1">"c2399"</definedName>
    <definedName name="IQ_TR_STOCK_CONSID_PCT" hidden="1">"c2312"</definedName>
    <definedName name="IQ_TR_SUSPENDED_DATE" hidden="1">"c2407"</definedName>
    <definedName name="IQ_TR_TARGET_52WKHI_PCT" hidden="1">"c2351"</definedName>
    <definedName name="IQ_TR_TARGET_52WKLOW_PCT" hidden="1">"c2350"</definedName>
    <definedName name="IQ_TR_TARGET_ACC_ADVISORS" hidden="1">"c3047"</definedName>
    <definedName name="IQ_TR_TARGET_CASH_ST_INVEST" hidden="1">"c2327"</definedName>
    <definedName name="IQ_TR_TARGET_CLOSEPRICE_1D" hidden="1">"c2352"</definedName>
    <definedName name="IQ_TR_TARGET_CLOSEPRICE_1M" hidden="1">"c2354"</definedName>
    <definedName name="IQ_TR_TARGET_CLOSEPRICE_1W" hidden="1">"c2353"</definedName>
    <definedName name="IQ_TR_TARGET_DILUT_EPS_EXCL" hidden="1">"c2324"</definedName>
    <definedName name="IQ_TR_TARGET_EARNING_CO" hidden="1">"c2332"</definedName>
    <definedName name="IQ_TR_TARGET_EBIT" hidden="1">"c2333"</definedName>
    <definedName name="IQ_TR_TARGET_EBIT_EQ_INC" hidden="1">"c3609"</definedName>
    <definedName name="IQ_TR_TARGET_EBITDA" hidden="1">"c2334"</definedName>
    <definedName name="IQ_TR_TARGET_EBITDA_EQ_INC" hidden="1">"c3608"</definedName>
    <definedName name="IQ_TR_TARGET_FILING_CURRENCY" hidden="1">"c3034"</definedName>
    <definedName name="IQ_TR_TARGET_FILINGDATE" hidden="1">"c3605"</definedName>
    <definedName name="IQ_TR_TARGET_FIN_ADVISORS" hidden="1">"c3044"</definedName>
    <definedName name="IQ_TR_TARGET_ID" hidden="1">"c2405"</definedName>
    <definedName name="IQ_TR_TARGET_LEG_ADVISORS" hidden="1">"c2386"</definedName>
    <definedName name="IQ_TR_TARGET_MARKETCAP" hidden="1">"c2342"</definedName>
    <definedName name="IQ_TR_TARGET_MIN_INT" hidden="1">"c2328"</definedName>
    <definedName name="IQ_TR_TARGET_NET_DEBT" hidden="1">"c2326"</definedName>
    <definedName name="IQ_TR_TARGET_NI" hidden="1">"c2331"</definedName>
    <definedName name="IQ_TR_TARGET_PERIODDATE" hidden="1">"c3604"</definedName>
    <definedName name="IQ_TR_TARGET_PRICEDATE_1D" hidden="1">"c2341"</definedName>
    <definedName name="IQ_TR_TARGET_RETURN" hidden="1">"c2355"</definedName>
    <definedName name="IQ_TR_TARGET_SEC_DETAIL" hidden="1">"c3021"</definedName>
    <definedName name="IQ_TR_TARGET_SEC_TI_ID" hidden="1">"c2368"</definedName>
    <definedName name="IQ_TR_TARGET_SEC_TYPE" hidden="1">"c2369"</definedName>
    <definedName name="IQ_TR_TARGET_SPD" hidden="1">"c2313"</definedName>
    <definedName name="IQ_TR_TARGET_SPD_PCT" hidden="1">"c2314"</definedName>
    <definedName name="IQ_TR_TARGET_STOCKPREMIUM_1D" hidden="1">"c2336"</definedName>
    <definedName name="IQ_TR_TARGET_STOCKPREMIUM_1M" hidden="1">"c2337"</definedName>
    <definedName name="IQ_TR_TARGET_STOCKPREMIUM_1W" hidden="1">"c2338"</definedName>
    <definedName name="IQ_TR_TARGET_STOCKYEARHIGH_1D" hidden="1">"c2339"</definedName>
    <definedName name="IQ_TR_TARGET_STOCKYEARLOW_1D" hidden="1">"c2340"</definedName>
    <definedName name="IQ_TR_TARGET_TOTAL_ASSETS" hidden="1">"c2325"</definedName>
    <definedName name="IQ_TR_TARGET_TOTAL_COMMON_EQ" hidden="1">"c2421"</definedName>
    <definedName name="IQ_TR_TARGET_TOTAL_DEBT" hidden="1">"c2330"</definedName>
    <definedName name="IQ_TR_TARGET_TOTAL_PREF" hidden="1">"c2329"</definedName>
    <definedName name="IQ_TR_TARGET_TOTAL_REV" hidden="1">"c2335"</definedName>
    <definedName name="IQ_TR_TARGETNAME" hidden="1">"c2403"</definedName>
    <definedName name="IQ_TR_TERM_FEE" hidden="1">"c13640"</definedName>
    <definedName name="IQ_TR_TERM_FEE_PCT" hidden="1">"c13641"</definedName>
    <definedName name="IQ_TR_TODATE" hidden="1">"c3036"</definedName>
    <definedName name="IQ_TR_TODATE_MONETARY_VALUE" hidden="1">"c2418"</definedName>
    <definedName name="IQ_TR_TODATE_NUMBER_SHARES" hidden="1">"c2420"</definedName>
    <definedName name="IQ_TR_TODATE_PCT_SHARES" hidden="1">"c2419"</definedName>
    <definedName name="IQ_TR_TOTAL_ACCT_FEES" hidden="1">"c2273"</definedName>
    <definedName name="IQ_TR_TOTAL_CASH" hidden="1">"c2315"</definedName>
    <definedName name="IQ_TR_TOTAL_CONSID_SH" hidden="1">"c2316"</definedName>
    <definedName name="IQ_TR_TOTAL_DEBT" hidden="1">"c2317"</definedName>
    <definedName name="IQ_TR_TOTAL_GROSS_TV" hidden="1">"c2318"</definedName>
    <definedName name="IQ_TR_TOTAL_HYBRID" hidden="1">"c2319"</definedName>
    <definedName name="IQ_TR_TOTAL_LEGAL_FEES" hidden="1">"c2272"</definedName>
    <definedName name="IQ_TR_TOTAL_NET_TV" hidden="1">"c2320"</definedName>
    <definedName name="IQ_TR_TOTAL_NEWMONEY" hidden="1">"c2289"</definedName>
    <definedName name="IQ_TR_TOTAL_OPTIONS" hidden="1">"c2322"</definedName>
    <definedName name="IQ_TR_TOTAL_OPTIONS_BUYER" hidden="1">"c3026"</definedName>
    <definedName name="IQ_TR_TOTAL_PREFERRED" hidden="1">"c2321"</definedName>
    <definedName name="IQ_TR_TOTAL_REG_AMT" hidden="1">"c2261"</definedName>
    <definedName name="IQ_TR_TOTAL_STOCK" hidden="1">"c2323"</definedName>
    <definedName name="IQ_TR_TOTAL_TAKEDOWNS" hidden="1">"c2278"</definedName>
    <definedName name="IQ_TR_TOTAL_UW_COMP" hidden="1">"c2280"</definedName>
    <definedName name="IQ_TR_TOTALVALUE" hidden="1">"c2400"</definedName>
    <definedName name="IQ_TR_TRANSACTION_TYPE" hidden="1">"c2398"</definedName>
    <definedName name="IQ_TR_WITHDRAWN_DTE" hidden="1">"c2266"</definedName>
    <definedName name="IQ_TRADE_AR" hidden="1">"c1345"</definedName>
    <definedName name="IQ_TRADE_PRINCIPAL" hidden="1">"c1309"</definedName>
    <definedName name="IQ_TRADING_ASSETS" hidden="1">"c1310"</definedName>
    <definedName name="IQ_TRADING_ASSETS_FAIR_VALUE_TOT_FFIEC" hidden="1">"c13210"</definedName>
    <definedName name="IQ_TRADING_ASSETS_FFIEC" hidden="1">"c12812"</definedName>
    <definedName name="IQ_TRADING_ASSETS_FOREIGN_FFIEC" hidden="1">"c12940"</definedName>
    <definedName name="IQ_TRADING_ASSETS_LEVEL_1_FFIEC" hidden="1">"c13218"</definedName>
    <definedName name="IQ_TRADING_ASSETS_LEVEL_2_FFIEC" hidden="1">"c13226"</definedName>
    <definedName name="IQ_TRADING_ASSETS_LEVEL_3_FFIEC" hidden="1">"c13234"</definedName>
    <definedName name="IQ_TRADING_ASSETS_QUARTERLY_AVG_FFIEC" hidden="1">"c13085"</definedName>
    <definedName name="IQ_TRADING_CURRENCY" hidden="1">"c2212"</definedName>
    <definedName name="IQ_TRADING_ITEM_CIQID" hidden="1">"c8949"</definedName>
    <definedName name="IQ_TRADING_LIABILITIES_FAIR_VALUE_TOT_FFIEC" hidden="1">"c13214"</definedName>
    <definedName name="IQ_TRADING_LIABILITIES_FFIEC" hidden="1">"c12858"</definedName>
    <definedName name="IQ_TRADING_LIABILITIES_LEVEL_1_FFIEC" hidden="1">"c13222"</definedName>
    <definedName name="IQ_TRADING_LIABILITIES_LEVEL_2_FFIEC" hidden="1">"c13230"</definedName>
    <definedName name="IQ_TRADING_LIABILITIES_LEVEL_3_FFIEC" hidden="1">"c13238"</definedName>
    <definedName name="IQ_TRADING_REV_FOREIGN_FFIEC" hidden="1">"c15377"</definedName>
    <definedName name="IQ_TRADING_REV_OPERATING_INC_FFIEC" hidden="1">"c13385"</definedName>
    <definedName name="IQ_TRADING_REVENUE_FFIEC" hidden="1">"c13004"</definedName>
    <definedName name="IQ_TRANS_ACCTS_TOT_DEPOSITS_FFIEC" hidden="1">"c13904"</definedName>
    <definedName name="IQ_TRANS_IMPACT_FIN_48_CURRENT_ASSETS" hidden="1">"c15727"</definedName>
    <definedName name="IQ_TRANS_IMPACT_FIN_48_CURRENT_LIABILITIES" hidden="1">"c15729"</definedName>
    <definedName name="IQ_TRANS_IMPACT_FIN_48_LT_ASSETS" hidden="1">"c15728"</definedName>
    <definedName name="IQ_TRANS_IMPACT_FIN_48_NON_CURRENT_LIABILITIES" hidden="1">"c15730"</definedName>
    <definedName name="IQ_TRANS_IMPACT_FIN_48_RETAINED_EARNINGS" hidden="1">"c15731"</definedName>
    <definedName name="IQ_TRANSACTION_LIST" hidden="1">"c15126"</definedName>
    <definedName name="IQ_TRANSACTION_LIST_BANKRUPTCY" hidden="1">"c15131"</definedName>
    <definedName name="IQ_TRANSACTION_LIST_BUYBACK" hidden="1">"c15129"</definedName>
    <definedName name="IQ_TRANSACTION_LIST_INCL_SUBS" hidden="1">"c15132"</definedName>
    <definedName name="IQ_TRANSACTION_LIST_INCL_SUBS_BANKRUPTCY" hidden="1">"c15137"</definedName>
    <definedName name="IQ_TRANSACTION_LIST_INCL_SUBS_BUYBACK" hidden="1">"c15135"</definedName>
    <definedName name="IQ_TRANSACTION_LIST_INCL_SUBS_MA" hidden="1">"c15133"</definedName>
    <definedName name="IQ_TRANSACTION_LIST_INCL_SUBS_PO" hidden="1">"c15136"</definedName>
    <definedName name="IQ_TRANSACTION_LIST_INCL_SUBS_PP" hidden="1">"c15134"</definedName>
    <definedName name="IQ_TRANSACTION_LIST_MA" hidden="1">"c15127"</definedName>
    <definedName name="IQ_TRANSACTION_LIST_PO" hidden="1">"c15130"</definedName>
    <definedName name="IQ_TRANSACTION_LIST_PP" hidden="1">"c15128"</definedName>
    <definedName name="IQ_TREASURER_ID" hidden="1">"c15214"</definedName>
    <definedName name="IQ_TREASURER_NAME" hidden="1">"c15213"</definedName>
    <definedName name="IQ_TREASURY" hidden="1">"c1311"</definedName>
    <definedName name="IQ_TREASURY_INVEST_SECURITIES_FFIEC" hidden="1">"c13457"</definedName>
    <definedName name="IQ_TREASURY_OTHER_EQUITY" hidden="1">"c1312"</definedName>
    <definedName name="IQ_TREASURY_OTHER_EQUITY_BNK" hidden="1">"c1313"</definedName>
    <definedName name="IQ_TREASURY_OTHER_EQUITY_BR" hidden="1">"c1314"</definedName>
    <definedName name="IQ_TREASURY_OTHER_EQUITY_FIN" hidden="1">"c1315"</definedName>
    <definedName name="IQ_TREASURY_OTHER_EQUITY_INS" hidden="1">"c1316"</definedName>
    <definedName name="IQ_TREASURY_OTHER_EQUITY_RE" hidden="1">"c6276"</definedName>
    <definedName name="IQ_TREASURY_OTHER_EQUITY_REIT" hidden="1">"c1317"</definedName>
    <definedName name="IQ_TREASURY_OTHER_EQUITY_UTI" hidden="1">"c1318"</definedName>
    <definedName name="IQ_TREASURY_STOCK" hidden="1">"c1438"</definedName>
    <definedName name="IQ_TREASURY_STOCK_TRANSACTIONS_FFIEC" hidden="1">"c15352"</definedName>
    <definedName name="IQ_TRUCK_ASSEMBLIES" hidden="1">"c7021"</definedName>
    <definedName name="IQ_TRUCK_ASSEMBLIES_APR" hidden="1">"c7681"</definedName>
    <definedName name="IQ_TRUCK_ASSEMBLIES_APR_FC" hidden="1">"c8561"</definedName>
    <definedName name="IQ_TRUCK_ASSEMBLIES_FC" hidden="1">"c7901"</definedName>
    <definedName name="IQ_TRUCK_ASSEMBLIES_POP" hidden="1">"c7241"</definedName>
    <definedName name="IQ_TRUCK_ASSEMBLIES_POP_FC" hidden="1">"c8121"</definedName>
    <definedName name="IQ_TRUCK_ASSEMBLIES_YOY" hidden="1">"c7461"</definedName>
    <definedName name="IQ_TRUCK_ASSEMBLIES_YOY_FC" hidden="1">"c8341"</definedName>
    <definedName name="IQ_TRUST_INC" hidden="1">"c1319"</definedName>
    <definedName name="IQ_TRUST_PREF" hidden="1">"c1320"</definedName>
    <definedName name="IQ_TRUST_PREFERRED" hidden="1">"c3029"</definedName>
    <definedName name="IQ_TRUST_PREFERRED_PCT" hidden="1">"c3030"</definedName>
    <definedName name="IQ_TRUSTEE" hidden="1">"c8959"</definedName>
    <definedName name="IQ_UFCF_10YR_ANN_CAGR" hidden="1">"c6179"</definedName>
    <definedName name="IQ_UFCF_10YR_ANN_GROWTH" hidden="1">"c1948"</definedName>
    <definedName name="IQ_UFCF_1YR_ANN_GROWTH" hidden="1">"c1943"</definedName>
    <definedName name="IQ_UFCF_2YR_ANN_CAGR" hidden="1">"c6175"</definedName>
    <definedName name="IQ_UFCF_2YR_ANN_GROWTH" hidden="1">"c1944"</definedName>
    <definedName name="IQ_UFCF_3YR_ANN_CAGR" hidden="1">"c6176"</definedName>
    <definedName name="IQ_UFCF_3YR_ANN_GROWTH" hidden="1">"c1945"</definedName>
    <definedName name="IQ_UFCF_5YR_ANN_CAGR" hidden="1">"c6177"</definedName>
    <definedName name="IQ_UFCF_5YR_ANN_GROWTH" hidden="1">"c1946"</definedName>
    <definedName name="IQ_UFCF_7YR_ANN_CAGR" hidden="1">"c6178"</definedName>
    <definedName name="IQ_UFCF_7YR_ANN_GROWTH" hidden="1">"c1947"</definedName>
    <definedName name="IQ_UFCF_MARGIN" hidden="1">"c1962"</definedName>
    <definedName name="IQ_ULT_PARENT" hidden="1">"c3037"</definedName>
    <definedName name="IQ_ULT_PARENT_CIQID" hidden="1">"c3039"</definedName>
    <definedName name="IQ_ULT_PARENT_TICKER" hidden="1">"c3038"</definedName>
    <definedName name="IQ_UNAMORT_DISC" hidden="1">"c2513"</definedName>
    <definedName name="IQ_UNAMORT_DISC_PCT" hidden="1">"c2514"</definedName>
    <definedName name="IQ_UNAMORT_PREMIUM" hidden="1">"c2511"</definedName>
    <definedName name="IQ_UNAMORT_PREMIUM_PCT" hidden="1">"c2512"</definedName>
    <definedName name="IQ_UNASSIGNED_RESERVES_COAL" hidden="1">"c15914"</definedName>
    <definedName name="IQ_UNASSIGNED_RESERVES_TO_TOTAL_RESERVES_COAL" hidden="1">"c15956"</definedName>
    <definedName name="IQ_UNCLASSIFIED_PROPERTY_OPERATING_EXPENSE" hidden="1">"c16034"</definedName>
    <definedName name="IQ_UNCLASSIFIED_RENTAL_INCOME" hidden="1">"c16021"</definedName>
    <definedName name="IQ_UNCONSOL_BEDS" hidden="1">"c8783"</definedName>
    <definedName name="IQ_UNCONSOL_NOI" hidden="1">"c16067"</definedName>
    <definedName name="IQ_UNCONSOL_PROP" hidden="1">"c8762"</definedName>
    <definedName name="IQ_UNCONSOL_ROOMS" hidden="1">"c8787"</definedName>
    <definedName name="IQ_UNCONSOL_SQ_FT" hidden="1">"c8778"</definedName>
    <definedName name="IQ_UNCONSOL_UNITS" hidden="1">"c8770"</definedName>
    <definedName name="IQ_UNDERGROUND_RESERVES_COAL" hidden="1">"c15922"</definedName>
    <definedName name="IQ_UNDERGROUND_RESERVES_TO_TOTAL_RESERVES_COAL" hidden="1">"c15960"</definedName>
    <definedName name="IQ_UNDERWRITER" hidden="1">"c8958"</definedName>
    <definedName name="IQ_UNDERWRITING_PROFIT" hidden="1">"c9975"</definedName>
    <definedName name="IQ_UNDRAWN_CP" hidden="1">"c2518"</definedName>
    <definedName name="IQ_UNDRAWN_CREDIT" hidden="1">"c3032"</definedName>
    <definedName name="IQ_UNDRAWN_FED_FUNDS" hidden="1">"c2524"</definedName>
    <definedName name="IQ_UNDRAWN_FHLB" hidden="1">"c2520"</definedName>
    <definedName name="IQ_UNDRAWN_LC" hidden="1">"c2521"</definedName>
    <definedName name="IQ_UNDRAWN_RC" hidden="1">"c2517"</definedName>
    <definedName name="IQ_UNDRAWN_TL" hidden="1">"c2519"</definedName>
    <definedName name="IQ_UNEARN_PREMIUM" hidden="1">"c1321"</definedName>
    <definedName name="IQ_UNEARN_REV_CURRENT" hidden="1">"c1322"</definedName>
    <definedName name="IQ_UNEARN_REV_CURRENT_BNK" hidden="1">"c1323"</definedName>
    <definedName name="IQ_UNEARN_REV_CURRENT_BR" hidden="1">"c1324"</definedName>
    <definedName name="IQ_UNEARN_REV_CURRENT_FIN" hidden="1">"c1325"</definedName>
    <definedName name="IQ_UNEARN_REV_CURRENT_INS" hidden="1">"c1326"</definedName>
    <definedName name="IQ_UNEARN_REV_CURRENT_RE" hidden="1">"c6277"</definedName>
    <definedName name="IQ_UNEARN_REV_CURRENT_REIT" hidden="1">"c1327"</definedName>
    <definedName name="IQ_UNEARN_REV_CURRENT_UTI" hidden="1">"c1328"</definedName>
    <definedName name="IQ_UNEARN_REV_LT" hidden="1">"c1329"</definedName>
    <definedName name="IQ_UNEARNED_INCOME_LL_REC_DOM_FFIEC" hidden="1">"c12916"</definedName>
    <definedName name="IQ_UNEARNED_INCOME_LL_REC_FFIEC" hidden="1">"c12897"</definedName>
    <definedName name="IQ_UNEARNED_PREMIUMS_PC_FFIEC" hidden="1">"c13101"</definedName>
    <definedName name="IQ_UNEMPLOYMENT_RATE" hidden="1">"c7023"</definedName>
    <definedName name="IQ_UNEMPLOYMENT_RATE_FC" hidden="1">"c7903"</definedName>
    <definedName name="IQ_UNEMPLOYMENT_RATE_POP" hidden="1">"c7243"</definedName>
    <definedName name="IQ_UNEMPLOYMENT_RATE_POP_FC" hidden="1">"c8123"</definedName>
    <definedName name="IQ_UNEMPLOYMENT_RATE_YOY" hidden="1">"c7463"</definedName>
    <definedName name="IQ_UNEMPLOYMENT_RATE_YOY_FC" hidden="1">"c8343"</definedName>
    <definedName name="IQ_UNIT_LABOR_COST_INDEX" hidden="1">"c7025"</definedName>
    <definedName name="IQ_UNIT_LABOR_COST_INDEX_APR" hidden="1">"c7685"</definedName>
    <definedName name="IQ_UNIT_LABOR_COST_INDEX_APR_FC" hidden="1">"c8565"</definedName>
    <definedName name="IQ_UNIT_LABOR_COST_INDEX_FC" hidden="1">"c7905"</definedName>
    <definedName name="IQ_UNIT_LABOR_COST_INDEX_PCT_CHANGE" hidden="1">"c7024"</definedName>
    <definedName name="IQ_UNIT_LABOR_COST_INDEX_PCT_CHANGE_FC" hidden="1">"c7904"</definedName>
    <definedName name="IQ_UNIT_LABOR_COST_INDEX_PCT_CHANGE_POP" hidden="1">"c7244"</definedName>
    <definedName name="IQ_UNIT_LABOR_COST_INDEX_PCT_CHANGE_POP_FC" hidden="1">"c8124"</definedName>
    <definedName name="IQ_UNIT_LABOR_COST_INDEX_PCT_CHANGE_YOY" hidden="1">"c7464"</definedName>
    <definedName name="IQ_UNIT_LABOR_COST_INDEX_PCT_CHANGE_YOY_FC" hidden="1">"c8344"</definedName>
    <definedName name="IQ_UNIT_LABOR_COST_INDEX_POP" hidden="1">"c7245"</definedName>
    <definedName name="IQ_UNIT_LABOR_COST_INDEX_POP_FC" hidden="1">"c8125"</definedName>
    <definedName name="IQ_UNIT_LABOR_COST_INDEX_YOY" hidden="1">"c7465"</definedName>
    <definedName name="IQ_UNIT_LABOR_COST_INDEX_YOY_FC" hidden="1">"c8345"</definedName>
    <definedName name="IQ_UNLEVERED_FCF" hidden="1">"c1908"</definedName>
    <definedName name="IQ_UNPAID_CLAIMS" hidden="1">"c1330"</definedName>
    <definedName name="IQ_UNREALIZED_GAIN" hidden="1">"c1619"</definedName>
    <definedName name="IQ_UNRECOG_TAX_BENEFIT_BEG_PERIOD" hidden="1">"c15732"</definedName>
    <definedName name="IQ_UNRECOG_TAX_BENEFIT_END_PERIOD" hidden="1">"c15740"</definedName>
    <definedName name="IQ_UNRECOG_TAX_BENEFIT_OTHER_ADJ" hidden="1">"c15739"</definedName>
    <definedName name="IQ_UNSECURED_COMMITMENTS_COMMERCIAL_RE_UNUSED_FFIEC" hidden="1">"c13246"</definedName>
    <definedName name="IQ_UNSECURED_DEBT" hidden="1">"c2548"</definedName>
    <definedName name="IQ_UNSECURED_DEBT_PCT" hidden="1">"c2549"</definedName>
    <definedName name="IQ_UNUSUAL_EXP" hidden="1">"c1456"</definedName>
    <definedName name="IQ_UPGRADE_REBUILD_CABLE_INVEST" hidden="1">"c15804"</definedName>
    <definedName name="IQ_US_ADDRESS_LEASE_FIN_REC_FFIEC" hidden="1">"c13624"</definedName>
    <definedName name="IQ_US_AGENCY_OBLIG_FFIEC" hidden="1">"c12779"</definedName>
    <definedName name="IQ_US_AGENCY_OBLIG_TRADING_DOM_FFIEC" hidden="1">"c12919"</definedName>
    <definedName name="IQ_US_AGENCY_OBLIG_TRADING_FFIEC" hidden="1">"c12814"</definedName>
    <definedName name="IQ_US_AGENCY_OBLIGATIONS_AVAIL_SALE_FFIEC" hidden="1">"c12793"</definedName>
    <definedName name="IQ_US_BANKS_OTHER_INST_FOREIGN_DEP_FFIEC" hidden="1">"c15343"</definedName>
    <definedName name="IQ_US_GAAP" hidden="1">"c1331"</definedName>
    <definedName name="IQ_US_GAAP_BASIC_EPS_EXCL" hidden="1">"c2984"</definedName>
    <definedName name="IQ_US_GAAP_BASIC_EPS_INCL" hidden="1">"c2982"</definedName>
    <definedName name="IQ_US_GAAP_BASIC_WEIGHT" hidden="1">"c2980"</definedName>
    <definedName name="IQ_US_GAAP_CA_ADJ" hidden="1">"c2925"</definedName>
    <definedName name="IQ_US_GAAP_CASH_FINAN" hidden="1">"c2945"</definedName>
    <definedName name="IQ_US_GAAP_CASH_FINAN_ADJ" hidden="1">"c2941"</definedName>
    <definedName name="IQ_US_GAAP_CASH_INVEST" hidden="1">"c2944"</definedName>
    <definedName name="IQ_US_GAAP_CASH_INVEST_ADJ" hidden="1">"c2940"</definedName>
    <definedName name="IQ_US_GAAP_CASH_OPER" hidden="1">"c2943"</definedName>
    <definedName name="IQ_US_GAAP_CASH_OPER_ADJ" hidden="1">"c2939"</definedName>
    <definedName name="IQ_US_GAAP_CL_ADJ" hidden="1">"c2927"</definedName>
    <definedName name="IQ_US_GAAP_COST_REV_ADJ" hidden="1">"c2951"</definedName>
    <definedName name="IQ_US_GAAP_DILUT_EPS_EXCL" hidden="1">"c2985"</definedName>
    <definedName name="IQ_US_GAAP_DILUT_EPS_INCL" hidden="1">"c2983"</definedName>
    <definedName name="IQ_US_GAAP_DILUT_NI" hidden="1">"c2979"</definedName>
    <definedName name="IQ_US_GAAP_DILUT_WEIGHT" hidden="1">"c2981"</definedName>
    <definedName name="IQ_US_GAAP_DO_ADJ" hidden="1">"c2959"</definedName>
    <definedName name="IQ_US_GAAP_EXTRA_ACC_ITEMS_ADJ" hidden="1">"c2958"</definedName>
    <definedName name="IQ_US_GAAP_INC_TAX_ADJ" hidden="1">"c2961"</definedName>
    <definedName name="IQ_US_GAAP_INTEREST_EXP_ADJ" hidden="1">"c2957"</definedName>
    <definedName name="IQ_US_GAAP_LIAB_LT_ADJ" hidden="1">"c2928"</definedName>
    <definedName name="IQ_US_GAAP_LIAB_TOTAL_LIAB" hidden="1">"c2933"</definedName>
    <definedName name="IQ_US_GAAP_MINORITY_INTEREST_IS_ADJ" hidden="1">"c2960"</definedName>
    <definedName name="IQ_US_GAAP_NCA_ADJ" hidden="1">"c2926"</definedName>
    <definedName name="IQ_US_GAAP_NET_CHANGE" hidden="1">"c2946"</definedName>
    <definedName name="IQ_US_GAAP_NET_CHANGE_ADJ" hidden="1">"c2942"</definedName>
    <definedName name="IQ_US_GAAP_NI" hidden="1">"c2976"</definedName>
    <definedName name="IQ_US_GAAP_NI_ADJ" hidden="1">"c2963"</definedName>
    <definedName name="IQ_US_GAAP_NI_AVAIL_INCL" hidden="1">"c2978"</definedName>
    <definedName name="IQ_US_GAAP_OTHER_ADJ_ADJ" hidden="1">"c2962"</definedName>
    <definedName name="IQ_US_GAAP_OTHER_NON_OPER_ADJ" hidden="1">"c2955"</definedName>
    <definedName name="IQ_US_GAAP_OTHER_OPER_ADJ" hidden="1">"c2954"</definedName>
    <definedName name="IQ_US_GAAP_RD_ADJ" hidden="1">"c2953"</definedName>
    <definedName name="IQ_US_GAAP_SGA_ADJ" hidden="1">"c2952"</definedName>
    <definedName name="IQ_US_GAAP_TOTAL_ASSETS" hidden="1">"c2931"</definedName>
    <definedName name="IQ_US_GAAP_TOTAL_EQUITY" hidden="1">"c2934"</definedName>
    <definedName name="IQ_US_GAAP_TOTAL_EQUITY_ADJ" hidden="1">"c2929"</definedName>
    <definedName name="IQ_US_GAAP_TOTAL_REV_ADJ" hidden="1">"c2950"</definedName>
    <definedName name="IQ_US_GAAP_TOTAL_UNUSUAL_ADJ" hidden="1">"c2956"</definedName>
    <definedName name="IQ_US_GOVT_NON_TRANS_ACCTS_FFIEC" hidden="1">"c15323"</definedName>
    <definedName name="IQ_US_GOVT_STATE_POLI_SUBD_IN_US_FOREIGN_DEP_FFIEC" hidden="1">"c15346"</definedName>
    <definedName name="IQ_US_GOVT_TRANS_ACCTS_FFIEC" hidden="1">"c15315"</definedName>
    <definedName name="IQ_US_INST_DUE_30_89_FFIEC" hidden="1">"c13268"</definedName>
    <definedName name="IQ_US_INST_DUE_90_FFIEC" hidden="1">"c13294"</definedName>
    <definedName name="IQ_US_INST_NON_ACCRUAL_FFIEC" hidden="1">"c13320"</definedName>
    <definedName name="IQ_US_SPONSORED_AGENCY_OBLIG_AVAIL_SALE_FFIEC" hidden="1">"c12794"</definedName>
    <definedName name="IQ_US_SPONSORED_AGENCY_OBLIG_FFIEC" hidden="1">"c12780"</definedName>
    <definedName name="IQ_US_TREASURY_SEC_AVAIL_SALE_FFIEC" hidden="1">"c12792"</definedName>
    <definedName name="IQ_US_TREASURY_SEC_TRADING_DOM_FFIEC" hidden="1">"c12918"</definedName>
    <definedName name="IQ_US_TREASURY_SEC_TRADING_FFIEC" hidden="1">"c12813"</definedName>
    <definedName name="IQ_US_TREASURY_SECURITIES_FFIEC" hidden="1">"c12778"</definedName>
    <definedName name="IQ_UST_SEC_GOVT_AGENCY_CORP_QUARTERLY_AVG_FFIEC" hidden="1">"c15469"</definedName>
    <definedName name="IQ_UST_SECURITIES_GOVT_AGENCY_QUARTERLY_AVG_FFIEC" hidden="1">"c15468"</definedName>
    <definedName name="IQ_UTIL_PPE_NET" hidden="1">"c1620"</definedName>
    <definedName name="IQ_UTIL_REV" hidden="1">"c2091"</definedName>
    <definedName name="IQ_UTILITY_EXPENSE" hidden="1">"c16031"</definedName>
    <definedName name="IQ_UV_PENSION_LIAB" hidden="1">"c1332"</definedName>
    <definedName name="IQ_VALUE_TRADED" hidden="1">"c1519"</definedName>
    <definedName name="IQ_VALUE_TRADED_LAST_3MTH" hidden="1">"c1530"</definedName>
    <definedName name="IQ_VALUE_TRADED_LAST_6MTH" hidden="1">"c1531"</definedName>
    <definedName name="IQ_VALUE_TRADED_LAST_MTH" hidden="1">"c1529"</definedName>
    <definedName name="IQ_VALUE_TRADED_LAST_WK" hidden="1">"c1528"</definedName>
    <definedName name="IQ_VALUE_TRADED_LAST_YR" hidden="1">"c1532"</definedName>
    <definedName name="IQ_VARIABLE_RATE_PREFERREDS_INT_SENSITIVITY_FFIEC" hidden="1">"c13096"</definedName>
    <definedName name="IQ_VC_REV_OPERATING_INC_FFIEC" hidden="1">"c13388"</definedName>
    <definedName name="IQ_VEHICLE_ASSEMBLIES_LIGHT" hidden="1">"c6905"</definedName>
    <definedName name="IQ_VEHICLE_ASSEMBLIES_LIGHT_APR" hidden="1">"c7565"</definedName>
    <definedName name="IQ_VEHICLE_ASSEMBLIES_LIGHT_APR_FC" hidden="1">"c8445"</definedName>
    <definedName name="IQ_VEHICLE_ASSEMBLIES_LIGHT_FC" hidden="1">"c7785"</definedName>
    <definedName name="IQ_VEHICLE_ASSEMBLIES_LIGHT_NEW" hidden="1">"c6925"</definedName>
    <definedName name="IQ_VEHICLE_ASSEMBLIES_LIGHT_NEW_APR" hidden="1">"c7585"</definedName>
    <definedName name="IQ_VEHICLE_ASSEMBLIES_LIGHT_NEW_APR_FC" hidden="1">"c8465"</definedName>
    <definedName name="IQ_VEHICLE_ASSEMBLIES_LIGHT_NEW_FC" hidden="1">"c7805"</definedName>
    <definedName name="IQ_VEHICLE_ASSEMBLIES_LIGHT_NEW_POP" hidden="1">"c7145"</definedName>
    <definedName name="IQ_VEHICLE_ASSEMBLIES_LIGHT_NEW_POP_FC" hidden="1">"c8025"</definedName>
    <definedName name="IQ_VEHICLE_ASSEMBLIES_LIGHT_NEW_YOY" hidden="1">"c7365"</definedName>
    <definedName name="IQ_VEHICLE_ASSEMBLIES_LIGHT_NEW_YOY_FC" hidden="1">"c8245"</definedName>
    <definedName name="IQ_VEHICLE_ASSEMBLIES_LIGHT_POP" hidden="1">"c7125"</definedName>
    <definedName name="IQ_VEHICLE_ASSEMBLIES_LIGHT_POP_FC" hidden="1">"c8005"</definedName>
    <definedName name="IQ_VEHICLE_ASSEMBLIES_LIGHT_YOY" hidden="1">"c7345"</definedName>
    <definedName name="IQ_VEHICLE_ASSEMBLIES_LIGHT_YOY_FC" hidden="1">"c8225"</definedName>
    <definedName name="IQ_VEHICLE_ASSEMBLIES_TOTAL" hidden="1">"c7020"</definedName>
    <definedName name="IQ_VEHICLE_ASSEMBLIES_TOTAL_APR" hidden="1">"c7680"</definedName>
    <definedName name="IQ_VEHICLE_ASSEMBLIES_TOTAL_APR_FC" hidden="1">"c8560"</definedName>
    <definedName name="IQ_VEHICLE_ASSEMBLIES_TOTAL_FC" hidden="1">"c7900"</definedName>
    <definedName name="IQ_VEHICLE_ASSEMBLIES_TOTAL_POP" hidden="1">"c7240"</definedName>
    <definedName name="IQ_VEHICLE_ASSEMBLIES_TOTAL_POP_FC" hidden="1">"c8120"</definedName>
    <definedName name="IQ_VEHICLE_ASSEMBLIES_TOTAL_YOY" hidden="1">"c7460"</definedName>
    <definedName name="IQ_VEHICLE_ASSEMBLIES_TOTAL_YOY_FC" hidden="1">"c8340"</definedName>
    <definedName name="IQ_VEHICLE_LOANS" hidden="1">"c15249"</definedName>
    <definedName name="IQ_VENTURE_CAPITAL_REVENUE_FFIEC" hidden="1">"c13010"</definedName>
    <definedName name="IQ_VIF_AFTER_COST_CAPITAL_COVERED" hidden="1">"c9966"</definedName>
    <definedName name="IQ_VIF_AFTER_COST_CAPITAL_GROUP" hidden="1">"c9952"</definedName>
    <definedName name="IQ_VIF_BEFORE_COST_CAPITAL_COVERED" hidden="1">"c9964"</definedName>
    <definedName name="IQ_VIF_BEFORE_COST_CAPITAL_GROUP" hidden="1">"c9950"</definedName>
    <definedName name="IQ_VOICE_SUB_BASIC_SUB" hidden="1">"c16203"</definedName>
    <definedName name="IQ_VOICE_SUB_TOTAL_HOMES_PASSED" hidden="1">"c15770"</definedName>
    <definedName name="IQ_VOICE_SUB_VIDEO_SUB" hidden="1">"c15789"</definedName>
    <definedName name="IQ_VOL_LAST_3MTH" hidden="1">"c1525"</definedName>
    <definedName name="IQ_VOL_LAST_6MTH" hidden="1">"c1526"</definedName>
    <definedName name="IQ_VOL_LAST_MTH" hidden="1">"c1524"</definedName>
    <definedName name="IQ_VOL_LAST_WK" hidden="1">"c1523"</definedName>
    <definedName name="IQ_VOL_LAST_YR" hidden="1">"c1527"</definedName>
    <definedName name="IQ_VOLUME" hidden="1">"c1333"</definedName>
    <definedName name="IQ_VWAP" hidden="1">"c13514"</definedName>
    <definedName name="IQ_WAC_CURRENT" hidden="1">"c8961"</definedName>
    <definedName name="IQ_WAC_ORIGINAL" hidden="1">"c8953"</definedName>
    <definedName name="IQ_WAM_CURRENT" hidden="1">"c8962"</definedName>
    <definedName name="IQ_WAM_ORIGINAL" hidden="1">"c8952"</definedName>
    <definedName name="IQ_WARRANTS_BEG_OS" hidden="1">"c2698"</definedName>
    <definedName name="IQ_WARRANTS_CANCELLED" hidden="1">"c2701"</definedName>
    <definedName name="IQ_WARRANTS_END_OS" hidden="1">"c2702"</definedName>
    <definedName name="IQ_WARRANTS_EXERCISED" hidden="1">"c2700"</definedName>
    <definedName name="IQ_WARRANTS_ISSUED" hidden="1">"c2699"</definedName>
    <definedName name="IQ_WARRANTS_STRIKE_PRICE_ISSUED" hidden="1">"c2704"</definedName>
    <definedName name="IQ_WARRANTS_STRIKE_PRICE_OS" hidden="1">"c2703"</definedName>
    <definedName name="IQ_WEEK" hidden="1">50000</definedName>
    <definedName name="IQ_WEIGHTED_AVG_PRICE" hidden="1">"c1334"</definedName>
    <definedName name="IQ_WHOLESALE_INVENTORIES" hidden="1">"c7027"</definedName>
    <definedName name="IQ_WHOLESALE_INVENTORIES_APR" hidden="1">"c7687"</definedName>
    <definedName name="IQ_WHOLESALE_INVENTORIES_APR_FC" hidden="1">"c8567"</definedName>
    <definedName name="IQ_WHOLESALE_INVENTORIES_FC" hidden="1">"c7907"</definedName>
    <definedName name="IQ_WHOLESALE_INVENTORIES_POP" hidden="1">"c7247"</definedName>
    <definedName name="IQ_WHOLESALE_INVENTORIES_POP_FC" hidden="1">"c8127"</definedName>
    <definedName name="IQ_WHOLESALE_INVENTORIES_YOY" hidden="1">"c7467"</definedName>
    <definedName name="IQ_WHOLESALE_INVENTORIES_YOY_FC" hidden="1">"c8347"</definedName>
    <definedName name="IQ_WHOLESALE_IS_RATIO" hidden="1">"c7026"</definedName>
    <definedName name="IQ_WHOLESALE_IS_RATIO_FC" hidden="1">"c7906"</definedName>
    <definedName name="IQ_WHOLESALE_IS_RATIO_POP" hidden="1">"c7246"</definedName>
    <definedName name="IQ_WHOLESALE_IS_RATIO_POP_FC" hidden="1">"c8126"</definedName>
    <definedName name="IQ_WHOLESALE_IS_RATIO_YOY" hidden="1">"c7466"</definedName>
    <definedName name="IQ_WHOLESALE_IS_RATIO_YOY_FC" hidden="1">"c8346"</definedName>
    <definedName name="IQ_WHOLESALE_SALES" hidden="1">"c7028"</definedName>
    <definedName name="IQ_WHOLESALE_SALES_APR" hidden="1">"c7688"</definedName>
    <definedName name="IQ_WHOLESALE_SALES_APR_FC" hidden="1">"c8568"</definedName>
    <definedName name="IQ_WHOLESALE_SALES_FC" hidden="1">"c7908"</definedName>
    <definedName name="IQ_WHOLESALE_SALES_INDEX" hidden="1">"c7029"</definedName>
    <definedName name="IQ_WHOLESALE_SALES_INDEX_APR" hidden="1">"c7689"</definedName>
    <definedName name="IQ_WHOLESALE_SALES_INDEX_APR_FC" hidden="1">"c8569"</definedName>
    <definedName name="IQ_WHOLESALE_SALES_INDEX_FC" hidden="1">"c7909"</definedName>
    <definedName name="IQ_WHOLESALE_SALES_INDEX_POP" hidden="1">"c7249"</definedName>
    <definedName name="IQ_WHOLESALE_SALES_INDEX_POP_FC" hidden="1">"c8129"</definedName>
    <definedName name="IQ_WHOLESALE_SALES_INDEX_YOY" hidden="1">"c7469"</definedName>
    <definedName name="IQ_WHOLESALE_SALES_INDEX_YOY_FC" hidden="1">"c8349"</definedName>
    <definedName name="IQ_WHOLESALE_SALES_POP" hidden="1">"c7248"</definedName>
    <definedName name="IQ_WHOLESALE_SALES_POP_FC" hidden="1">"c8128"</definedName>
    <definedName name="IQ_WHOLESALE_SALES_YOY" hidden="1">"c7468"</definedName>
    <definedName name="IQ_WHOLESALE_SALES_YOY_FC" hidden="1">"c8348"</definedName>
    <definedName name="IQ_WIP_INV" hidden="1">"c1335"</definedName>
    <definedName name="IQ_WIRELESS_PENETRATION" hidden="1">"c15767"</definedName>
    <definedName name="IQ_WORKING_CAP" hidden="1">"c3494"</definedName>
    <definedName name="IQ_WORKMEN_WRITTEN" hidden="1">"c1336"</definedName>
    <definedName name="IQ_WTD_AVG_IR_AFTER_FIVE" hidden="1">"c15700"</definedName>
    <definedName name="IQ_WTD_AVG_IR_CY" hidden="1">"c15695"</definedName>
    <definedName name="IQ_WTD_AVG_IR_CY1" hidden="1">"c15696"</definedName>
    <definedName name="IQ_WTD_AVG_IR_CY2" hidden="1">"c15697"</definedName>
    <definedName name="IQ_WTD_AVG_IR_CY3" hidden="1">"c15698"</definedName>
    <definedName name="IQ_WTD_AVG_IR_CY4" hidden="1">"c15699"</definedName>
    <definedName name="IQ_WTD_AVG_IR_LT_DEBT" hidden="1">"c15693"</definedName>
    <definedName name="IQ_WTD_AVG_IR_TOTAL_DEBT" hidden="1">"c15694"</definedName>
    <definedName name="IQ_XDIV_DATE" hidden="1">"c2104"</definedName>
    <definedName name="IQ_YEAR_FOUNDED" hidden="1">"c6793"</definedName>
    <definedName name="IQ_YEARHIGH" hidden="1">"c1337"</definedName>
    <definedName name="IQ_YEARHIGH_DATE" hidden="1">"c2250"</definedName>
    <definedName name="IQ_YEARHIGH_RT" hidden="1">"YEARHIGH"</definedName>
    <definedName name="IQ_YEARLOW" hidden="1">"c1338"</definedName>
    <definedName name="IQ_YEARLOW_DATE" hidden="1">"c2251"</definedName>
    <definedName name="IQ_YEARLOW_RT" hidden="1">"YEARLOW"</definedName>
    <definedName name="IQ_YIELD_FED_FUNDS_SOLD_FFIEC" hidden="1">"c13487"</definedName>
    <definedName name="IQ_YIELD_TRADING_ASSETS_FFIEC" hidden="1">"c13488"</definedName>
    <definedName name="IQ_YTD" hidden="1">3000</definedName>
    <definedName name="IQ_YTDMONTH" hidden="1">130000</definedName>
    <definedName name="IQ_YTW" hidden="1">"c2163"</definedName>
    <definedName name="IQ_YTW_DATE" hidden="1">"c2164"</definedName>
    <definedName name="IQ_YTW_DATE_TYPE" hidden="1">"c2165"</definedName>
    <definedName name="IQ_Z_SCORE" hidden="1">"c1339"</definedName>
    <definedName name="maxvar">#REF!</definedName>
    <definedName name="minvar">#REF!</definedName>
    <definedName name="_xlnm.Print_Area" localSheetId="2">'1'!$A$1:$J$27</definedName>
    <definedName name="_xlnm.Print_Area" localSheetId="12">'10'!$A$1:$AA$52</definedName>
    <definedName name="_xlnm.Print_Area" localSheetId="13">'11'!$A$1:$AA$58</definedName>
    <definedName name="_xlnm.Print_Area" localSheetId="14">'12'!$A$1:$AA$33</definedName>
    <definedName name="_xlnm.Print_Area" localSheetId="15">'13'!$A$1:$P$71</definedName>
    <definedName name="_xlnm.Print_Area" localSheetId="16">'14'!$A$1:$Q$67</definedName>
    <definedName name="_xlnm.Print_Area" localSheetId="17">'15'!$A$1:$X$73</definedName>
    <definedName name="_xlnm.Print_Area" localSheetId="18">'16'!$A$1:$T$42</definedName>
    <definedName name="_xlnm.Print_Area" localSheetId="3">'2'!$A$1:$J$39</definedName>
    <definedName name="_xlnm.Print_Area" localSheetId="4">'3'!$A$1:$N$59</definedName>
    <definedName name="_xlnm.Print_Area" localSheetId="5">'4'!$A$1:$O$62</definedName>
    <definedName name="_xlnm.Print_Area" localSheetId="6">'5'!$A$1:$AA$66</definedName>
    <definedName name="_xlnm.Print_Area" localSheetId="7">'6'!$A$1:$AA$49</definedName>
    <definedName name="_xlnm.Print_Area" localSheetId="8">'7'!$A$1:$AA$46</definedName>
    <definedName name="_xlnm.Print_Area" localSheetId="9">'8'!$A$1:$AA$54</definedName>
    <definedName name="_xlnm.Print_Area" localSheetId="10">'9'!$A$1:$AA$32</definedName>
  </definedNames>
  <calcPr calcId="191029" iterate="1"/>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AS5" i="2" l="1"/>
  <c r="A46" i="2" l="1"/>
  <c r="AK25" i="2" l="1"/>
  <c r="G39" i="2"/>
  <c r="G40" i="2"/>
  <c r="G41" i="2"/>
  <c r="AE28" i="2" l="1"/>
  <c r="AE27" i="2"/>
  <c r="G38" i="2"/>
  <c r="C18" i="2" l="1"/>
  <c r="AK23" i="2" l="1"/>
  <c r="AK24" i="2"/>
  <c r="S37" i="2" l="1"/>
  <c r="M24" i="2"/>
  <c r="G37" i="2" l="1"/>
  <c r="M23" i="2"/>
  <c r="AE26" i="2" l="1"/>
  <c r="G35" i="2" l="1"/>
  <c r="G36" i="2"/>
  <c r="AK22" i="2" l="1"/>
  <c r="AK20" i="2"/>
  <c r="AK21" i="2"/>
  <c r="AK19" i="2"/>
  <c r="AK16" i="2"/>
  <c r="AK17" i="2"/>
  <c r="AK18" i="2"/>
  <c r="AK15" i="2"/>
  <c r="AM13" i="2"/>
  <c r="AM14" i="2"/>
  <c r="AM15" i="2"/>
  <c r="AM16" i="2"/>
  <c r="AM17" i="2"/>
  <c r="AM18" i="2"/>
  <c r="AK7" i="2"/>
  <c r="AK8" i="2"/>
  <c r="AK9" i="2"/>
  <c r="AK10" i="2"/>
  <c r="AK11" i="2"/>
  <c r="AK12" i="2"/>
  <c r="AK13" i="2"/>
  <c r="AK14" i="2"/>
  <c r="AK6" i="2"/>
  <c r="AM5" i="2"/>
  <c r="AM6" i="2"/>
  <c r="AM7" i="2"/>
  <c r="AM8" i="2"/>
  <c r="AM9" i="2"/>
  <c r="AM10" i="2"/>
  <c r="AM11" i="2"/>
  <c r="AM12" i="2"/>
  <c r="AK5" i="2"/>
  <c r="AE25" i="2" l="1"/>
  <c r="AG18" i="2"/>
  <c r="AE24" i="2"/>
  <c r="AE23" i="2"/>
  <c r="AG13" i="2" l="1"/>
  <c r="AE22" i="2"/>
  <c r="AE21" i="2"/>
  <c r="AE19" i="2"/>
  <c r="AE20" i="2"/>
  <c r="AE5" i="2"/>
  <c r="AE6" i="2"/>
  <c r="AE7" i="2"/>
  <c r="AE8" i="2"/>
  <c r="AE9" i="2"/>
  <c r="AE10" i="2"/>
  <c r="AE11" i="2"/>
  <c r="AE12" i="2"/>
  <c r="AE13" i="2"/>
  <c r="AE14" i="2"/>
  <c r="AE15" i="2"/>
  <c r="AE16" i="2"/>
  <c r="AE17" i="2"/>
  <c r="AE18" i="2"/>
  <c r="AG5" i="2"/>
  <c r="AG6" i="2"/>
  <c r="AG7" i="2"/>
  <c r="AG8" i="2"/>
  <c r="AG9" i="2"/>
  <c r="S34" i="2"/>
  <c r="S35" i="2"/>
  <c r="S36" i="2"/>
  <c r="S30" i="2"/>
  <c r="S31" i="2"/>
  <c r="S32" i="2"/>
  <c r="S33" i="2"/>
  <c r="S29" i="2"/>
  <c r="S28" i="2"/>
  <c r="S27" i="2"/>
  <c r="S26" i="2"/>
  <c r="S25" i="2"/>
  <c r="S24" i="2"/>
  <c r="S23" i="2"/>
  <c r="S22" i="2"/>
  <c r="S21" i="2"/>
  <c r="AG14" i="2" l="1"/>
  <c r="AG17" i="2"/>
  <c r="AG10" i="2"/>
  <c r="AG11" i="2"/>
  <c r="AG16" i="2" l="1"/>
  <c r="AG15" i="2"/>
  <c r="AG12" i="2" l="1"/>
  <c r="S19" i="2" l="1"/>
  <c r="S20" i="2"/>
  <c r="S18" i="2"/>
  <c r="S16" i="2"/>
  <c r="S17" i="2"/>
  <c r="S14" i="2"/>
  <c r="S15" i="2"/>
  <c r="S13" i="2"/>
  <c r="S11" i="2"/>
  <c r="S12" i="2"/>
  <c r="S9" i="2"/>
  <c r="S10" i="2"/>
  <c r="S8" i="2"/>
  <c r="S7" i="2"/>
  <c r="S6" i="2"/>
  <c r="S5" i="2"/>
  <c r="U13" i="2"/>
  <c r="U14" i="2"/>
  <c r="U15" i="2"/>
  <c r="U16" i="2"/>
  <c r="U17" i="2"/>
  <c r="U18" i="2"/>
  <c r="U5" i="2"/>
  <c r="M22" i="2"/>
  <c r="M21" i="2"/>
  <c r="M20" i="2"/>
  <c r="M19" i="2"/>
  <c r="M18" i="2"/>
  <c r="M17" i="2"/>
  <c r="M16" i="2"/>
  <c r="M15" i="2"/>
  <c r="M14" i="2"/>
  <c r="M13" i="2"/>
  <c r="M12" i="2"/>
  <c r="M11" i="2"/>
  <c r="M10" i="2"/>
  <c r="M9" i="2"/>
  <c r="M8" i="2"/>
  <c r="M7" i="2"/>
  <c r="M6" i="2"/>
  <c r="M5" i="2"/>
  <c r="O5" i="2"/>
  <c r="O6" i="2"/>
  <c r="O7" i="2"/>
  <c r="O8" i="2"/>
  <c r="O9" i="2"/>
  <c r="O10" i="2"/>
  <c r="O11" i="2"/>
  <c r="O12" i="2"/>
  <c r="O13" i="2"/>
  <c r="O14" i="2"/>
  <c r="O15" i="2"/>
  <c r="O16" i="2"/>
  <c r="O17" i="2"/>
  <c r="G34" i="2"/>
  <c r="G31" i="2"/>
  <c r="G32" i="2"/>
  <c r="G33" i="2"/>
  <c r="G30" i="2"/>
  <c r="G29" i="2"/>
  <c r="G28" i="2"/>
  <c r="G27" i="2"/>
  <c r="G26" i="2"/>
  <c r="G25" i="2"/>
  <c r="G24" i="2"/>
  <c r="G23" i="2"/>
  <c r="G22" i="2"/>
  <c r="G20" i="2"/>
  <c r="G21" i="2"/>
  <c r="G19" i="2"/>
  <c r="G18" i="2"/>
  <c r="I17" i="2"/>
  <c r="C17" i="2"/>
  <c r="O23" i="2" l="1"/>
  <c r="U6" i="2"/>
  <c r="U11" i="2"/>
  <c r="U8" i="2"/>
  <c r="O24" i="2" l="1"/>
  <c r="O18" i="2"/>
  <c r="U7" i="2"/>
  <c r="U12" i="2" l="1"/>
  <c r="O25" i="2"/>
  <c r="O19" i="2"/>
  <c r="U9" i="2"/>
  <c r="U10" i="2"/>
  <c r="O20" i="2" l="1"/>
  <c r="G9" i="2"/>
  <c r="G10" i="2"/>
  <c r="G11" i="2"/>
  <c r="G12" i="2"/>
  <c r="G14" i="2"/>
  <c r="G15" i="2"/>
  <c r="G16" i="2"/>
  <c r="G17" i="2"/>
  <c r="G8" i="2"/>
  <c r="G13" i="2"/>
  <c r="G5" i="2"/>
  <c r="G7" i="2"/>
  <c r="G6" i="2"/>
  <c r="I13" i="2"/>
  <c r="I14" i="2"/>
  <c r="I15" i="2"/>
  <c r="I16" i="2"/>
  <c r="I5" i="2"/>
  <c r="I6" i="2"/>
  <c r="I7" i="2"/>
  <c r="I8" i="2"/>
  <c r="I9" i="2"/>
  <c r="I10" i="2"/>
  <c r="I11" i="2"/>
  <c r="I12" i="2"/>
  <c r="A45" i="2"/>
  <c r="A44" i="2"/>
  <c r="A43" i="2"/>
  <c r="A42" i="2"/>
  <c r="A41" i="2"/>
  <c r="O22" i="2" l="1"/>
  <c r="O21" i="2"/>
  <c r="A40" i="2" l="1"/>
  <c r="A39" i="2"/>
  <c r="A38" i="2"/>
  <c r="A37" i="2"/>
  <c r="A36" i="2"/>
  <c r="A35" i="2"/>
  <c r="A34" i="2"/>
  <c r="A33" i="2"/>
  <c r="A32" i="2"/>
  <c r="A31" i="2"/>
  <c r="A30" i="2" l="1"/>
  <c r="A29" i="2"/>
  <c r="A28" i="2"/>
  <c r="A27" i="2"/>
  <c r="A24" i="2"/>
  <c r="A25" i="2"/>
  <c r="A26" i="2"/>
  <c r="A22" i="2"/>
  <c r="A23" i="2"/>
  <c r="A21" i="2"/>
  <c r="A20" i="2"/>
  <c r="A19" i="2"/>
  <c r="A18" i="2"/>
  <c r="A11" i="2"/>
  <c r="A12" i="2"/>
  <c r="A13" i="2"/>
  <c r="A14" i="2"/>
  <c r="A15" i="2"/>
  <c r="A16" i="2"/>
  <c r="A17" i="2"/>
  <c r="A10" i="2"/>
  <c r="A9" i="2"/>
  <c r="C16" i="2"/>
  <c r="A8" i="2"/>
  <c r="C15" i="2"/>
  <c r="C14" i="2"/>
  <c r="C13" i="2"/>
  <c r="A7" i="2"/>
  <c r="A6" i="2"/>
  <c r="A5" i="2"/>
  <c r="C5" i="2" l="1"/>
  <c r="C11" i="2" l="1"/>
  <c r="C10" i="2"/>
  <c r="C12" i="2"/>
  <c r="C6" i="2"/>
  <c r="C9" i="2" l="1"/>
  <c r="C8" i="2"/>
  <c r="C7" i="2"/>
</calcChain>
</file>

<file path=xl/sharedStrings.xml><?xml version="1.0" encoding="utf-8"?>
<sst xmlns="http://schemas.openxmlformats.org/spreadsheetml/2006/main" count="1078" uniqueCount="498">
  <si>
    <t>(Dollars in thousands)</t>
  </si>
  <si>
    <t>Assets:</t>
  </si>
  <si>
    <t>Investments and cash excluding securities held to maturity</t>
  </si>
  <si>
    <t>Securities held to maturity</t>
  </si>
  <si>
    <t>Total investments and cash</t>
  </si>
  <si>
    <t>Deferred policy acquisition costs</t>
  </si>
  <si>
    <t>Other assets</t>
  </si>
  <si>
    <t>Separate account assets</t>
  </si>
  <si>
    <t>Total assets</t>
  </si>
  <si>
    <t>Liabilities:</t>
  </si>
  <si>
    <t>Future policy benefits</t>
  </si>
  <si>
    <t>Other policy liabilities</t>
  </si>
  <si>
    <t>Income taxes</t>
  </si>
  <si>
    <t>Other liabilities</t>
  </si>
  <si>
    <t>Debt obligations</t>
  </si>
  <si>
    <t>Surplus note</t>
  </si>
  <si>
    <t>Payable under securities lending</t>
  </si>
  <si>
    <t>Separate account liabilities</t>
  </si>
  <si>
    <t>Total liabilities</t>
  </si>
  <si>
    <t>Stockholders’ equity:</t>
  </si>
  <si>
    <t>Common stock ($0.01 par value)  (1)</t>
  </si>
  <si>
    <t>Paid-in capital</t>
  </si>
  <si>
    <t>Retained earnings</t>
  </si>
  <si>
    <t>Accumulated other comprehensive income (loss), net:</t>
  </si>
  <si>
    <t>Net unrealized gains (losses)</t>
  </si>
  <si>
    <t>Cumulative translation adjustment</t>
  </si>
  <si>
    <t>Reconciliation of Total Stockholders' Equity to Adjusted Stockholders' Equity</t>
  </si>
  <si>
    <t>Total stockholders' equity</t>
  </si>
  <si>
    <t>Less: Net unrealized gains (losses)</t>
  </si>
  <si>
    <t>Adjusted stockholders’ equity</t>
  </si>
  <si>
    <t>Balance, beginning of period</t>
  </si>
  <si>
    <t>Shareholder dividends</t>
  </si>
  <si>
    <t>Net foreign currency translation adjustment</t>
  </si>
  <si>
    <t>Other, net</t>
  </si>
  <si>
    <t>Balance, end of period</t>
  </si>
  <si>
    <t>General expenses deferred</t>
  </si>
  <si>
    <t>Commission costs deferred</t>
  </si>
  <si>
    <t>Amortization of deferred policy acquisition costs</t>
  </si>
  <si>
    <t>Foreign currency impact and other, net</t>
  </si>
  <si>
    <t>63695380-2a17-4229-9e58-739660490635</t>
  </si>
  <si>
    <t>(1)</t>
  </si>
  <si>
    <t>Outstanding common shares exclude restricted stock units.</t>
  </si>
  <si>
    <t>(2)</t>
  </si>
  <si>
    <t>Revenues:</t>
  </si>
  <si>
    <t>Direct premiums</t>
  </si>
  <si>
    <t>Ceded premiums</t>
  </si>
  <si>
    <t>Net premiums</t>
  </si>
  <si>
    <t>Net investment income</t>
  </si>
  <si>
    <t>Commissions and fees:</t>
  </si>
  <si>
    <t>Other commissions and fees</t>
  </si>
  <si>
    <t>Investment (losses) gains</t>
  </si>
  <si>
    <t>Benefits and expenses:</t>
  </si>
  <si>
    <t>Benefits and claims</t>
  </si>
  <si>
    <t>Amortization of DAC</t>
  </si>
  <si>
    <t>Insurance commissions</t>
  </si>
  <si>
    <t>Insurance expenses</t>
  </si>
  <si>
    <t>Sales commissions:</t>
  </si>
  <si>
    <t>Other sales commissions</t>
  </si>
  <si>
    <t>Interest expense</t>
  </si>
  <si>
    <t>Other operating expenses</t>
  </si>
  <si>
    <t>Investment &amp; Savings Products</t>
  </si>
  <si>
    <t>Corporate &amp; Other Distributed Products</t>
  </si>
  <si>
    <t>Income before income taxes</t>
  </si>
  <si>
    <t>b5cbb9b2-2f0e-48af-81e6-eaa8aa4593cc</t>
  </si>
  <si>
    <t>Total Revenues</t>
  </si>
  <si>
    <t>Total benefits and expenses</t>
  </si>
  <si>
    <t>$
Change</t>
  </si>
  <si>
    <t>%
Change</t>
  </si>
  <si>
    <t>YOY YTD</t>
  </si>
  <si>
    <t>Less: Premiums ceded to IPO Coinsurers</t>
  </si>
  <si>
    <t>Reconciliation from Net Investment Income to Adjusted Net Investment Income</t>
  </si>
  <si>
    <t>Net Investment Income</t>
  </si>
  <si>
    <t>Less: MTM investment adjustments</t>
  </si>
  <si>
    <t>Adjusted net investment income</t>
  </si>
  <si>
    <t>Reconciliation from Total Revenues to Adjusted Operating Revenues</t>
  </si>
  <si>
    <t>Total revenues</t>
  </si>
  <si>
    <t>Less: Investment gains/(losses)</t>
  </si>
  <si>
    <t>Adjusted operating revenues</t>
  </si>
  <si>
    <t>Adjusted operating income before income taxes</t>
  </si>
  <si>
    <t>Adjusted net operating income</t>
  </si>
  <si>
    <t>Reconciliation from C&amp;O Income Before Income Taxes to C&amp;O Adjusted Operating Income Before Income Taxes</t>
  </si>
  <si>
    <t>(Dollars in thousands, except per-share data)</t>
  </si>
  <si>
    <t>Earnings per Share</t>
  </si>
  <si>
    <t>Basic earnings per share:</t>
  </si>
  <si>
    <t>Weighted-average common shares and fully vested equity awards</t>
  </si>
  <si>
    <t>Less income attributable to unvested participating securities</t>
  </si>
  <si>
    <t>Basic earnings per share</t>
  </si>
  <si>
    <t>Less operating income attributable to unvested participating securities</t>
  </si>
  <si>
    <t>Adjusted net operating income used in computing basic operating EPS</t>
  </si>
  <si>
    <t>Basic adjusted operating income per share</t>
  </si>
  <si>
    <t>Diluted earnings per share:</t>
  </si>
  <si>
    <t>Dilutive impact of contingently issuable shares</t>
  </si>
  <si>
    <t>Diluted earnings per share</t>
  </si>
  <si>
    <t>Adjusted net operating income used in computing diluted operating EPS</t>
  </si>
  <si>
    <t>Diluted adjusted operating income per share</t>
  </si>
  <si>
    <t>Annualized Return on Equity</t>
  </si>
  <si>
    <t>Adjusted net operating income return on adjusted stockholders' equity</t>
  </si>
  <si>
    <t>Capital Structure</t>
  </si>
  <si>
    <t>Cash and invested assets to stockholders' equity</t>
  </si>
  <si>
    <t>Cash and invested assets to adjusted stockholders' equity</t>
  </si>
  <si>
    <t>Adjusted stockholders' equity per share</t>
  </si>
  <si>
    <t>Financial Strength Ratings - Primerica Life Insurance Co</t>
  </si>
  <si>
    <t>Moody's</t>
  </si>
  <si>
    <t>S&amp;P</t>
  </si>
  <si>
    <t>A.M. Best</t>
  </si>
  <si>
    <t>Holding Company Senior Debt Ratings</t>
  </si>
  <si>
    <t>nm</t>
  </si>
  <si>
    <t>Term Life Insurance Income Before Income Taxes</t>
  </si>
  <si>
    <t>Direct Premiums</t>
  </si>
  <si>
    <t>Premiums ceded to IPO coinsurers (1)</t>
  </si>
  <si>
    <t>Other ceded premiums (3)</t>
  </si>
  <si>
    <t>Revenues</t>
  </si>
  <si>
    <t>Benefits and expenses</t>
  </si>
  <si>
    <t>Total Term Life Insurance - Financial Analysis</t>
  </si>
  <si>
    <t>Post-IPO direct premiums (4)</t>
  </si>
  <si>
    <t>Pre-IPO direct premiums (5)</t>
  </si>
  <si>
    <t>Total direct premiums</t>
  </si>
  <si>
    <t>Premiums ceded to IPO coinsurers</t>
  </si>
  <si>
    <t>% of Pre-IPO direct premiums</t>
  </si>
  <si>
    <t>Benefits and claims, net (6)</t>
  </si>
  <si>
    <t>% of adjusted direct premiums</t>
  </si>
  <si>
    <t>DAC amortization &amp; insurance commissions</t>
  </si>
  <si>
    <t>Insurance expenses, net (7)</t>
  </si>
  <si>
    <t>Total Term Life income before income taxes</t>
  </si>
  <si>
    <t>Term Life operating margin (8)</t>
  </si>
  <si>
    <t>(3)</t>
  </si>
  <si>
    <t>(4)</t>
  </si>
  <si>
    <t>(5)</t>
  </si>
  <si>
    <t>(6)</t>
  </si>
  <si>
    <t>(7)</t>
  </si>
  <si>
    <t>(8)</t>
  </si>
  <si>
    <t>4ce08b89-6ee6-41c0-8662-006044e7b122</t>
  </si>
  <si>
    <t>(Dollars in thousands, except as noted)</t>
  </si>
  <si>
    <t>Key Statistics</t>
  </si>
  <si>
    <t>Life-insurance licensed sales force, beginning of period</t>
  </si>
  <si>
    <t>New life-licensed representatives</t>
  </si>
  <si>
    <t>Non-renewal and terminated representatives</t>
  </si>
  <si>
    <t>Life-insurance licensed sales force, end of period</t>
  </si>
  <si>
    <t>Estimated annualized issued term life premium ($mills) (1):</t>
  </si>
  <si>
    <t>Premium from new policies</t>
  </si>
  <si>
    <t>Additions and increases in premium</t>
  </si>
  <si>
    <t>Total estimated annualized issued term life premium</t>
  </si>
  <si>
    <t>Issued term life policies</t>
  </si>
  <si>
    <t>Estimated average annualized issued term life premium per policy (1)(2)</t>
  </si>
  <si>
    <t>Term life face amount in-force, beginning of period ($mills)</t>
  </si>
  <si>
    <t>Terminated term life face amount</t>
  </si>
  <si>
    <t>Foreign currency impact, net</t>
  </si>
  <si>
    <t>Term life face amount in-force, end of period</t>
  </si>
  <si>
    <t>Investment &amp; Savings Products Income Before Income Taxes</t>
  </si>
  <si>
    <t>Sales-based</t>
  </si>
  <si>
    <t>Asset-based</t>
  </si>
  <si>
    <t>Account-based</t>
  </si>
  <si>
    <t>Financial Analysis</t>
  </si>
  <si>
    <t>Fees paid based on client asset values (1)</t>
  </si>
  <si>
    <t>Fees paid based on fee-generating positions (2)</t>
  </si>
  <si>
    <t>Total other operating expenses</t>
  </si>
  <si>
    <t>U.S.</t>
  </si>
  <si>
    <t>Canada</t>
  </si>
  <si>
    <t>Total</t>
  </si>
  <si>
    <t>08d2f5e9-331c-467d-a01b-e169add927e7</t>
  </si>
  <si>
    <t>In whole dollars.</t>
  </si>
  <si>
    <t>U.S. Retail Mutual Funds</t>
  </si>
  <si>
    <t>Canada Retail Mutual Funds - with upfront sales comm</t>
  </si>
  <si>
    <t>Indexed Annuities</t>
  </si>
  <si>
    <t>Variable Annuities and other</t>
  </si>
  <si>
    <t>Total sales-based revenue generating product sales</t>
  </si>
  <si>
    <t>Managed Accounts</t>
  </si>
  <si>
    <t>Canada Retail Mutual Funds - no upfront sales comm</t>
  </si>
  <si>
    <t>Segregated Funds</t>
  </si>
  <si>
    <t>Total product sales</t>
  </si>
  <si>
    <t>Total Canada Retail Mutual Funds</t>
  </si>
  <si>
    <t>Total Canada product sales</t>
  </si>
  <si>
    <t>Total U.S. product sales</t>
  </si>
  <si>
    <t>Client asset values, beginning of period ($mills)</t>
  </si>
  <si>
    <t>Inflows</t>
  </si>
  <si>
    <t>Outflows (1)</t>
  </si>
  <si>
    <t>Net flows</t>
  </si>
  <si>
    <t>Change in market value, net and other (2)</t>
  </si>
  <si>
    <t>Client asset values, end of period</t>
  </si>
  <si>
    <t>Annualized net flows as % of beginning of period asset values</t>
  </si>
  <si>
    <t>Canada Retail Mutual Funds</t>
  </si>
  <si>
    <t>Total Canada average client assets</t>
  </si>
  <si>
    <t>Total U.S. average client assets</t>
  </si>
  <si>
    <t>Total average client assets</t>
  </si>
  <si>
    <t xml:space="preserve">Recordkeeping and custodial </t>
  </si>
  <si>
    <t xml:space="preserve">Recordkeeping only </t>
  </si>
  <si>
    <t>2ed8bda2-342d-4e80-a28d-006a2720df36</t>
  </si>
  <si>
    <t>Corporate &amp; Other Distributed Products Income Before Income Taxes</t>
  </si>
  <si>
    <t>Mortgage loans</t>
  </si>
  <si>
    <t>Sales commissions</t>
  </si>
  <si>
    <t>% of Total</t>
  </si>
  <si>
    <t>Avg</t>
  </si>
  <si>
    <t>Market</t>
  </si>
  <si>
    <t xml:space="preserve">Amortized  </t>
  </si>
  <si>
    <t xml:space="preserve">Unrealized </t>
  </si>
  <si>
    <t xml:space="preserve">Market </t>
  </si>
  <si>
    <t xml:space="preserve">Avg </t>
  </si>
  <si>
    <t xml:space="preserve"> Value</t>
  </si>
  <si>
    <t>Cost</t>
  </si>
  <si>
    <t>G/(L)</t>
  </si>
  <si>
    <t>Value</t>
  </si>
  <si>
    <t>Yield</t>
  </si>
  <si>
    <t>Rating</t>
  </si>
  <si>
    <t>Investment Portfolio by Asset Class</t>
  </si>
  <si>
    <t>Cash, Cash Equivalents, and Short Term</t>
  </si>
  <si>
    <t>Fixed Income:</t>
  </si>
  <si>
    <t>Total Fixed Income</t>
  </si>
  <si>
    <t>Equities and Other:</t>
  </si>
  <si>
    <t>Total Equities</t>
  </si>
  <si>
    <t>Total Invested Assets</t>
  </si>
  <si>
    <t>Public Corporate Portfolio by Sector</t>
  </si>
  <si>
    <t>Fixed-Maturity Securities - Effective Maturity</t>
  </si>
  <si>
    <t>Effective maturity</t>
  </si>
  <si>
    <t>&lt; 1 Yr.</t>
  </si>
  <si>
    <t>1-2 Yrs.</t>
  </si>
  <si>
    <t>2-5 Yrs.</t>
  </si>
  <si>
    <t>5-10 Yrs.</t>
  </si>
  <si>
    <t>&gt; 10 Yrs.</t>
  </si>
  <si>
    <t>Duration</t>
  </si>
  <si>
    <t>Fixed Income portfolio duration</t>
  </si>
  <si>
    <t>Note:  Investment Portfolio pages in this Financial Supplement exclude the Held to Maturity asset on our balance sheet.</t>
  </si>
  <si>
    <t>Treasury</t>
  </si>
  <si>
    <t>AAA</t>
  </si>
  <si>
    <t>Government</t>
  </si>
  <si>
    <t>AA-</t>
  </si>
  <si>
    <t>Tax-Exempt Municipal</t>
  </si>
  <si>
    <t>AA</t>
  </si>
  <si>
    <t>BBB+</t>
  </si>
  <si>
    <t>BBB</t>
  </si>
  <si>
    <t>Redeemable Preferred</t>
  </si>
  <si>
    <t>BBB-</t>
  </si>
  <si>
    <t>A</t>
  </si>
  <si>
    <t>Perpetual Preferred</t>
  </si>
  <si>
    <t>Common Stock</t>
  </si>
  <si>
    <t>Mutual Fund</t>
  </si>
  <si>
    <t>Insurance</t>
  </si>
  <si>
    <t>Energy</t>
  </si>
  <si>
    <t>Reits</t>
  </si>
  <si>
    <t>Consumer Cyclical</t>
  </si>
  <si>
    <t>Banking</t>
  </si>
  <si>
    <t>Technology</t>
  </si>
  <si>
    <t>Capital Goods</t>
  </si>
  <si>
    <t>Basic Industry</t>
  </si>
  <si>
    <t>Electric</t>
  </si>
  <si>
    <t>Finance Companies</t>
  </si>
  <si>
    <t>Transportation</t>
  </si>
  <si>
    <t>Communications</t>
  </si>
  <si>
    <t xml:space="preserve">Brokerage </t>
  </si>
  <si>
    <t>Financial Other</t>
  </si>
  <si>
    <t>Natural Gas</t>
  </si>
  <si>
    <t>Industrial Other</t>
  </si>
  <si>
    <t>Utility Other</t>
  </si>
  <si>
    <t>Owned No Guarantee</t>
  </si>
  <si>
    <t>years</t>
  </si>
  <si>
    <t>Investment Portfolio Quality Ratings (1)</t>
  </si>
  <si>
    <t>Amortized  Cost</t>
  </si>
  <si>
    <t>Below Investment Grade</t>
  </si>
  <si>
    <t>NA</t>
  </si>
  <si>
    <t>Public Corporate asset class:</t>
  </si>
  <si>
    <t>Private Placements asset class:</t>
  </si>
  <si>
    <t>Total Corporate</t>
  </si>
  <si>
    <t>Total Private</t>
  </si>
  <si>
    <t>CMBS asset class:</t>
  </si>
  <si>
    <t>Mortgage-Backed asset class:</t>
  </si>
  <si>
    <t>Total CMBS</t>
  </si>
  <si>
    <t>Total Mortgage-Backed</t>
  </si>
  <si>
    <t>Asset-Backed asset class:</t>
  </si>
  <si>
    <t>Treasury &amp; Government asset classes:</t>
  </si>
  <si>
    <t>Total Asset-Backed</t>
  </si>
  <si>
    <t>Total Treasury &amp; Government</t>
  </si>
  <si>
    <t>NAIC Designations</t>
  </si>
  <si>
    <t>Ratings method for split ratings: If by 2 NRSROs, use lower of the two; if by 3 or more NRSROs, use second lowest</t>
  </si>
  <si>
    <t>NAIC ratings for our U.S. insurance companies' fixed income portfolios</t>
  </si>
  <si>
    <t>Other consists of assets held by our non-life companies, Canadian insurance company, and unrated equities</t>
  </si>
  <si>
    <t>Net Investment Income by Source</t>
  </si>
  <si>
    <t>Fixed-maturity securities (available-for-sale)</t>
  </si>
  <si>
    <t>Fixed-maturity securities (held-to-maturity)</t>
  </si>
  <si>
    <t>Equity Securities</t>
  </si>
  <si>
    <t>Deposit asset underlying 10% reinsurance treaty</t>
  </si>
  <si>
    <t>Deposit asset - Mark to Market</t>
  </si>
  <si>
    <t>Policy loans and other invested assets</t>
  </si>
  <si>
    <t>Cash &amp; cash equivalents</t>
  </si>
  <si>
    <t>Total investment income</t>
  </si>
  <si>
    <t>Investment expenses</t>
  </si>
  <si>
    <t>Interest Expense on Surplus Note</t>
  </si>
  <si>
    <t>Fixed income book yield, end of period</t>
  </si>
  <si>
    <t>New money yield</t>
  </si>
  <si>
    <t>% Pt
Change</t>
  </si>
  <si>
    <t>Fixed Income Portfolio Quality Ratings</t>
  </si>
  <si>
    <t>Average rating by amortized cost</t>
  </si>
  <si>
    <t>A-</t>
  </si>
  <si>
    <t>Recruits</t>
  </si>
  <si>
    <t>A1</t>
  </si>
  <si>
    <t>A+</t>
  </si>
  <si>
    <t>Baa1</t>
  </si>
  <si>
    <t>a-</t>
  </si>
  <si>
    <t>(Dollars in millions)</t>
  </si>
  <si>
    <t>Issued term life face amount</t>
  </si>
  <si>
    <t>Term life face amount in force, end of period</t>
  </si>
  <si>
    <t>Estimated annualized issued term life premium</t>
  </si>
  <si>
    <t>Investment &amp; Savings product sales</t>
  </si>
  <si>
    <t>Investment &amp; Savings average client asset values</t>
  </si>
  <si>
    <t>Closed U.S. Mortgage Volume (brokered)</t>
  </si>
  <si>
    <t>Supplemental Financial Information</t>
  </si>
  <si>
    <t>Page</t>
  </si>
  <si>
    <t>Segment operating results:</t>
  </si>
  <si>
    <t>Net Income</t>
  </si>
  <si>
    <t>Term Life Insurance</t>
  </si>
  <si>
    <t>Reinsurance recoverables</t>
  </si>
  <si>
    <t>Total liabilities and stockholders' equity</t>
  </si>
  <si>
    <t>Book</t>
  </si>
  <si>
    <t>Financial Results and Other Statistical Data</t>
  </si>
  <si>
    <t>Statements of Income</t>
  </si>
  <si>
    <t>Reconciliation of Statement of Income GAAP to Non-GAAP Financial Measures</t>
  </si>
  <si>
    <t>Term Life Insurance - Financial Results and Analysis</t>
  </si>
  <si>
    <t>Term Life Insurance - Key Statistics</t>
  </si>
  <si>
    <t>Corporate &amp; Other Distributed Products - Financial Results</t>
  </si>
  <si>
    <t>Investment Portfolio - Summary of Holdings</t>
  </si>
  <si>
    <t>Investment Portfolio - Supplemental Data and Trends</t>
  </si>
  <si>
    <t>Five-Year Historical Key Statistics</t>
  </si>
  <si>
    <t>Table of Contents</t>
  </si>
  <si>
    <t>Preface</t>
  </si>
  <si>
    <t>Condensed balance sheets and reconciliation of balance sheet non-GAAP to GAAP financial measures</t>
  </si>
  <si>
    <t>Financial results and other statistical data</t>
  </si>
  <si>
    <t>Statements of income</t>
  </si>
  <si>
    <t>Reconciliation of statement of income GAAP to non-GAAP financial measures</t>
  </si>
  <si>
    <t>Investment portfolio</t>
  </si>
  <si>
    <t>Five-year historical key statistics</t>
  </si>
  <si>
    <t>Investment and Savings Products segment - financial results, financial analysis, and key statistics</t>
  </si>
  <si>
    <t>Corporate &amp; Other Distributed Products segment - financial results</t>
  </si>
  <si>
    <t>9f853758-66f9-4898-bee2-4f32824b5a5c</t>
  </si>
  <si>
    <t>Debt-to-capital is that of the parent company only.  Capital in the debt-to-capital ratio includes stockholders' equity and the note payable.</t>
  </si>
  <si>
    <t>Adjusted direct premiums (2)</t>
  </si>
  <si>
    <t>Adjusted Stockholders' Equity Roll Forward</t>
  </si>
  <si>
    <t>Deferred Policy Acquisition Costs Roll Forward</t>
  </si>
  <si>
    <t>Effect of change in discount rate assumptions on the liability for future policy benefits</t>
  </si>
  <si>
    <t>Future policy benefits remeasurement (gain)/loss</t>
  </si>
  <si>
    <t>Less: Effect of change in discount rate assumptions on the liability for future policy benefits</t>
  </si>
  <si>
    <r>
      <rPr>
        <b/>
        <sz val="14"/>
        <color theme="1"/>
        <rFont val="Arial"/>
        <family val="2"/>
      </rPr>
      <t>PRIMERICA, INC.</t>
    </r>
    <r>
      <rPr>
        <sz val="11"/>
        <color theme="1"/>
        <rFont val="Arial"/>
        <family val="2"/>
      </rPr>
      <t xml:space="preserve">
Financial Supplement</t>
    </r>
  </si>
  <si>
    <r>
      <t>Total Fixed Income portfolio:</t>
    </r>
    <r>
      <rPr>
        <sz val="11"/>
        <color indexed="8"/>
        <rFont val="Arial"/>
        <family val="2"/>
      </rPr>
      <t xml:space="preserve"> </t>
    </r>
  </si>
  <si>
    <r>
      <rPr>
        <u/>
        <sz val="11"/>
        <color indexed="8"/>
        <rFont val="Arial"/>
        <family val="2"/>
      </rPr>
      <t>Product sales</t>
    </r>
    <r>
      <rPr>
        <sz val="11"/>
        <color indexed="8"/>
        <rFont val="Arial"/>
        <family val="2"/>
      </rPr>
      <t xml:space="preserve"> ($mills)</t>
    </r>
  </si>
  <si>
    <r>
      <rPr>
        <u/>
        <sz val="11"/>
        <color indexed="8"/>
        <rFont val="Arial"/>
        <family val="2"/>
      </rPr>
      <t>Average client asset values</t>
    </r>
    <r>
      <rPr>
        <sz val="11"/>
        <color indexed="8"/>
        <rFont val="Arial"/>
        <family val="2"/>
      </rPr>
      <t xml:space="preserve"> ($mills)</t>
    </r>
  </si>
  <si>
    <r>
      <t>Change in market value, net</t>
    </r>
    <r>
      <rPr>
        <sz val="11"/>
        <color indexed="8"/>
        <rFont val="Arial"/>
        <family val="2"/>
      </rPr>
      <t xml:space="preserve"> - market value fluctuations net of fees and expenses.</t>
    </r>
  </si>
  <si>
    <r>
      <t>Fee generating positions</t>
    </r>
    <r>
      <rPr>
        <sz val="11"/>
        <color indexed="8"/>
        <rFont val="Arial"/>
        <family val="2"/>
      </rPr>
      <t xml:space="preserve"> - mutual fund positions for which we receive recordkeeping fees. An individual client account may include multiple mutual fund positions. We may also receive fees earned for custodial services that we provide to clients with retirement plan accounts that hold positions in these mutual funds. </t>
    </r>
  </si>
  <si>
    <r>
      <t>Fees paid based on client asset values</t>
    </r>
    <r>
      <rPr>
        <sz val="11"/>
        <color indexed="8"/>
        <rFont val="Arial"/>
        <family val="2"/>
      </rPr>
      <t xml:space="preserve"> - administration fees on Canadian Segregated Funds and advisory fees on Managed Accounts that vary directly with client asset values.</t>
    </r>
  </si>
  <si>
    <r>
      <t>Fees paid based on fee-generating positions</t>
    </r>
    <r>
      <rPr>
        <sz val="11"/>
        <color indexed="8"/>
        <rFont val="Arial"/>
        <family val="2"/>
      </rPr>
      <t xml:space="preserve"> - recordkeeping fees that vary with the number of fee-generating positions.</t>
    </r>
  </si>
  <si>
    <r>
      <rPr>
        <u/>
        <sz val="11"/>
        <color theme="1"/>
        <rFont val="Arial"/>
        <family val="2"/>
      </rPr>
      <t>Estimated annualized issued term life premium</t>
    </r>
    <r>
      <rPr>
        <sz val="11"/>
        <color theme="1"/>
        <rFont val="Arial"/>
        <family val="2"/>
      </rPr>
      <t xml:space="preserve"> - estimated as average premium per $1,000 of face amounts issued on new policies and additions (before free look returns) multiplied by actual face amount issued on new policies, rider additions and face amount increases.</t>
    </r>
  </si>
  <si>
    <r>
      <rPr>
        <u/>
        <sz val="11"/>
        <color theme="1"/>
        <rFont val="Arial"/>
        <family val="2"/>
      </rPr>
      <t>Issued term life face amount</t>
    </r>
    <r>
      <rPr>
        <sz val="11"/>
        <color theme="1"/>
        <rFont val="Arial"/>
        <family val="2"/>
      </rPr>
      <t xml:space="preserve"> - includes face amount on issued term life policies, additional riders added to existing policies, and face increases under increasing benefit riders.</t>
    </r>
  </si>
  <si>
    <r>
      <t>Premiums ceded to IPO coinsurers</t>
    </r>
    <r>
      <rPr>
        <sz val="11"/>
        <color indexed="8"/>
        <rFont val="Arial"/>
        <family val="2"/>
      </rPr>
      <t xml:space="preserve"> - premiums ceded to IPO coinsurers under the IPO coinsurance transactions excluding any reimbursements from the IPO coinsurers on previously existing reinsurance agreements.</t>
    </r>
  </si>
  <si>
    <r>
      <t>Adjusted direct premiums</t>
    </r>
    <r>
      <rPr>
        <sz val="11"/>
        <color indexed="8"/>
        <rFont val="Arial"/>
        <family val="2"/>
      </rPr>
      <t xml:space="preserve"> - direct premiums net of premiums ceded to IPO coinsurers.</t>
    </r>
  </si>
  <si>
    <r>
      <t>Other ceded premiums</t>
    </r>
    <r>
      <rPr>
        <sz val="11"/>
        <color indexed="8"/>
        <rFont val="Arial"/>
        <family val="2"/>
      </rPr>
      <t xml:space="preserve"> - premiums ceded to non-IPO coinsurers net of any applicable reimbursements from the IPO coinsurers.</t>
    </r>
  </si>
  <si>
    <r>
      <t>Post-IPO direct premiums</t>
    </r>
    <r>
      <rPr>
        <sz val="11"/>
        <color indexed="8"/>
        <rFont val="Arial"/>
        <family val="2"/>
      </rPr>
      <t xml:space="preserve"> - direct premiums not subject to the 2010 IPO coinsurance transactions.</t>
    </r>
  </si>
  <si>
    <r>
      <t>Pre-IPO direct premiums</t>
    </r>
    <r>
      <rPr>
        <sz val="11"/>
        <color indexed="8"/>
        <rFont val="Arial"/>
        <family val="2"/>
      </rPr>
      <t xml:space="preserve"> - direct premiums subject to the 2010 IPO coinsurance transactions.</t>
    </r>
  </si>
  <si>
    <r>
      <t>Insurance expenses, net</t>
    </r>
    <r>
      <rPr>
        <sz val="11"/>
        <color indexed="8"/>
        <rFont val="Arial"/>
        <family val="2"/>
      </rPr>
      <t xml:space="preserve"> - insurance expenses net of other, net revenues.</t>
    </r>
  </si>
  <si>
    <r>
      <t>Sales-based</t>
    </r>
    <r>
      <rPr>
        <sz val="11"/>
        <color indexed="8"/>
        <rFont val="Arial"/>
        <family val="2"/>
      </rPr>
      <t xml:space="preserve"> - revenues or commission expenses relating to the sales of mutual funds and variable annuities.</t>
    </r>
  </si>
  <si>
    <r>
      <t>Asset-based</t>
    </r>
    <r>
      <rPr>
        <sz val="11"/>
        <color indexed="8"/>
        <rFont val="Arial"/>
        <family val="2"/>
      </rPr>
      <t xml:space="preserve"> - revenues or commission expenses relating to the value of assets in client accounts for which we earn ongoing service, distribution, and other fees.</t>
    </r>
  </si>
  <si>
    <r>
      <t>Account-based</t>
    </r>
    <r>
      <rPr>
        <sz val="11"/>
        <color indexed="8"/>
        <rFont val="Arial"/>
        <family val="2"/>
      </rPr>
      <t xml:space="preserve">  - revenues relating to the fee generating client accounts we administer.</t>
    </r>
  </si>
  <si>
    <t>US$ denominated investments in issuers outside of the United States based on country of risk</t>
  </si>
  <si>
    <t>Emerging markets is as defined by MSCI, Inc. which include Chile, India, Peru, Poland and South Africa</t>
  </si>
  <si>
    <t>Sales-based (1)</t>
  </si>
  <si>
    <t>Asset-based (2)</t>
  </si>
  <si>
    <t>Account-based (3)</t>
  </si>
  <si>
    <r>
      <rPr>
        <u/>
        <sz val="11"/>
        <color rgb="FF000000"/>
        <rFont val="Arial"/>
        <family val="2"/>
      </rPr>
      <t>Average number of fee-generating positions</t>
    </r>
    <r>
      <rPr>
        <sz val="11"/>
        <color rgb="FF000000"/>
        <rFont val="Arial"/>
        <family val="2"/>
      </rPr>
      <t xml:space="preserve"> (thous) (3)</t>
    </r>
  </si>
  <si>
    <t>U.S. Insurer Fixed Income (2)</t>
  </si>
  <si>
    <t>Other (3)</t>
  </si>
  <si>
    <t>Market
Value</t>
  </si>
  <si>
    <t>Amortized
Cost</t>
  </si>
  <si>
    <t>Credit
Rating</t>
  </si>
  <si>
    <t>Top 25 Exposures</t>
  </si>
  <si>
    <t>Province of Alberta Canada</t>
  </si>
  <si>
    <t>United Kingdom</t>
  </si>
  <si>
    <t>Province of Quebec Canada</t>
  </si>
  <si>
    <t>Australia</t>
  </si>
  <si>
    <t>Province of Ontario Canada</t>
  </si>
  <si>
    <t>Mexico</t>
  </si>
  <si>
    <t>France</t>
  </si>
  <si>
    <t>AA+</t>
  </si>
  <si>
    <t>Bermuda</t>
  </si>
  <si>
    <t>Manulife Financial Corp</t>
  </si>
  <si>
    <t>Morgan Stanley</t>
  </si>
  <si>
    <t>Luxembourg</t>
  </si>
  <si>
    <t>Ireland</t>
  </si>
  <si>
    <t>Non-Government Investments (1)</t>
  </si>
  <si>
    <t>Emerging Markets  (2)</t>
  </si>
  <si>
    <t>All Other</t>
  </si>
  <si>
    <t>Intact Financial Corp</t>
  </si>
  <si>
    <t>% of total fixed income portfolio</t>
  </si>
  <si>
    <t>Foreign Exposure (1)</t>
  </si>
  <si>
    <t>Government Investments (1)</t>
  </si>
  <si>
    <t>ONEOK Inc</t>
  </si>
  <si>
    <t/>
  </si>
  <si>
    <t>Total stockholders’ equity</t>
  </si>
  <si>
    <t>Average stockholders' equity</t>
  </si>
  <si>
    <t>Average adjusted stockholders' equity</t>
  </si>
  <si>
    <t>Issued term life face amount (3)</t>
  </si>
  <si>
    <t>Realty Income Corp</t>
  </si>
  <si>
    <t>Balance Sheets and Reconciliation of Balance Sheet Non-GAAP to GAAP Financial Measures</t>
  </si>
  <si>
    <t>Balance Sheets</t>
  </si>
  <si>
    <t>Sales-based variable margin as % of revenue-generating sales (3)</t>
  </si>
  <si>
    <t>Asset-based variable margin as % of average asset values (4)</t>
  </si>
  <si>
    <t>Account-based variable margin per average fee generating position (5)(6)</t>
  </si>
  <si>
    <r>
      <t>Sales-based variable margin</t>
    </r>
    <r>
      <rPr>
        <sz val="11"/>
        <color indexed="8"/>
        <rFont val="Arial"/>
        <family val="2"/>
      </rPr>
      <t xml:space="preserve"> - commission and fee revenue less commissions paid to the sales force based on product sales activity.</t>
    </r>
  </si>
  <si>
    <r>
      <t>Asset-based variable margin</t>
    </r>
    <r>
      <rPr>
        <sz val="11"/>
        <color indexed="8"/>
        <rFont val="Arial"/>
        <family val="2"/>
      </rPr>
      <t xml:space="preserve"> - commission and fee revenue less administration and advisory fees paid to third-party providers and commissions paid to the sales force earned based on product account values including amortization of deferred acquisition costs for segregated funds.</t>
    </r>
  </si>
  <si>
    <r>
      <t>Account-based variable margin</t>
    </r>
    <r>
      <rPr>
        <sz val="11"/>
        <color indexed="8"/>
        <rFont val="Arial"/>
        <family val="2"/>
      </rPr>
      <t xml:space="preserve"> - fee revenue less recordkeeping fees paid to third-party providers based on fee-generating positions and certain direct general expenses.</t>
    </r>
  </si>
  <si>
    <t>Province of Nova Scotia Canada</t>
  </si>
  <si>
    <t>Alimentation Couche-Tard Inc</t>
  </si>
  <si>
    <t>Germany</t>
  </si>
  <si>
    <t>Preface, definition of non-GAAP financial measures</t>
  </si>
  <si>
    <t>Term Life Insurance segment - financial results, financial analysis, and key statistics</t>
  </si>
  <si>
    <t>Share count reflects outstanding common shares, which excludes restricted stock units (RSUs).</t>
  </si>
  <si>
    <t>Reconciliation from Term Life Insurance Direct Premiums to Term Life Insurance Adjusted Direct Premiums</t>
  </si>
  <si>
    <t>Term Life Insurance direct premiums</t>
  </si>
  <si>
    <t>Term Life Insurance adjusted direct premiums</t>
  </si>
  <si>
    <t>Reconciliation from Term Life Insurance Ceded Premiums to Term Life Insurance Other Ceded Premiums</t>
  </si>
  <si>
    <t>Term Life Insurance ceded premiums</t>
  </si>
  <si>
    <t>Term Life Insurance other ceded premiums</t>
  </si>
  <si>
    <r>
      <t xml:space="preserve">Term Life Insurance operating margin </t>
    </r>
    <r>
      <rPr>
        <sz val="11"/>
        <color indexed="8"/>
        <rFont val="Arial"/>
        <family val="2"/>
      </rPr>
      <t>- Term Life operating income before income taxes as a percentage of adjusted direct premiums.</t>
    </r>
  </si>
  <si>
    <t>Less: Investment (losses) gains</t>
  </si>
  <si>
    <r>
      <t>Asset value outflows</t>
    </r>
    <r>
      <rPr>
        <sz val="11"/>
        <color indexed="8"/>
        <rFont val="Arial"/>
        <family val="2"/>
      </rPr>
      <t xml:space="preserve"> - include (a) redemptions of assets, (b) sales charges on the inflow sales figures, and (c) the net flow of money market funds sold and redeemed on the Company's recordkeeping platform.  The redemptions of assets must be estimated for approximately 4% of account values as these figures are not readily available.  Actual redemptions as a percentage of account values for similar known account values are used to estimate the unknown redemption values.</t>
    </r>
  </si>
  <si>
    <t>Prepaid legal services</t>
  </si>
  <si>
    <t>Auto and homeowners insurance</t>
  </si>
  <si>
    <r>
      <t>Benefits and claims, net</t>
    </r>
    <r>
      <rPr>
        <sz val="11"/>
        <color indexed="8"/>
        <rFont val="Arial"/>
        <family val="2"/>
      </rPr>
      <t xml:space="preserve"> - benefits &amp; claims and remeasurement (gain)/loss net of other ceded premiums which are largely yearly renewable term.</t>
    </r>
  </si>
  <si>
    <t>Less: Tax impact of preceding items</t>
  </si>
  <si>
    <t>Shares used to calculate diluted EPS</t>
  </si>
  <si>
    <t>Debt-to-capital (1)</t>
  </si>
  <si>
    <t>Debt-to-capital, excluding AOCI (1)</t>
  </si>
  <si>
    <t>Share count, end of period (2)</t>
  </si>
  <si>
    <t>Net income used in computing basic EPS</t>
  </si>
  <si>
    <t>Net income used in computing diluted EPS</t>
  </si>
  <si>
    <t>na</t>
  </si>
  <si>
    <t>Term life face amount in-force, beginning of period</t>
  </si>
  <si>
    <t>Investment and Savings Products - Financial Results and Analysis</t>
  </si>
  <si>
    <t>Investment and Savings Products - Key Statistics</t>
  </si>
  <si>
    <t>Italy</t>
  </si>
  <si>
    <t>Province of Manitoba Canada</t>
  </si>
  <si>
    <t>Province of New Brunswick Canada</t>
  </si>
  <si>
    <t>Spain</t>
  </si>
  <si>
    <t>Province of British Columbia Canada</t>
  </si>
  <si>
    <t>Norway</t>
  </si>
  <si>
    <t>Consumer Non Cyclical</t>
  </si>
  <si>
    <t>Net income</t>
  </si>
  <si>
    <t>Net income return on stockholders' equity</t>
  </si>
  <si>
    <t>Net income return on adjusted stockholders' equity</t>
  </si>
  <si>
    <t>09ecf24c-f37d-4601-a072-35a8b7d5950a</t>
  </si>
  <si>
    <t>Income Before Income Taxes by Segment</t>
  </si>
  <si>
    <t>Reconciliation from Income Before Income Taxes to Adjusted Operating Income Before Income Taxes</t>
  </si>
  <si>
    <t xml:space="preserve">Reconciliation from Net Income to Adjusted Net Operating Income </t>
  </si>
  <si>
    <t>8-9</t>
  </si>
  <si>
    <t>10-11</t>
  </si>
  <si>
    <t>13-15</t>
  </si>
  <si>
    <t>Retirement of shares</t>
  </si>
  <si>
    <t>This document may contain forward-looking statements and information.  Additional information and factors that could cause actual results to differ materially from any forward-looking statements or information in this document is available in our Form 10-K for the year ended December 31, 2025.</t>
  </si>
  <si>
    <t>T-Mobile US Inc</t>
  </si>
  <si>
    <t>Enbridge Inc</t>
  </si>
  <si>
    <t>Oracle Corp</t>
  </si>
  <si>
    <t>Parker-Hannifin Corp</t>
  </si>
  <si>
    <t>Wells Fargo &amp; Co</t>
  </si>
  <si>
    <t>Enel SpA</t>
  </si>
  <si>
    <t>Hercules Capital Inc</t>
  </si>
  <si>
    <t>PNC Financial Services Group Inc</t>
  </si>
  <si>
    <t>MPLX LP</t>
  </si>
  <si>
    <t>Amgen Inc</t>
  </si>
  <si>
    <t>Goldman Sachs Group Inc</t>
  </si>
  <si>
    <t>Apollo Global Management Inc</t>
  </si>
  <si>
    <t>Cayman Islands</t>
  </si>
  <si>
    <t>Netherlands</t>
  </si>
  <si>
    <t>Panama</t>
  </si>
  <si>
    <t>Derivative</t>
  </si>
  <si>
    <t>Total Public Corporate portfolio</t>
  </si>
  <si>
    <t>Public Corporate</t>
  </si>
  <si>
    <t>Mortgage-Backed</t>
  </si>
  <si>
    <t>Asset-Backed</t>
  </si>
  <si>
    <t>CMBS</t>
  </si>
  <si>
    <t>Private Placements</t>
  </si>
  <si>
    <t>Q1
2025</t>
  </si>
  <si>
    <t>Q1
2026</t>
  </si>
  <si>
    <t>Q2
2025</t>
  </si>
  <si>
    <t>Q3
2025</t>
  </si>
  <si>
    <t>Q4
2025</t>
  </si>
  <si>
    <t>Q2
2026</t>
  </si>
  <si>
    <t>Q3
2026</t>
  </si>
  <si>
    <t>Q4
2026</t>
  </si>
  <si>
    <t>YOY Q1</t>
  </si>
  <si>
    <t>YTD 2025</t>
  </si>
  <si>
    <t>YTD 2026</t>
  </si>
  <si>
    <t>As of March 31, 2026</t>
  </si>
  <si>
    <t>Investment Portfolio - Quality Ratings as of March 31, 2026</t>
  </si>
  <si>
    <t>As of or for the period ended March 31, 2026</t>
  </si>
  <si>
    <t>Mar 31,
2025</t>
  </si>
  <si>
    <t>Jun 30,
2025</t>
  </si>
  <si>
    <t>Sep 30,
2025</t>
  </si>
  <si>
    <t>Dec 31,
2025</t>
  </si>
  <si>
    <t>Mar 31,
2026</t>
  </si>
  <si>
    <t>Jun 30,
2026</t>
  </si>
  <si>
    <t>Sep 30,
2026</t>
  </si>
  <si>
    <t>Dec 31,
2026</t>
  </si>
  <si>
    <t>First Quarter 2026</t>
  </si>
  <si>
    <t>FIRST QUARTER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7">
    <numFmt numFmtId="5" formatCode="&quot;$&quot;#,##0_);\(&quot;$&quot;#,##0\)"/>
    <numFmt numFmtId="6" formatCode="&quot;$&quot;#,##0_);[Red]\(&quot;$&quot;#,##0\)"/>
    <numFmt numFmtId="7" formatCode="&quot;$&quot;#,##0.00_);\(&quot;$&quot;#,##0.00\)"/>
    <numFmt numFmtId="8" formatCode="&quot;$&quot;#,##0.00_);[Red]\(&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0\ \ \ ;[Red]\(#,##0\)\ \ ;\—\ \ \ \ "/>
    <numFmt numFmtId="166" formatCode="#,##0\ \ \ ;\(#,##0\)\ \ ;\—\ \ \ \ "/>
    <numFmt numFmtId="167" formatCode="&quot;$&quot;* #,##0\ \ \ ;&quot;$&quot;* \ \(#,##0\)\ \ ;&quot;$&quot;* \—\ \ \ \ "/>
    <numFmt numFmtId="168" formatCode="&quot;$&quot;* #,##0\ \ \ ;[Red]&quot;$&quot;* \ \(#,##0\)\ \ ;&quot;$&quot;* \—\ \ \ \ "/>
    <numFmt numFmtId="169" formatCode="0.0%"/>
    <numFmt numFmtId="170" formatCode="&quot;$&quot;* #,##0\ \ \ ;[Red]&quot;$&quot;* \(#,##0\)\ \ ;&quot;$&quot;* \—\ \ \ \ "/>
    <numFmt numFmtId="171" formatCode="[Black]0%"/>
    <numFmt numFmtId="172" formatCode="[Black]0.0%"/>
    <numFmt numFmtId="173" formatCode="&quot;$&quot;* #,##0.00\ \ \ ;[Red]&quot;$&quot;* \(#,##0.00\)\ \ ;&quot;$&quot;* \—\ \ \ \ "/>
    <numFmt numFmtId="174" formatCode="#,##0.00\ \ \ ;[Red]\(#,##0.00\)\ \ ;\—\ \ \ \ "/>
    <numFmt numFmtId="175" formatCode="#,##0.0\ \ \ ;[Red]\(#,##0.0\)\ \ ;\—\ \ \ \ "/>
    <numFmt numFmtId="176" formatCode="0.0\x_);\(0.0\x\)"/>
    <numFmt numFmtId="177" formatCode="_(* #,##0.0_);_(* \(#,##0.0\);_(* &quot;-&quot;??_);_(@_)"/>
    <numFmt numFmtId="178" formatCode="&quot;$&quot;* #,##0.0\ \ \ ;[Red]&quot;$&quot;* \ \(#,##0.0\)\ \ ;&quot;$&quot;* \—\ \ \ \ "/>
    <numFmt numFmtId="179" formatCode="_(&quot;$&quot;* #,##0_);_(&quot;$&quot;* \(#,##0\);_(&quot;$&quot;* &quot;-&quot;??_);_(@_)"/>
    <numFmt numFmtId="180" formatCode="0_);\(0\)"/>
    <numFmt numFmtId="181" formatCode="0.00%;\ \-0.00%;\ \—"/>
    <numFmt numFmtId="182" formatCode="0.0%;\ \-0.0%;\ \—"/>
    <numFmt numFmtId="183" formatCode="&quot;$&quot;* #,##0.0\ \ \ ;[Red]&quot;$&quot;* \(#,##0.0\)\ \ ;&quot;$&quot;* \—\ \ \ \ "/>
    <numFmt numFmtId="184" formatCode="&quot;$&quot;#,##0"/>
    <numFmt numFmtId="185" formatCode="&quot;$&quot;#,##0.0_);\(&quot;$&quot;#,##0.0\)"/>
    <numFmt numFmtId="186" formatCode="@*."/>
    <numFmt numFmtId="187" formatCode="0.0%;\(0.0%\)"/>
    <numFmt numFmtId="188" formatCode="_(&quot;$&quot;* #,##0.0_);_(&quot;$&quot;* \(#,##0.0\);_(&quot;$&quot;* &quot;-&quot;?_);_(@_)"/>
    <numFmt numFmtId="189" formatCode="_(* #,##0.0_);_(* \(#,##0.0\);_(* &quot;-&quot;_);_(@_)"/>
    <numFmt numFmtId="190" formatCode="_(&quot;$&quot;* #,##0.0_);_(&quot;$&quot;* \(#,##0.0\);_(&quot;$&quot;* &quot;-&quot;_);_(@_)"/>
    <numFmt numFmtId="191" formatCode="_(&quot;$&quot;* #,##0.00_);_(&quot;$&quot;* \(#,##0.00\);_(&quot;$&quot;* &quot;-&quot;_);_(@_)"/>
    <numFmt numFmtId="192" formatCode="0.00%;\(0.00%\)"/>
    <numFmt numFmtId="193" formatCode="0.000%;\(0.000%\)"/>
    <numFmt numFmtId="194" formatCode="_(* #,##0.0_);_(* \(#,##0.0\);_(* &quot;-&quot;?_);_(@_)"/>
    <numFmt numFmtId="195" formatCode="0.0%_);\(0.0%\);&quot;-&quot;_)"/>
    <numFmt numFmtId="196" formatCode="0.00%_);\(0.00%\);&quot;-&quot;_)"/>
    <numFmt numFmtId="197" formatCode="0.000%_);\(0.000%\);&quot;-&quot;_)"/>
    <numFmt numFmtId="198" formatCode="0.0"/>
    <numFmt numFmtId="199" formatCode="_(&quot;$&quot;* #,##0.0_);_(&quot;$&quot;* \(#,##0.0\);_(&quot;$&quot;* &quot;-&quot;??_);_(@_)"/>
    <numFmt numFmtId="200" formatCode="#,##0.000_);\(#,##0.000\)"/>
    <numFmt numFmtId="201" formatCode="[$$]#,##0.0_);\([$$]#,##0.0\);[$$]#,##0.0_);@_)"/>
    <numFmt numFmtId="202" formatCode="#,##0.0_);\(#,##0.0\)"/>
    <numFmt numFmtId="203" formatCode="#\ ?/?_)"/>
    <numFmt numFmtId="204" formatCode="mm/dd/yy"/>
    <numFmt numFmtId="205" formatCode="#,##0\ ;\(#,##0\);\–\ \ \ \ \ "/>
    <numFmt numFmtId="206" formatCode="[Blue]0.0%;[Blue]\-0.0%"/>
    <numFmt numFmtId="207" formatCode="0.000\:\1_);\(0.000\)\:\1_);0.000\:\1_);@_)"/>
    <numFmt numFmtId="208" formatCode="General_)"/>
    <numFmt numFmtId="209" formatCode="_(* #,##0.0\¢_m;[Red]_(* \-#,##0.0\¢_m;[Green]_(* 0.0\¢_m;_(@_)_%"/>
    <numFmt numFmtId="210" formatCode="_(* #,##0.00\¢_m;[Red]_(* \-#,##0.00\¢_m;[Green]_(* 0.00\¢_m;_(@_)_%"/>
    <numFmt numFmtId="211" formatCode="_(* #,##0.000\¢_m;[Red]_(* \-#,##0.000\¢_m;[Green]_(* 0.000\¢_m;_(@_)_%"/>
    <numFmt numFmtId="212" formatCode="_(_(\£* #,##0_)_%;[Red]_(\(\£* #,##0\)_%;[Green]_(_(\£* #,##0_)_%;_(@_)_%"/>
    <numFmt numFmtId="213" formatCode="_(_(\£* #,##0.0_)_%;[Red]_(\(\£* #,##0.0\)_%;[Green]_(_(\£* #,##0.0_)_%;_(@_)_%"/>
    <numFmt numFmtId="214" formatCode="_(_(\£* #,##0.00_)_%;[Red]_(\(\£* #,##0.00\)_%;[Green]_(_(\£* #,##0.00_)_%;_(@_)_%"/>
    <numFmt numFmtId="215" formatCode="0.0000000"/>
    <numFmt numFmtId="216" formatCode="[Blue]&quot;--&quot;* #,##0.00_)\x;[Blue]&quot;--&quot;* \(#,##0.00\)\x;[Blue]&quot;--&quot;* 0.00\x;"/>
    <numFmt numFmtId="217" formatCode="[Blue]#,##0.000_);[Blue]\(#,##0.000\);[Blue]0.000_);[Blue]@_)"/>
    <numFmt numFmtId="218" formatCode="&quot;$&quot;#,##0.0;\(&quot;$&quot;#,##0.0\);&quot;$&quot;#,##0.0"/>
    <numFmt numFmtId="219" formatCode="#,##0.0_);[Red]\(#,##0.0\)"/>
    <numFmt numFmtId="220" formatCode="&quot;$&quot;&quot; &quot;#,##0_);\(&quot;$&quot;&quot; &quot;#,##0\);\-_)"/>
    <numFmt numFmtId="221" formatCode="0%_);\(0%\);\-_)"/>
    <numFmt numFmtId="222" formatCode="#,##0_);\(#,##0\);\-_)"/>
    <numFmt numFmtId="223" formatCode="&quot;$&quot;&quot; &quot;#,##0.0_);\(&quot;$&quot;&quot; &quot;#,##0.0\);\-_)"/>
    <numFmt numFmtId="224" formatCode="0.0%_);\(0.0%\);\-_)"/>
    <numFmt numFmtId="225" formatCode="#,##0.0_);\(#,##0.0\);\-_)"/>
    <numFmt numFmtId="226" formatCode="&quot;$&quot;&quot; &quot;#,##0.00_);\(&quot;$&quot;&quot; &quot;#,##0.00\);\-_)"/>
    <numFmt numFmtId="227" formatCode="0.00%_);\(0.00%\);\-_)"/>
    <numFmt numFmtId="228" formatCode="#,##0.00_);\(#,##0.00\);\-_)"/>
    <numFmt numFmtId="229" formatCode="&quot;$&quot;&quot; &quot;#,##0.000_);\(&quot;$&quot;&quot; &quot;#,##0.000\);\-_)"/>
    <numFmt numFmtId="230" formatCode="0.000%_);\(0.000%\);\-_)"/>
    <numFmt numFmtId="231" formatCode="#,##0.000_);\(#,##0.000\);\-_)"/>
    <numFmt numFmtId="232" formatCode=";;;"/>
    <numFmt numFmtId="233" formatCode="[Blue]#,##0\ \ \ ;[Blue]\(#,##0\)\ \ "/>
    <numFmt numFmtId="234" formatCode="#,##0\ ;\(#,##0\);\-\ \ \ \ \ "/>
    <numFmt numFmtId="235" formatCode="\£#,##0_);\(\£#,##0\)"/>
    <numFmt numFmtId="236" formatCode="_(_(\•_ #0_)_%;[Red]_(_(\•_ \-#0\)_%;[Green]_(_(\•_ #0_)_%;_(_(\•_ @_)_%"/>
    <numFmt numFmtId="237" formatCode="_(_(_•_ \•_ #0_)_%;[Red]_(_(_•_ \•_ \-#0\)_%;[Green]_(_(_•_ \•_ #0_)_%;_(_(_•_ \•_ @_)_%"/>
    <numFmt numFmtId="238" formatCode="_(_(_•_ _•_ \•_ #0_)_%;[Red]_(_(_•_ _•_ \•_ \-#0\)_%;[Green]_(_(_•_ _•_ \•_ #0_)_%;_(_(_•_ \•_ @_)_%"/>
    <numFmt numFmtId="239" formatCode="#,##0;\-#,##0;&quot;-&quot;"/>
    <numFmt numFmtId="240" formatCode="[Blue]#,##0.00_);[Blue]\(#,##0.00\);[Blue]0.00_);[Blue]@_)"/>
    <numFmt numFmtId="241" formatCode="#,##0_%_);\(#,##0\)_%;#,##0_%_);@_%_)"/>
    <numFmt numFmtId="242" formatCode="0.000_)"/>
    <numFmt numFmtId="243" formatCode="&quot;$&quot;#,##0_);[Red]\(&quot;$&quot;#,##0\);&quot;$&quot;0_);@_)"/>
    <numFmt numFmtId="244" formatCode="_(* #,##0.00_);_(* \(#,##0.00\);_(* &quot;-&quot;_);_(@_)"/>
    <numFmt numFmtId="245" formatCode="#,##0_%_);\(#,##0\)_%;**;@_%_)"/>
    <numFmt numFmtId="246" formatCode="#,##0.00_%_);\(#,##0.00\)_%;**;@_%_)"/>
    <numFmt numFmtId="247" formatCode="#,##0.000_%_);\(#,##0.000\)_%;**;@_%_)"/>
    <numFmt numFmtId="248" formatCode="#,##0.0_%_);\(#,##0.0\)_%;**;@_%_)"/>
    <numFmt numFmtId="249" formatCode="#,##0.0_%_);\(#,##0.0\)_%;#,##0.0_%_);@_%_)"/>
    <numFmt numFmtId="250" formatCode="\£#,##0.0;\(\£#,##0.0\);\£#,##0.0"/>
    <numFmt numFmtId="251" formatCode="&quot;$&quot;&quot; &quot;#,##0.0_);\(&quot;$&quot;&quot; &quot;#,##0.0\)"/>
    <numFmt numFmtId="252" formatCode="&quot;$&quot;&quot; &quot;#,##0.00_);\(&quot;$&quot;&quot; &quot;#,##0.00\)"/>
    <numFmt numFmtId="253" formatCode="&quot;$&quot;&quot; &quot;#,##0.000_);\(&quot;$&quot;&quot; &quot;#,##0.000\)"/>
    <numFmt numFmtId="254" formatCode="&quot;$&quot;#,##0.00_%_);\(&quot;$&quot;#,##0.00\)_%;**;@_%_)"/>
    <numFmt numFmtId="255" formatCode="&quot;$&quot;#,##0.000_%_);\(&quot;$&quot;#,##0.000\)_%;**;@_%_)"/>
    <numFmt numFmtId="256" formatCode="&quot;$&quot;#,##0.0_%_);\(&quot;$&quot;#,##0.0\)_%;**;@_%_)"/>
    <numFmt numFmtId="257" formatCode="_(&quot;$&quot;\ #,##0.0_);_(&quot;$&quot;\ \(#,##0.0\);_(* &quot;-&quot;??_);_(@_)"/>
    <numFmt numFmtId="258" formatCode="0.0\%_);\(0.0\%\);0.0\%_);@_%_)"/>
    <numFmt numFmtId="259" formatCode="&quot;$&quot;#,##0.0_%_);\(&quot;$&quot;#,##0.0\)_%;&quot;$&quot;#,##0.0_%_);@_%_)"/>
    <numFmt numFmtId="260" formatCode="mmmm\ d\,\ yyyy_)"/>
    <numFmt numFmtId="261" formatCode="_(* dd\-mmm\-yy_)_%"/>
    <numFmt numFmtId="262" formatCode="d\-mmm\-yy_)"/>
    <numFmt numFmtId="263" formatCode="_(* dd\ mmmm\ yyyy_)_%"/>
    <numFmt numFmtId="264" formatCode="_(* mmmm\ dd\,\ yyyy_)_%"/>
    <numFmt numFmtId="265" formatCode="m/d/yy_)"/>
    <numFmt numFmtId="266" formatCode="m/yy_)"/>
    <numFmt numFmtId="267" formatCode="mmm\-yy_)"/>
    <numFmt numFmtId="268" formatCode="_(* dd\.mm\.yyyy_)_%"/>
    <numFmt numFmtId="269" formatCode="_(* mm/dd/yyyy_)_%"/>
    <numFmt numFmtId="270" formatCode="m/d/yy_%_);;**"/>
    <numFmt numFmtId="271" formatCode="#,##0.0\ \ \ ;\(#,##0.0\)\ \ "/>
    <numFmt numFmtId="272" formatCode="m/d/yy_%_)"/>
    <numFmt numFmtId="273" formatCode="0.0\ &quot;Years&quot;"/>
    <numFmt numFmtId="274" formatCode="&quot;$&quot;#,##0.0\ \ \ ;\(&quot;$&quot;#,##0.0\)\ \ "/>
    <numFmt numFmtId="275" formatCode="0.0\x_)_);&quot;NM&quot;_x_)_);0.0\x_)_);@_%_)"/>
    <numFmt numFmtId="276" formatCode="0.0%_);\(0.0%\);0.0%_);@_)"/>
    <numFmt numFmtId="277" formatCode="#,##0.0;\-#,##0.0;&quot;         -&quot;"/>
    <numFmt numFmtId="278" formatCode="[Blue]_$#,##0.00_);[Blue]_$\(#,##0.00\);[Blue]_$0.00_);[Blue]_$@_)"/>
    <numFmt numFmtId="279" formatCode="_([$€-2]* #,##0.00_);_([$€-2]* \(#,##0.00\);_([$€-2]* &quot;-&quot;??_)"/>
    <numFmt numFmtId="280" formatCode="#,##0.0;[Red]\-#,##0.0"/>
    <numFmt numFmtId="281" formatCode="#\ 0/8_)"/>
    <numFmt numFmtId="282" formatCode="General_)_%"/>
    <numFmt numFmtId="283" formatCode="#,##0.0\%_);\(#,##0.0\%\);#,##0.0\%_);@_)"/>
    <numFmt numFmtId="284" formatCode="_(_(#0_)_%;[Red]_(_(\-#0\)_%;[Green]_(_(#0_)_%;_(_(@_)_%"/>
    <numFmt numFmtId="285" formatCode="_(_(_•_ #0_)_%;[Red]_(_(_•_ \-#0\)_%;[Green]_(_(_•_ #0_)_%;_(_(_•_ @_)_%"/>
    <numFmt numFmtId="286" formatCode="_(_(_•_ _•_ #0_)_%;[Red]_(_(_•_ _•_ \-#0\)_%;[Green]_(_(_•_ _•_ #0_)_%;_(_(_•_ _•_ @_)_%"/>
    <numFmt numFmtId="287" formatCode="_(_(_•_ _•_ _•_ #0_)_%;[Red]_(_(_•_ _•_ _•_ \-#0\)_%;[Green]_(_(_•_ _•_ _•_ #0_)_%;_(_(_•_ _•_ _•_ @_)_%"/>
    <numFmt numFmtId="288" formatCode="0.00_)"/>
    <numFmt numFmtId="289" formatCode="0.0\ \x\ ;&quot;NM   &quot;;0.0\ \x"/>
    <numFmt numFmtId="290" formatCode="&quot;x&quot;;&quot;x&quot;;&quot;x&quot;;&quot;x&quot;"/>
    <numFmt numFmtId="291" formatCode="\P\ #,##0.0_);\(\P\ #,##0.0\)"/>
    <numFmt numFmtId="292" formatCode="#,##0.00000000000"/>
    <numFmt numFmtId="293" formatCode="_ &quot;$&quot;\ * #,##0_ ;_ &quot;$&quot;\ * \-#,##0_ ;_ &quot;$&quot;\ * &quot;-&quot;_ ;_ @_ "/>
    <numFmt numFmtId="294" formatCode="_ &quot;$&quot;\ * #,##0.00_ ;_ &quot;$&quot;\ * \-#,##0.00_ ;_ &quot;$&quot;\ * &quot;-&quot;??_ ;_ @_ "/>
    <numFmt numFmtId="295" formatCode="0.0&quot;%   &quot;"/>
    <numFmt numFmtId="296" formatCode="[$$]#,##0.00_);\([$$]#,##0.00\);[$$]#,##0.00_);@_)"/>
    <numFmt numFmtId="297" formatCode="#,##0.0_x_)_);&quot;NM&quot;_x_)_);#,##0.0_x_)_);@_x_)_)"/>
    <numFmt numFmtId="298" formatCode="#,##0.0\x_);\(#,##0.0\x\);#,##0.0\x_);@_)"/>
    <numFmt numFmtId="299" formatCode="#,##0_);\(#,##0\);#,##0_);@_)"/>
    <numFmt numFmtId="300" formatCode="#,##0.0&quot;x&quot;_);\(#,##0.0&quot;x&quot;\)"/>
    <numFmt numFmtId="301" formatCode="&quot;$&quot;#,##0_%_);\(&quot;$&quot;#,##0\)_%;&quot;$&quot;#,##0_%_);@_%_)"/>
    <numFmt numFmtId="302" formatCode="#,##0_);\(#,##0\);&quot;—  &quot;"/>
    <numFmt numFmtId="303" formatCode="0.0%_);\(0.0%\)"/>
    <numFmt numFmtId="304" formatCode="_(* #,##0_)_%;[Red]_(* \(#,##0\)_%;[Green]_(* 0_)_%;_(@_)_%"/>
    <numFmt numFmtId="305" formatCode="0.00%_);\(0.00%\)"/>
    <numFmt numFmtId="306" formatCode="0.000%_);\(0.000%\)"/>
    <numFmt numFmtId="307" formatCode="0_%_);\(0\)_%;0_%_);@_%_)"/>
    <numFmt numFmtId="308" formatCode="#,##0.0\x_)_);\(#,##0.0\x\)_);#,##0.0\x_)_);@_%_)"/>
    <numFmt numFmtId="309" formatCode="&quot;$&quot;#,##0.00000000000000000000000000000000000_);[Red]\(&quot;$&quot;#,##0.00000000000000000000000000000000000\)"/>
    <numFmt numFmtId="310" formatCode="0.0%_);\(0.0%\);**;@_%_)"/>
    <numFmt numFmtId="311" formatCode="_-[$£-809]* #,##0.00_-;\-[$£-809]* #,##0.00_-;_-[$£-809]* &quot;-&quot;??_-;_-@_-"/>
    <numFmt numFmtId="312" formatCode="0.0\ \x"/>
    <numFmt numFmtId="313" formatCode="#,##0.000%;\-#,##0.000%;\-\%"/>
    <numFmt numFmtId="314" formatCode="#,##0.000;\-#,##0.000;\-\ "/>
    <numFmt numFmtId="315" formatCode="#,###,_);\(#,###,\);&quot;–  &quot;\ \ \ \ \ "/>
    <numFmt numFmtId="316" formatCode="#,##0.000_);[Red]\(#,##0.000\);0.000_);@_)"/>
    <numFmt numFmtId="317" formatCode="s\t\a\nd\a\rd"/>
    <numFmt numFmtId="318" formatCode="&quot;$&quot;#,##0.00_%_);\(&quot;$&quot;#,##0.00\)_%;&quot;$&quot;#,##0.00_%_);@_%_)"/>
    <numFmt numFmtId="319" formatCode="[White]General;[White]General;[White]General;[White]General"/>
    <numFmt numFmtId="320" formatCode="#,##0_);\(#,##0\);\-_);&quot;    &quot;@_)"/>
    <numFmt numFmtId="321" formatCode="#,##0_);\(#,##0\);\-_);&quot;        &quot;@_)"/>
    <numFmt numFmtId="322" formatCode="#,##0_);\(#,##0\);\-_);\•&quot; &quot;@_)"/>
    <numFmt numFmtId="323" formatCode="#,##0_);\(#,##0\);\-_);\—&quot; &quot;@"/>
    <numFmt numFmtId="324" formatCode="#,##0&quot;x&quot;_);\(#,##0&quot;x&quot;\)"/>
    <numFmt numFmtId="325" formatCode="0.0\ &quot;x&quot;"/>
    <numFmt numFmtId="326" formatCode="#,##0.00&quot;x&quot;_);\(#,##0.00&quot;x&quot;\)"/>
    <numFmt numFmtId="327" formatCode="0.00\ &quot;x&quot;"/>
    <numFmt numFmtId="328" formatCode="#,##0.000&quot;x&quot;_);\(#,##0.000&quot;x&quot;\)"/>
    <numFmt numFmtId="329" formatCode="[Blue]&quot;$&quot;#,##0.000_);[Blue]\(&quot;$&quot;#,##0.000\);[Blue]&quot;$&quot;0.000_);[Blue]@_)"/>
    <numFmt numFmtId="330" formatCode="&quot;Wire: &quot;0"/>
    <numFmt numFmtId="331" formatCode="_-&quot;£&quot;* #,##0.0_-;\-&quot;£&quot;* #,##0.0_-;_-&quot;£&quot;* &quot;-&quot;??_-;_-@_-"/>
    <numFmt numFmtId="332" formatCode="\¥#,##0_);\(\¥#,##0\)"/>
  </numFmts>
  <fonts count="180">
    <font>
      <sz val="11"/>
      <color theme="1"/>
      <name val="Calibri"/>
      <family val="2"/>
      <scheme val="minor"/>
    </font>
    <font>
      <sz val="11"/>
      <color theme="1"/>
      <name val="Arial"/>
      <family val="2"/>
    </font>
    <font>
      <sz val="11"/>
      <color theme="1"/>
      <name val="Calibri"/>
      <family val="2"/>
      <scheme val="minor"/>
    </font>
    <font>
      <sz val="11"/>
      <name val="Times New Roman"/>
      <family val="1"/>
    </font>
    <font>
      <b/>
      <sz val="10.5"/>
      <color rgb="FF165D81"/>
      <name val="Calibri"/>
      <family val="2"/>
    </font>
    <font>
      <b/>
      <sz val="10.5"/>
      <color theme="1" tint="0.24994659260841701"/>
      <name val="Calibri"/>
      <family val="2"/>
    </font>
    <font>
      <b/>
      <sz val="10.5"/>
      <color theme="1" tint="0.34998626667073579"/>
      <name val="Calibri"/>
      <family val="2"/>
    </font>
    <font>
      <b/>
      <sz val="10.5"/>
      <color theme="4"/>
      <name val="Calibri"/>
      <family val="2"/>
    </font>
    <font>
      <b/>
      <sz val="10.5"/>
      <color theme="7"/>
      <name val="Calibri"/>
      <family val="2"/>
    </font>
    <font>
      <b/>
      <sz val="10.5"/>
      <color theme="5" tint="0.39994506668294322"/>
      <name val="Calibri"/>
      <family val="2"/>
    </font>
    <font>
      <b/>
      <sz val="10.5"/>
      <color rgb="FF336577"/>
      <name val="Calibri"/>
      <family val="2"/>
    </font>
    <font>
      <b/>
      <sz val="10.5"/>
      <color theme="6" tint="-0.24994659260841701"/>
      <name val="Calibri"/>
      <family val="2"/>
    </font>
    <font>
      <b/>
      <sz val="10.5"/>
      <color theme="3" tint="0.39994506668294322"/>
      <name val="Calibri"/>
      <family val="2"/>
    </font>
    <font>
      <sz val="10"/>
      <name val="Arial"/>
      <family val="2"/>
    </font>
    <font>
      <sz val="11"/>
      <color theme="1"/>
      <name val="Arial"/>
      <family val="2"/>
    </font>
    <font>
      <b/>
      <sz val="20"/>
      <color theme="1"/>
      <name val="Arial"/>
      <family val="2"/>
    </font>
    <font>
      <b/>
      <sz val="14"/>
      <color theme="1"/>
      <name val="Arial"/>
      <family val="2"/>
    </font>
    <font>
      <i/>
      <sz val="11"/>
      <name val="Arial"/>
      <family val="2"/>
    </font>
    <font>
      <b/>
      <sz val="11"/>
      <name val="Arial"/>
      <family val="2"/>
    </font>
    <font>
      <sz val="11"/>
      <color indexed="8"/>
      <name val="Arial"/>
      <family val="2"/>
    </font>
    <font>
      <b/>
      <u/>
      <sz val="11"/>
      <name val="Arial"/>
      <family val="2"/>
    </font>
    <font>
      <sz val="11"/>
      <name val="Arial"/>
      <family val="2"/>
    </font>
    <font>
      <sz val="11"/>
      <color theme="0"/>
      <name val="Arial"/>
      <family val="2"/>
    </font>
    <font>
      <b/>
      <sz val="11"/>
      <color indexed="8"/>
      <name val="Arial"/>
      <family val="2"/>
    </font>
    <font>
      <b/>
      <sz val="11"/>
      <color indexed="9"/>
      <name val="Arial"/>
      <family val="2"/>
    </font>
    <font>
      <sz val="11"/>
      <color rgb="FF002060"/>
      <name val="Arial"/>
      <family val="2"/>
    </font>
    <font>
      <b/>
      <sz val="11"/>
      <color theme="0"/>
      <name val="Arial"/>
      <family val="2"/>
    </font>
    <font>
      <u/>
      <sz val="11"/>
      <color indexed="8"/>
      <name val="Arial"/>
      <family val="2"/>
    </font>
    <font>
      <sz val="12"/>
      <color indexed="8"/>
      <name val="Arial"/>
      <family val="2"/>
    </font>
    <font>
      <i/>
      <sz val="11"/>
      <color indexed="8"/>
      <name val="Arial"/>
      <family val="2"/>
    </font>
    <font>
      <sz val="11"/>
      <color indexed="10"/>
      <name val="Arial"/>
      <family val="2"/>
    </font>
    <font>
      <sz val="12"/>
      <color indexed="10"/>
      <name val="Arial"/>
      <family val="2"/>
    </font>
    <font>
      <i/>
      <sz val="11"/>
      <color theme="0"/>
      <name val="Arial"/>
      <family val="2"/>
    </font>
    <font>
      <u/>
      <sz val="11"/>
      <name val="Arial"/>
      <family val="2"/>
    </font>
    <font>
      <i/>
      <sz val="11"/>
      <color indexed="9"/>
      <name val="Arial"/>
      <family val="2"/>
    </font>
    <font>
      <sz val="11"/>
      <color indexed="9"/>
      <name val="Arial"/>
      <family val="2"/>
    </font>
    <font>
      <sz val="11"/>
      <color theme="3"/>
      <name val="Arial"/>
      <family val="2"/>
    </font>
    <font>
      <sz val="11"/>
      <color theme="4"/>
      <name val="Arial"/>
      <family val="2"/>
    </font>
    <font>
      <sz val="11"/>
      <color rgb="FF0070C0"/>
      <name val="Arial"/>
      <family val="2"/>
    </font>
    <font>
      <i/>
      <sz val="11"/>
      <color rgb="FF0070C0"/>
      <name val="Arial"/>
      <family val="2"/>
    </font>
    <font>
      <sz val="10"/>
      <color theme="1"/>
      <name val="Arial"/>
      <family val="2"/>
    </font>
    <font>
      <sz val="11"/>
      <color rgb="FF000000"/>
      <name val="Arial"/>
      <family val="2"/>
    </font>
    <font>
      <u/>
      <sz val="11"/>
      <color theme="1"/>
      <name val="Arial"/>
      <family val="2"/>
    </font>
    <font>
      <b/>
      <sz val="10"/>
      <name val="Arial"/>
      <family val="2"/>
    </font>
    <font>
      <sz val="14"/>
      <color indexed="8"/>
      <name val="Arial"/>
      <family val="2"/>
    </font>
    <font>
      <u/>
      <sz val="14"/>
      <color indexed="8"/>
      <name val="Arial"/>
      <family val="2"/>
    </font>
    <font>
      <sz val="14"/>
      <name val="Arial"/>
      <family val="2"/>
    </font>
    <font>
      <sz val="10"/>
      <color rgb="FFFF0000"/>
      <name val="Arial"/>
      <family val="2"/>
    </font>
    <font>
      <sz val="30"/>
      <name val="Arial"/>
      <family val="2"/>
    </font>
    <font>
      <sz val="9"/>
      <color indexed="10"/>
      <name val="Arial"/>
      <family val="2"/>
    </font>
    <font>
      <sz val="14"/>
      <color theme="1"/>
      <name val="Arial"/>
      <family val="2"/>
    </font>
    <font>
      <b/>
      <u/>
      <sz val="20"/>
      <color theme="1"/>
      <name val="Arial"/>
      <family val="2"/>
    </font>
    <font>
      <u/>
      <sz val="11"/>
      <color rgb="FF000000"/>
      <name val="Arial"/>
      <family val="2"/>
    </font>
    <font>
      <b/>
      <sz val="11"/>
      <color rgb="FFFFFFFF"/>
      <name val="Arial"/>
      <family val="2"/>
    </font>
    <font>
      <sz val="8"/>
      <name val="Calibri"/>
      <family val="2"/>
      <scheme val="minor"/>
    </font>
    <font>
      <sz val="11"/>
      <color indexed="8"/>
      <name val="Calibri"/>
      <family val="2"/>
    </font>
    <font>
      <sz val="11"/>
      <name val="Calibri"/>
      <family val="2"/>
    </font>
    <font>
      <sz val="10"/>
      <name val="Arial"/>
      <family val="2"/>
    </font>
    <font>
      <sz val="10"/>
      <color indexed="8"/>
      <name val="Arial"/>
      <family val="2"/>
    </font>
    <font>
      <sz val="10"/>
      <color indexed="10"/>
      <name val="Arial"/>
      <family val="2"/>
    </font>
    <font>
      <sz val="10"/>
      <name val="Tahoma"/>
      <family val="2"/>
    </font>
    <font>
      <sz val="10"/>
      <color indexed="8"/>
      <name val="MS Sans Serif"/>
      <family val="2"/>
    </font>
    <font>
      <sz val="8"/>
      <name val="Arial"/>
      <family val="2"/>
    </font>
    <font>
      <b/>
      <sz val="9"/>
      <name val="Arial"/>
      <family val="2"/>
    </font>
    <font>
      <sz val="8"/>
      <name val="Times New Roman"/>
      <family val="1"/>
    </font>
    <font>
      <sz val="10"/>
      <name val="Times New Roman"/>
      <family val="1"/>
    </font>
    <font>
      <sz val="8"/>
      <name val="Palatino"/>
      <family val="1"/>
    </font>
    <font>
      <sz val="10"/>
      <name val="C Helvetica Condensed"/>
    </font>
    <font>
      <sz val="12"/>
      <name val="Times New Roman"/>
      <family val="1"/>
    </font>
    <font>
      <sz val="8"/>
      <name val="Times"/>
      <family val="1"/>
    </font>
    <font>
      <sz val="12"/>
      <name val="Arial"/>
      <family val="2"/>
    </font>
    <font>
      <sz val="7"/>
      <name val="Ariel"/>
    </font>
    <font>
      <sz val="9"/>
      <name val="Arial"/>
      <family val="2"/>
    </font>
    <font>
      <strike/>
      <sz val="8"/>
      <name val="Arial"/>
      <family val="2"/>
    </font>
    <font>
      <sz val="8"/>
      <color indexed="8"/>
      <name val="Arial"/>
      <family val="2"/>
    </font>
    <font>
      <sz val="10"/>
      <color indexed="8"/>
      <name val="Times New Roman"/>
      <family val="1"/>
    </font>
    <font>
      <sz val="8"/>
      <color indexed="12"/>
      <name val="Tms Rmn"/>
    </font>
    <font>
      <sz val="9"/>
      <color indexed="18"/>
      <name val="CharterITC BT"/>
      <family val="1"/>
    </font>
    <font>
      <sz val="8"/>
      <name val="Helv"/>
    </font>
    <font>
      <b/>
      <sz val="12"/>
      <name val="Times New Roman"/>
      <family val="1"/>
    </font>
    <font>
      <b/>
      <sz val="8"/>
      <color indexed="8"/>
      <name val="Arial"/>
      <family val="2"/>
    </font>
    <font>
      <b/>
      <sz val="10"/>
      <name val="MS Sans Serif"/>
      <family val="2"/>
    </font>
    <font>
      <u val="singleAccounting"/>
      <sz val="10"/>
      <name val="Arial"/>
      <family val="2"/>
    </font>
    <font>
      <sz val="12"/>
      <name val="Tms Rmn"/>
    </font>
    <font>
      <b/>
      <sz val="12"/>
      <name val="Arial"/>
      <family val="2"/>
    </font>
    <font>
      <b/>
      <sz val="11"/>
      <name val="Times New Roman"/>
      <family val="1"/>
    </font>
    <font>
      <b/>
      <sz val="8"/>
      <name val="Book Antiqua"/>
      <family val="1"/>
    </font>
    <font>
      <i/>
      <sz val="10"/>
      <name val="Arial"/>
      <family val="2"/>
    </font>
    <font>
      <sz val="9"/>
      <name val="Times New Roman"/>
      <family val="1"/>
    </font>
    <font>
      <sz val="11"/>
      <name val="Tms Rmn"/>
      <family val="1"/>
    </font>
    <font>
      <sz val="10"/>
      <name val="BERNHARD"/>
    </font>
    <font>
      <sz val="10"/>
      <name val="Helv"/>
    </font>
    <font>
      <sz val="24"/>
      <name val="Arial"/>
      <family val="2"/>
    </font>
    <font>
      <sz val="10"/>
      <name val="MS Serif"/>
      <family val="1"/>
    </font>
    <font>
      <sz val="14"/>
      <name val="Palatino"/>
      <family val="1"/>
    </font>
    <font>
      <sz val="16"/>
      <name val="Palatino"/>
      <family val="1"/>
    </font>
    <font>
      <sz val="32"/>
      <name val="Helvetica-Black"/>
    </font>
    <font>
      <sz val="10"/>
      <name val="MS Sans Serif"/>
      <family val="2"/>
    </font>
    <font>
      <sz val="8"/>
      <color indexed="16"/>
      <name val="Palatino"/>
      <family val="1"/>
    </font>
    <font>
      <sz val="10"/>
      <name val="Helvetica"/>
      <family val="2"/>
    </font>
    <font>
      <sz val="8"/>
      <name val="Univers 47 CondensedLight"/>
      <family val="2"/>
    </font>
    <font>
      <b/>
      <sz val="7.5"/>
      <color indexed="8"/>
      <name val="Arial"/>
      <family val="2"/>
    </font>
    <font>
      <sz val="10"/>
      <color indexed="12"/>
      <name val="Times New Roman"/>
      <family val="1"/>
    </font>
    <font>
      <sz val="1"/>
      <color indexed="8"/>
      <name val="Courier"/>
      <family val="3"/>
    </font>
    <font>
      <u val="doubleAccounting"/>
      <sz val="10"/>
      <name val="Arial"/>
      <family val="2"/>
    </font>
    <font>
      <sz val="9"/>
      <color indexed="12"/>
      <name val="Times New Roman"/>
      <family val="1"/>
    </font>
    <font>
      <sz val="10"/>
      <name val="CG Times (PCL6)"/>
    </font>
    <font>
      <b/>
      <sz val="1"/>
      <color indexed="8"/>
      <name val="Courier"/>
      <family val="3"/>
    </font>
    <font>
      <sz val="10"/>
      <color indexed="16"/>
      <name val="MS Serif"/>
      <family val="1"/>
    </font>
    <font>
      <sz val="12"/>
      <color indexed="8"/>
      <name val="TimesNewRomanPS"/>
    </font>
    <font>
      <sz val="6"/>
      <color indexed="23"/>
      <name val="Helvetica-Black"/>
    </font>
    <font>
      <sz val="9.5"/>
      <color indexed="23"/>
      <name val="Helvetica-Black"/>
    </font>
    <font>
      <sz val="7"/>
      <name val="Palatino"/>
      <family val="1"/>
    </font>
    <font>
      <sz val="9"/>
      <name val="CharterITC BT"/>
      <family val="1"/>
    </font>
    <font>
      <sz val="6"/>
      <color indexed="16"/>
      <name val="Palatino"/>
      <family val="1"/>
    </font>
    <font>
      <sz val="6"/>
      <name val="Palatino"/>
      <family val="1"/>
    </font>
    <font>
      <b/>
      <sz val="8"/>
      <name val="Palatino"/>
      <family val="1"/>
    </font>
    <font>
      <b/>
      <i/>
      <sz val="8"/>
      <name val="Helv"/>
    </font>
    <font>
      <sz val="10"/>
      <name val="Helvetica-Black"/>
    </font>
    <font>
      <sz val="28"/>
      <name val="Helvetica-Black"/>
    </font>
    <font>
      <sz val="10"/>
      <name val="Palatino"/>
      <family val="1"/>
    </font>
    <font>
      <sz val="18"/>
      <name val="Palatino"/>
      <family val="1"/>
    </font>
    <font>
      <i/>
      <sz val="14"/>
      <name val="Palatino"/>
      <family val="1"/>
    </font>
    <font>
      <b/>
      <sz val="8"/>
      <name val="MS Sans Serif"/>
      <family val="2"/>
    </font>
    <font>
      <sz val="9"/>
      <name val="Helv"/>
    </font>
    <font>
      <sz val="10"/>
      <color indexed="12"/>
      <name val="Palatino"/>
      <family val="1"/>
    </font>
    <font>
      <sz val="10"/>
      <name val="CG Times (WN)"/>
      <family val="1"/>
    </font>
    <font>
      <b/>
      <sz val="22"/>
      <color indexed="16"/>
      <name val="Arial"/>
      <family val="2"/>
    </font>
    <font>
      <i/>
      <sz val="16"/>
      <name val="Times New Roman"/>
      <family val="1"/>
    </font>
    <font>
      <b/>
      <sz val="12"/>
      <color indexed="16"/>
      <name val="Times New Roman"/>
      <family val="1"/>
    </font>
    <font>
      <sz val="8"/>
      <color indexed="8"/>
      <name val="Palatino"/>
      <family val="1"/>
    </font>
    <font>
      <b/>
      <sz val="10"/>
      <color indexed="17"/>
      <name val="Times New Roman"/>
      <family val="1"/>
    </font>
    <font>
      <sz val="7"/>
      <name val="Small Fonts"/>
      <family val="2"/>
    </font>
    <font>
      <b/>
      <i/>
      <sz val="16"/>
      <name val="Helv"/>
    </font>
    <font>
      <sz val="8"/>
      <name val="Helvetica"/>
      <family val="2"/>
    </font>
    <font>
      <sz val="8"/>
      <color indexed="12"/>
      <name val="Times New Roman"/>
      <family val="1"/>
    </font>
    <font>
      <b/>
      <sz val="10"/>
      <color indexed="72"/>
      <name val="Arial"/>
      <family val="2"/>
    </font>
    <font>
      <b/>
      <i/>
      <sz val="10"/>
      <color indexed="8"/>
      <name val="Arial"/>
      <family val="2"/>
    </font>
    <font>
      <b/>
      <sz val="10"/>
      <color indexed="8"/>
      <name val="Arial"/>
      <family val="2"/>
    </font>
    <font>
      <b/>
      <i/>
      <sz val="22"/>
      <color indexed="8"/>
      <name val="Times New Roman"/>
      <family val="1"/>
    </font>
    <font>
      <b/>
      <sz val="26"/>
      <name val="Times New Roman"/>
      <family val="1"/>
    </font>
    <font>
      <b/>
      <sz val="18"/>
      <name val="Times New Roman"/>
      <family val="1"/>
    </font>
    <font>
      <sz val="10"/>
      <color indexed="16"/>
      <name val="Helvetica-Black"/>
      <family val="2"/>
    </font>
    <font>
      <sz val="18"/>
      <name val="Helvetica-Black"/>
      <family val="2"/>
    </font>
    <font>
      <b/>
      <u/>
      <sz val="10"/>
      <name val="Helv"/>
    </font>
    <font>
      <sz val="10"/>
      <name val="Tms Rmn"/>
    </font>
    <font>
      <b/>
      <sz val="8"/>
      <name val="Arial"/>
      <family val="2"/>
    </font>
    <font>
      <b/>
      <sz val="14"/>
      <name val="Times New Roman"/>
      <family val="1"/>
    </font>
    <font>
      <sz val="8"/>
      <name val="Wingdings"/>
      <charset val="2"/>
    </font>
    <font>
      <b/>
      <sz val="16"/>
      <name val="Times New Roman"/>
      <family val="1"/>
    </font>
    <font>
      <u/>
      <sz val="11"/>
      <name val="Times New Roman"/>
      <family val="1"/>
    </font>
    <font>
      <b/>
      <sz val="16"/>
      <color indexed="16"/>
      <name val="Arial"/>
      <family val="2"/>
    </font>
    <font>
      <sz val="8"/>
      <name val="MS Sans Serif"/>
      <family val="2"/>
    </font>
    <font>
      <sz val="12"/>
      <name val="Arial MT"/>
    </font>
    <font>
      <b/>
      <sz val="8"/>
      <color indexed="8"/>
      <name val="Helv"/>
    </font>
    <font>
      <sz val="7.5"/>
      <name val="Times New Roman"/>
      <family val="1"/>
    </font>
    <font>
      <sz val="8"/>
      <name val="CharterITC BT"/>
      <family val="1"/>
    </font>
    <font>
      <b/>
      <sz val="9"/>
      <name val="Palatino"/>
      <family val="1"/>
    </font>
    <font>
      <sz val="9"/>
      <color indexed="21"/>
      <name val="Helvetica-Black"/>
      <family val="2"/>
    </font>
    <font>
      <b/>
      <sz val="10"/>
      <name val="Palatino"/>
      <family val="1"/>
    </font>
    <font>
      <b/>
      <sz val="10"/>
      <color indexed="16"/>
      <name val="Arial"/>
      <family val="2"/>
    </font>
    <font>
      <b/>
      <sz val="10"/>
      <name val="Times New Roman"/>
      <family val="1"/>
    </font>
    <font>
      <sz val="8"/>
      <name val="Helvetica-Narrow"/>
      <family val="2"/>
    </font>
    <font>
      <b/>
      <sz val="7"/>
      <name val="Helvetica-Narrow"/>
      <family val="2"/>
    </font>
    <font>
      <b/>
      <u val="singleAccounting"/>
      <sz val="14"/>
      <name val="Times New Roman"/>
      <family val="1"/>
    </font>
    <font>
      <i/>
      <sz val="14"/>
      <name val="Times New Roman"/>
      <family val="1"/>
    </font>
    <font>
      <sz val="14"/>
      <name val="Times New Roman"/>
      <family val="1"/>
    </font>
    <font>
      <sz val="12"/>
      <color indexed="8"/>
      <name val="Palatino"/>
      <family val="1"/>
    </font>
    <font>
      <sz val="12"/>
      <name val="Palatino"/>
      <family val="1"/>
    </font>
    <font>
      <sz val="11"/>
      <name val="Helvetica-Black"/>
    </font>
    <font>
      <sz val="11"/>
      <color indexed="8"/>
      <name val="Helvetica-Black"/>
    </font>
    <font>
      <sz val="11"/>
      <name val="Helvetica-Black"/>
      <family val="2"/>
    </font>
    <font>
      <i/>
      <sz val="10"/>
      <name val="Times New Roman"/>
      <family val="1"/>
    </font>
    <font>
      <u val="double"/>
      <sz val="8"/>
      <color indexed="8"/>
      <name val="Arial"/>
      <family val="2"/>
    </font>
    <font>
      <sz val="8"/>
      <color indexed="16"/>
      <name val="Helv"/>
    </font>
    <font>
      <b/>
      <sz val="9"/>
      <color indexed="9"/>
      <name val="Arial"/>
      <family val="2"/>
    </font>
    <font>
      <sz val="8"/>
      <color indexed="9"/>
      <name val="Arial"/>
      <family val="2"/>
    </font>
    <font>
      <b/>
      <sz val="9"/>
      <color indexed="10"/>
      <name val="Wingdings"/>
      <charset val="2"/>
    </font>
    <font>
      <b/>
      <i/>
      <sz val="12"/>
      <name val="Times New Roman"/>
      <family val="1"/>
    </font>
    <font>
      <sz val="11"/>
      <name val="ＭＳ Ｐゴシック"/>
      <family val="3"/>
      <charset val="128"/>
    </font>
  </fonts>
  <fills count="19">
    <fill>
      <patternFill patternType="none"/>
    </fill>
    <fill>
      <patternFill patternType="gray125"/>
    </fill>
    <fill>
      <patternFill patternType="solid">
        <fgColor indexed="12"/>
        <bgColor indexed="64"/>
      </patternFill>
    </fill>
    <fill>
      <patternFill patternType="solid">
        <fgColor theme="8" tint="0.79998168889431442"/>
        <bgColor indexed="64"/>
      </patternFill>
    </fill>
    <fill>
      <patternFill patternType="solid">
        <fgColor rgb="FFBED7A5"/>
        <bgColor indexed="64"/>
      </patternFill>
    </fill>
    <fill>
      <patternFill patternType="solid">
        <fgColor indexed="13"/>
        <bgColor indexed="64"/>
      </patternFill>
    </fill>
    <fill>
      <patternFill patternType="solid">
        <fgColor indexed="22"/>
        <bgColor indexed="64"/>
      </patternFill>
    </fill>
    <fill>
      <patternFill patternType="solid">
        <fgColor indexed="9"/>
        <bgColor indexed="64"/>
      </patternFill>
    </fill>
    <fill>
      <patternFill patternType="lightGray">
        <fgColor indexed="12"/>
      </patternFill>
    </fill>
    <fill>
      <patternFill patternType="solid">
        <fgColor indexed="63"/>
        <bgColor indexed="64"/>
      </patternFill>
    </fill>
    <fill>
      <patternFill patternType="solid">
        <fgColor indexed="26"/>
        <bgColor indexed="64"/>
      </patternFill>
    </fill>
    <fill>
      <patternFill patternType="solid">
        <fgColor indexed="10"/>
        <bgColor indexed="64"/>
      </patternFill>
    </fill>
    <fill>
      <patternFill patternType="mediumGray">
        <fgColor indexed="22"/>
      </patternFill>
    </fill>
    <fill>
      <patternFill patternType="darkVertical"/>
    </fill>
    <fill>
      <patternFill patternType="gray0625">
        <fgColor indexed="15"/>
      </patternFill>
    </fill>
    <fill>
      <patternFill patternType="solid">
        <fgColor indexed="9"/>
      </patternFill>
    </fill>
    <fill>
      <patternFill patternType="solid">
        <fgColor indexed="15"/>
        <bgColor indexed="64"/>
      </patternFill>
    </fill>
    <fill>
      <patternFill patternType="solid">
        <fgColor indexed="16"/>
        <bgColor indexed="64"/>
      </patternFill>
    </fill>
    <fill>
      <patternFill patternType="solid">
        <fgColor indexed="8"/>
        <bgColor indexed="64"/>
      </patternFill>
    </fill>
  </fills>
  <borders count="45">
    <border>
      <left/>
      <right/>
      <top/>
      <bottom/>
      <diagonal/>
    </border>
    <border>
      <left style="thin">
        <color indexed="64"/>
      </left>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right/>
      <top style="thin">
        <color indexed="64"/>
      </top>
      <bottom/>
      <diagonal/>
    </border>
    <border>
      <left/>
      <right/>
      <top style="thin">
        <color indexed="64"/>
      </top>
      <bottom style="double">
        <color indexed="64"/>
      </bottom>
      <diagonal/>
    </border>
    <border>
      <left style="thin">
        <color indexed="64"/>
      </left>
      <right/>
      <top style="thin">
        <color indexed="64"/>
      </top>
      <bottom style="double">
        <color indexed="64"/>
      </bottom>
      <diagonal/>
    </border>
    <border>
      <left style="thin">
        <color indexed="64"/>
      </left>
      <right/>
      <top style="thin">
        <color indexed="64"/>
      </top>
      <bottom/>
      <diagonal/>
    </border>
    <border>
      <left style="thin">
        <color indexed="64"/>
      </left>
      <right/>
      <top/>
      <bottom style="thin">
        <color indexed="64"/>
      </bottom>
      <diagonal/>
    </border>
    <border>
      <left/>
      <right/>
      <top/>
      <bottom style="medium">
        <color auto="1"/>
      </bottom>
      <diagonal/>
    </border>
    <border>
      <left/>
      <right style="double">
        <color indexed="64"/>
      </right>
      <top/>
      <bottom/>
      <diagonal/>
    </border>
    <border>
      <left/>
      <right style="thin">
        <color indexed="64"/>
      </right>
      <top style="thin">
        <color indexed="64"/>
      </top>
      <bottom/>
      <diagonal/>
    </border>
    <border>
      <left/>
      <right style="thin">
        <color indexed="64"/>
      </right>
      <top style="thin">
        <color indexed="64"/>
      </top>
      <bottom style="double">
        <color indexed="64"/>
      </bottom>
      <diagonal/>
    </border>
    <border>
      <left/>
      <right style="thin">
        <color indexed="64"/>
      </right>
      <top style="thin">
        <color indexed="64"/>
      </top>
      <bottom style="thin">
        <color indexed="64"/>
      </bottom>
      <diagonal/>
    </border>
    <border>
      <left style="medium">
        <color theme="0" tint="-0.24994659260841701"/>
      </left>
      <right style="medium">
        <color theme="0" tint="-0.24994659260841701"/>
      </right>
      <top style="medium">
        <color theme="0" tint="-0.24994659260841701"/>
      </top>
      <bottom style="medium">
        <color theme="0" tint="-0.24994659260841701"/>
      </bottom>
      <diagonal/>
    </border>
    <border>
      <left style="thin">
        <color theme="0" tint="-0.24994659260841701"/>
      </left>
      <right style="thin">
        <color theme="0" tint="-0.24994659260841701"/>
      </right>
      <top/>
      <bottom/>
      <diagonal/>
    </border>
    <border>
      <left style="thin">
        <color theme="0" tint="-0.24994659260841701"/>
      </left>
      <right style="medium">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style="medium">
        <color theme="0" tint="-0.24994659260841701"/>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left>
      <right style="thin">
        <color theme="0"/>
      </right>
      <top style="thin">
        <color theme="0"/>
      </top>
      <bottom style="thin">
        <color theme="0"/>
      </bottom>
      <diagonal/>
    </border>
    <border>
      <left style="thin">
        <color indexed="8"/>
      </left>
      <right/>
      <top/>
      <bottom/>
      <diagonal/>
    </border>
    <border>
      <left style="thin">
        <color auto="1"/>
      </left>
      <right/>
      <top/>
      <bottom/>
      <diagonal/>
    </border>
    <border>
      <left style="thin">
        <color indexed="8"/>
      </left>
      <right style="thin">
        <color indexed="8"/>
      </right>
      <top style="thin">
        <color indexed="8"/>
      </top>
      <bottom style="thin">
        <color indexed="8"/>
      </bottom>
      <diagonal/>
    </border>
    <border>
      <left/>
      <right/>
      <top style="thin">
        <color indexed="8"/>
      </top>
      <bottom/>
      <diagonal/>
    </border>
    <border>
      <left style="thin">
        <color indexed="64"/>
      </left>
      <right style="thin">
        <color indexed="64"/>
      </right>
      <top style="thin">
        <color indexed="64"/>
      </top>
      <bottom style="thin">
        <color indexed="64"/>
      </bottom>
      <diagonal/>
    </border>
    <border>
      <left/>
      <right/>
      <top style="thick">
        <color indexed="64"/>
      </top>
      <bottom/>
      <diagonal/>
    </border>
    <border>
      <left/>
      <right/>
      <top/>
      <bottom style="double">
        <color indexed="64"/>
      </bottom>
      <diagonal/>
    </border>
    <border>
      <left/>
      <right/>
      <top/>
      <bottom style="thick">
        <color indexed="64"/>
      </bottom>
      <diagonal/>
    </border>
    <border>
      <left style="double">
        <color auto="1"/>
      </left>
      <right/>
      <top/>
      <bottom/>
      <diagonal/>
    </border>
    <border>
      <left/>
      <right/>
      <top style="medium">
        <color indexed="64"/>
      </top>
      <bottom/>
      <diagonal/>
    </border>
    <border>
      <left style="thin">
        <color indexed="64"/>
      </left>
      <right/>
      <top/>
      <bottom style="double">
        <color indexed="64"/>
      </bottom>
      <diagonal/>
    </border>
    <border>
      <left style="medium">
        <color indexed="64"/>
      </left>
      <right/>
      <top style="thin">
        <color indexed="64"/>
      </top>
      <bottom style="thin">
        <color indexed="64"/>
      </bottom>
      <diagonal/>
    </border>
    <border>
      <left style="thin">
        <color indexed="9"/>
      </left>
      <right style="thin">
        <color indexed="9"/>
      </right>
      <top style="thin">
        <color indexed="9"/>
      </top>
      <bottom style="thin">
        <color indexed="9"/>
      </bottom>
      <diagonal/>
    </border>
    <border>
      <left/>
      <right/>
      <top/>
      <bottom style="thin">
        <color indexed="44"/>
      </bottom>
      <diagonal/>
    </border>
    <border>
      <left/>
      <right/>
      <top/>
      <bottom style="thin">
        <color indexed="8"/>
      </bottom>
      <diagonal/>
    </border>
    <border>
      <left style="hair">
        <color indexed="64"/>
      </left>
      <right/>
      <top/>
      <bottom/>
      <diagonal/>
    </border>
    <border>
      <left style="medium">
        <color indexed="64"/>
      </left>
      <right style="medium">
        <color indexed="64"/>
      </right>
      <top style="medium">
        <color indexed="64"/>
      </top>
      <bottom style="medium">
        <color indexed="64"/>
      </bottom>
      <diagonal/>
    </border>
    <border>
      <left/>
      <right/>
      <top/>
      <bottom style="dotted">
        <color indexed="64"/>
      </bottom>
      <diagonal/>
    </border>
    <border>
      <left/>
      <right/>
      <top style="medium">
        <color indexed="64"/>
      </top>
      <bottom style="medium">
        <color indexed="64"/>
      </bottom>
      <diagonal/>
    </border>
    <border>
      <left/>
      <right/>
      <top style="medium">
        <color indexed="23"/>
      </top>
      <bottom style="medium">
        <color indexed="23"/>
      </bottom>
      <diagonal/>
    </border>
    <border>
      <left/>
      <right/>
      <top style="thick">
        <color indexed="64"/>
      </top>
      <bottom style="thin">
        <color indexed="64"/>
      </bottom>
      <diagonal/>
    </border>
    <border>
      <left/>
      <right/>
      <top/>
      <bottom style="thick">
        <color indexed="18"/>
      </bottom>
      <diagonal/>
    </border>
  </borders>
  <cellStyleXfs count="741">
    <xf numFmtId="0" fontId="0" fillId="0" borderId="0"/>
    <xf numFmtId="43" fontId="2" fillId="0" borderId="0" applyFont="0" applyFill="0" applyBorder="0" applyAlignment="0" applyProtection="0"/>
    <xf numFmtId="165" fontId="3" fillId="0" borderId="0" applyFill="0" applyBorder="0" applyAlignment="0" applyProtection="0"/>
    <xf numFmtId="44" fontId="2" fillId="0" borderId="0" applyFont="0" applyFill="0" applyBorder="0" applyAlignment="0" applyProtection="0"/>
    <xf numFmtId="9" fontId="2" fillId="0" borderId="0" applyFont="0" applyFill="0" applyBorder="0" applyAlignment="0" applyProtection="0"/>
    <xf numFmtId="0" fontId="4" fillId="0" borderId="17" applyNumberFormat="0" applyFill="0" applyProtection="0">
      <alignment horizontal="center" vertical="center"/>
    </xf>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4" fillId="0" borderId="17" applyNumberFormat="0" applyFill="0" applyAlignment="0" applyProtection="0"/>
    <xf numFmtId="0" fontId="4" fillId="0" borderId="17" applyNumberFormat="0" applyFill="0" applyAlignment="0" applyProtection="0"/>
    <xf numFmtId="3"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18" applyNumberFormat="0" applyBorder="0" applyAlignment="0" applyProtection="0"/>
    <xf numFmtId="3" fontId="5" fillId="0" borderId="18" applyNumberFormat="0" applyBorder="0" applyAlignment="0" applyProtection="0"/>
    <xf numFmtId="3" fontId="5" fillId="0" borderId="18" applyNumberFormat="0" applyBorder="0" applyAlignment="0" applyProtection="0"/>
    <xf numFmtId="0" fontId="5" fillId="0" borderId="18" applyNumberFormat="0" applyFill="0" applyAlignment="0" applyProtection="0"/>
    <xf numFmtId="0" fontId="5" fillId="0" borderId="18" applyNumberFormat="0" applyFill="0" applyAlignment="0" applyProtection="0"/>
    <xf numFmtId="0" fontId="5" fillId="0" borderId="18">
      <alignment horizontal="right" vertical="center"/>
    </xf>
    <xf numFmtId="3" fontId="5" fillId="4" borderId="18">
      <alignment horizontal="center" vertical="center"/>
    </xf>
    <xf numFmtId="0" fontId="5" fillId="4" borderId="18">
      <alignment horizontal="right" vertical="center"/>
    </xf>
    <xf numFmtId="0" fontId="4" fillId="0" borderId="19">
      <alignment horizontal="left" vertical="center"/>
    </xf>
    <xf numFmtId="0" fontId="4" fillId="0" borderId="20">
      <alignment horizontal="center" vertical="center"/>
    </xf>
    <xf numFmtId="0" fontId="6" fillId="0" borderId="21">
      <alignment horizontal="center" vertical="center"/>
    </xf>
    <xf numFmtId="0" fontId="5" fillId="3" borderId="18"/>
    <xf numFmtId="3" fontId="7" fillId="0" borderId="18"/>
    <xf numFmtId="3" fontId="8" fillId="0" borderId="18"/>
    <xf numFmtId="0" fontId="4" fillId="0" borderId="20">
      <alignment horizontal="left" vertical="top"/>
    </xf>
    <xf numFmtId="0" fontId="9" fillId="0" borderId="18"/>
    <xf numFmtId="0" fontId="4" fillId="0" borderId="20">
      <alignment horizontal="left" vertical="center"/>
    </xf>
    <xf numFmtId="0" fontId="5" fillId="4" borderId="22"/>
    <xf numFmtId="3" fontId="5" fillId="0" borderId="18">
      <alignment horizontal="right" vertical="center"/>
    </xf>
    <xf numFmtId="0" fontId="4" fillId="0" borderId="20">
      <alignment horizontal="right" vertical="center"/>
    </xf>
    <xf numFmtId="0" fontId="5" fillId="0" borderId="21">
      <alignment horizontal="center" vertical="center"/>
    </xf>
    <xf numFmtId="3" fontId="5" fillId="0" borderId="18"/>
    <xf numFmtId="3" fontId="5" fillId="0" borderId="18"/>
    <xf numFmtId="0" fontId="5" fillId="0" borderId="21">
      <alignment horizontal="center" vertical="center" wrapText="1"/>
    </xf>
    <xf numFmtId="0" fontId="10" fillId="0" borderId="21">
      <alignment horizontal="left" vertical="center" indent="1"/>
    </xf>
    <xf numFmtId="0" fontId="11" fillId="0" borderId="18"/>
    <xf numFmtId="0" fontId="4" fillId="0" borderId="19">
      <alignment horizontal="left" vertical="center"/>
    </xf>
    <xf numFmtId="3" fontId="5" fillId="0" borderId="18">
      <alignment horizontal="center" vertical="center"/>
    </xf>
    <xf numFmtId="0" fontId="4" fillId="0" borderId="20">
      <alignment horizontal="center" vertical="center"/>
    </xf>
    <xf numFmtId="0" fontId="4" fillId="0" borderId="20">
      <alignment horizontal="center" vertical="center"/>
    </xf>
    <xf numFmtId="0" fontId="4" fillId="0" borderId="19">
      <alignment horizontal="left" vertical="center"/>
    </xf>
    <xf numFmtId="0" fontId="4" fillId="0" borderId="19">
      <alignment horizontal="left" vertical="center"/>
    </xf>
    <xf numFmtId="0" fontId="12" fillId="0" borderId="18"/>
    <xf numFmtId="0" fontId="13" fillId="0" borderId="0"/>
    <xf numFmtId="0" fontId="2" fillId="0" borderId="0"/>
    <xf numFmtId="44" fontId="13" fillId="0" borderId="0" applyFont="0" applyFill="0" applyBorder="0" applyAlignment="0" applyProtection="0"/>
    <xf numFmtId="9" fontId="13" fillId="0" borderId="0" applyFont="0" applyFill="0" applyBorder="0" applyAlignment="0" applyProtection="0"/>
    <xf numFmtId="0" fontId="13" fillId="0" borderId="0"/>
    <xf numFmtId="0"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4" fontId="55" fillId="0" borderId="0" applyFont="0" applyFill="0" applyBorder="0" applyAlignment="0" applyProtection="0"/>
    <xf numFmtId="43" fontId="55" fillId="0" borderId="0" applyFont="0" applyFill="0" applyBorder="0" applyAlignment="0" applyProtection="0"/>
    <xf numFmtId="0" fontId="56" fillId="0" borderId="0"/>
    <xf numFmtId="0" fontId="57" fillId="0" borderId="0"/>
    <xf numFmtId="43" fontId="58" fillId="0" borderId="0" applyFont="0" applyFill="0" applyBorder="0" applyAlignment="0" applyProtection="0">
      <alignment vertical="top"/>
    </xf>
    <xf numFmtId="43" fontId="13" fillId="0" borderId="0" applyFont="0" applyFill="0" applyBorder="0" applyAlignment="0" applyProtection="0"/>
    <xf numFmtId="0" fontId="13" fillId="0" borderId="0"/>
    <xf numFmtId="0" fontId="13" fillId="0" borderId="0"/>
    <xf numFmtId="9" fontId="58" fillId="0" borderId="0" applyFont="0" applyFill="0" applyBorder="0" applyAlignment="0" applyProtection="0">
      <alignment vertical="top"/>
    </xf>
    <xf numFmtId="9" fontId="13" fillId="0" borderId="0" applyFont="0" applyFill="0" applyBorder="0" applyAlignment="0" applyProtection="0"/>
    <xf numFmtId="0" fontId="58" fillId="0" borderId="0">
      <alignment vertical="top"/>
    </xf>
    <xf numFmtId="43" fontId="13" fillId="0" borderId="0" applyFont="0" applyFill="0" applyBorder="0" applyAlignment="0" applyProtection="0"/>
    <xf numFmtId="43" fontId="13" fillId="0" borderId="0" applyFont="0" applyFill="0" applyBorder="0" applyAlignment="0" applyProtection="0"/>
    <xf numFmtId="0" fontId="13" fillId="0" borderId="0"/>
    <xf numFmtId="0" fontId="58" fillId="0" borderId="0">
      <alignment vertical="top"/>
    </xf>
    <xf numFmtId="0" fontId="13" fillId="0" borderId="0"/>
    <xf numFmtId="43" fontId="13" fillId="0" borderId="0" applyFont="0" applyFill="0" applyBorder="0" applyAlignment="0" applyProtection="0"/>
    <xf numFmtId="9" fontId="13" fillId="0" borderId="0" applyFont="0" applyFill="0" applyBorder="0" applyAlignment="0" applyProtection="0"/>
    <xf numFmtId="0" fontId="13" fillId="0" borderId="0"/>
    <xf numFmtId="0" fontId="13" fillId="0" borderId="0"/>
    <xf numFmtId="0" fontId="58" fillId="0" borderId="0">
      <alignment vertical="top"/>
    </xf>
    <xf numFmtId="0" fontId="58" fillId="0" borderId="0">
      <alignment vertical="top"/>
    </xf>
    <xf numFmtId="0" fontId="2" fillId="0" borderId="0"/>
    <xf numFmtId="0" fontId="58" fillId="0" borderId="0">
      <alignment vertical="top"/>
    </xf>
    <xf numFmtId="43" fontId="58" fillId="0" borderId="0" applyFont="0" applyFill="0" applyBorder="0" applyAlignment="0" applyProtection="0">
      <alignment vertical="top"/>
    </xf>
    <xf numFmtId="0" fontId="58" fillId="0" borderId="0">
      <alignment vertical="top"/>
    </xf>
    <xf numFmtId="0" fontId="2" fillId="0" borderId="0"/>
    <xf numFmtId="0" fontId="58" fillId="0" borderId="0">
      <alignment vertical="top"/>
    </xf>
    <xf numFmtId="9" fontId="2" fillId="0" borderId="0" applyFont="0" applyFill="0" applyBorder="0" applyAlignment="0" applyProtection="0"/>
    <xf numFmtId="43" fontId="2" fillId="0" borderId="0" applyFont="0" applyFill="0" applyBorder="0" applyAlignment="0" applyProtection="0"/>
    <xf numFmtId="9" fontId="13" fillId="0" borderId="0" applyFont="0" applyFill="0" applyBorder="0" applyAlignment="0" applyProtection="0"/>
    <xf numFmtId="44" fontId="58" fillId="0" borderId="0" applyFont="0" applyFill="0" applyBorder="0" applyAlignment="0" applyProtection="0"/>
    <xf numFmtId="0" fontId="59" fillId="0" borderId="0">
      <alignment vertical="top"/>
    </xf>
    <xf numFmtId="0" fontId="13" fillId="0" borderId="0"/>
    <xf numFmtId="0" fontId="2" fillId="0" borderId="0"/>
    <xf numFmtId="0" fontId="59" fillId="0" borderId="0">
      <alignment vertical="top"/>
    </xf>
    <xf numFmtId="0" fontId="13"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59" fillId="0" borderId="0">
      <alignment vertical="top"/>
    </xf>
    <xf numFmtId="0" fontId="13" fillId="0" borderId="0"/>
    <xf numFmtId="43" fontId="40" fillId="0" borderId="0" applyFont="0" applyFill="0" applyBorder="0" applyAlignment="0" applyProtection="0"/>
    <xf numFmtId="9" fontId="40" fillId="0" borderId="0" applyFont="0" applyFill="0" applyBorder="0" applyAlignment="0" applyProtection="0"/>
    <xf numFmtId="0" fontId="60" fillId="0" borderId="0"/>
    <xf numFmtId="9" fontId="60" fillId="0" borderId="0" applyFont="0" applyFill="0" applyBorder="0" applyAlignment="0" applyProtection="0"/>
    <xf numFmtId="43" fontId="60" fillId="0" borderId="0" applyFont="0" applyFill="0" applyBorder="0" applyAlignment="0" applyProtection="0"/>
    <xf numFmtId="0" fontId="40" fillId="0" borderId="0"/>
    <xf numFmtId="44" fontId="40" fillId="0" borderId="0" applyFont="0" applyFill="0" applyBorder="0" applyAlignment="0" applyProtection="0"/>
    <xf numFmtId="0" fontId="2" fillId="0" borderId="0"/>
    <xf numFmtId="43" fontId="60" fillId="0" borderId="0" applyFont="0" applyFill="0" applyBorder="0" applyAlignment="0" applyProtection="0"/>
    <xf numFmtId="9" fontId="60" fillId="0" borderId="0" applyFont="0" applyFill="0" applyBorder="0" applyAlignment="0" applyProtection="0"/>
    <xf numFmtId="200" fontId="13" fillId="0" borderId="0"/>
    <xf numFmtId="0" fontId="61" fillId="0" borderId="0" applyNumberFormat="0" applyFont="0" applyFill="0" applyBorder="0" applyAlignment="0" applyProtection="0"/>
    <xf numFmtId="0" fontId="61" fillId="0" borderId="0" applyNumberFormat="0" applyFont="0" applyFill="0" applyBorder="0" applyAlignment="0" applyProtection="0"/>
    <xf numFmtId="201" fontId="62" fillId="0" borderId="0" applyFont="0" applyFill="0" applyBorder="0" applyAlignment="0"/>
    <xf numFmtId="0" fontId="63" fillId="0" borderId="0" applyFont="0" applyAlignment="0">
      <alignment horizontal="center" vertical="center"/>
    </xf>
    <xf numFmtId="0" fontId="43" fillId="0" borderId="0" applyNumberFormat="0" applyFont="0" applyBorder="0" applyAlignment="0">
      <alignment horizontal="left"/>
    </xf>
    <xf numFmtId="0" fontId="64" fillId="0" borderId="0"/>
    <xf numFmtId="0" fontId="65" fillId="0" borderId="0"/>
    <xf numFmtId="0" fontId="63" fillId="0" borderId="0" applyFont="0" applyAlignment="0">
      <alignment horizontal="center" vertical="center"/>
    </xf>
    <xf numFmtId="0" fontId="63" fillId="0" borderId="0" applyFont="0" applyAlignment="0">
      <alignment horizontal="center" vertical="center"/>
    </xf>
    <xf numFmtId="0" fontId="63" fillId="0" borderId="0" applyFont="0" applyAlignment="0">
      <alignment horizontal="center" vertical="center"/>
    </xf>
    <xf numFmtId="0" fontId="63" fillId="0" borderId="0" applyFont="0" applyAlignment="0">
      <alignment horizontal="center" vertical="center"/>
    </xf>
    <xf numFmtId="0" fontId="63" fillId="0" borderId="0" applyFont="0" applyAlignment="0">
      <alignment horizontal="center" vertical="center"/>
    </xf>
    <xf numFmtId="0" fontId="63" fillId="0" borderId="0" applyFont="0" applyAlignment="0">
      <alignment horizontal="center" vertical="center"/>
    </xf>
    <xf numFmtId="0" fontId="65" fillId="0" borderId="0"/>
    <xf numFmtId="0" fontId="65" fillId="0" borderId="0"/>
    <xf numFmtId="202" fontId="13" fillId="0" borderId="0" applyFont="0" applyFill="0" applyBorder="0" applyAlignment="0" applyProtection="0"/>
    <xf numFmtId="0" fontId="66" fillId="0" borderId="0" applyFont="0" applyFill="0" applyBorder="0" applyAlignment="0" applyProtection="0"/>
    <xf numFmtId="0" fontId="66" fillId="0" borderId="0" applyFont="0" applyFill="0" applyBorder="0" applyAlignment="0" applyProtection="0"/>
    <xf numFmtId="169" fontId="66" fillId="0" borderId="0" applyFont="0" applyFill="0" applyBorder="0" applyAlignment="0" applyProtection="0"/>
    <xf numFmtId="39" fontId="13" fillId="0" borderId="0" applyFont="0" applyFill="0" applyBorder="0" applyAlignment="0" applyProtection="0"/>
    <xf numFmtId="169" fontId="66" fillId="0" borderId="0" applyFont="0" applyFill="0" applyBorder="0" applyAlignment="0" applyProtection="0"/>
    <xf numFmtId="203" fontId="62" fillId="0" borderId="0" applyFont="0" applyFill="0" applyBorder="0" applyAlignment="0" applyProtection="0"/>
    <xf numFmtId="204" fontId="62" fillId="0" borderId="0" applyFont="0" applyFill="0" applyBorder="0" applyAlignment="0" applyProtection="0"/>
    <xf numFmtId="205" fontId="62" fillId="0" borderId="0" applyFont="0" applyFill="0" applyBorder="0" applyAlignment="0" applyProtection="0"/>
    <xf numFmtId="206" fontId="62" fillId="0" borderId="0" applyFont="0" applyFill="0" applyBorder="0" applyAlignment="0" applyProtection="0"/>
    <xf numFmtId="207" fontId="62" fillId="0" borderId="0" applyFont="0" applyFill="0" applyBorder="0" applyAlignment="0" applyProtection="0"/>
    <xf numFmtId="208" fontId="66" fillId="0" borderId="0" applyFont="0" applyFill="0" applyBorder="0" applyAlignment="0" applyProtection="0"/>
    <xf numFmtId="0" fontId="13" fillId="0" borderId="0" applyFont="0" applyFill="0" applyBorder="0" applyAlignment="0" applyProtection="0"/>
    <xf numFmtId="0" fontId="13" fillId="0" borderId="0"/>
    <xf numFmtId="0" fontId="13" fillId="0" borderId="0"/>
    <xf numFmtId="209" fontId="67" fillId="0" borderId="0" applyFont="0" applyFill="0" applyBorder="0" applyAlignment="0" applyProtection="0"/>
    <xf numFmtId="210" fontId="67" fillId="0" borderId="0" applyFont="0" applyFill="0" applyBorder="0" applyAlignment="0" applyProtection="0"/>
    <xf numFmtId="211" fontId="67" fillId="0" borderId="0" applyFont="0" applyFill="0" applyBorder="0" applyAlignment="0" applyProtection="0"/>
    <xf numFmtId="0" fontId="68" fillId="0" borderId="0" applyFont="0" applyFill="0" applyBorder="0" applyAlignment="0" applyProtection="0"/>
    <xf numFmtId="212" fontId="67" fillId="0" borderId="0" applyFont="0" applyFill="0" applyBorder="0" applyAlignment="0" applyProtection="0"/>
    <xf numFmtId="213" fontId="67" fillId="0" borderId="0" applyFont="0" applyFill="0" applyBorder="0" applyAlignment="0" applyProtection="0"/>
    <xf numFmtId="214" fontId="67" fillId="0" borderId="0" applyFont="0" applyFill="0" applyBorder="0" applyAlignment="0" applyProtection="0"/>
    <xf numFmtId="0" fontId="68" fillId="0" borderId="0" applyFont="0" applyFill="0" applyBorder="0" applyAlignment="0" applyProtection="0"/>
    <xf numFmtId="0" fontId="65" fillId="0" borderId="0"/>
    <xf numFmtId="198" fontId="13" fillId="6" borderId="34" applyNumberFormat="0" applyFill="0" applyBorder="0">
      <alignment vertical="top" wrapText="1"/>
    </xf>
    <xf numFmtId="215" fontId="65" fillId="0" borderId="0" applyFont="0" applyFill="0" applyBorder="0" applyAlignment="0" applyProtection="0"/>
    <xf numFmtId="0" fontId="65" fillId="0" borderId="0" applyFont="0" applyFill="0" applyBorder="0" applyAlignment="0" applyProtection="0"/>
    <xf numFmtId="216" fontId="13" fillId="0" borderId="6"/>
    <xf numFmtId="0" fontId="69" fillId="0" borderId="0"/>
    <xf numFmtId="217" fontId="13" fillId="0" borderId="11" applyBorder="0"/>
    <xf numFmtId="0" fontId="64" fillId="0" borderId="0">
      <alignment horizontal="center" wrapText="1"/>
      <protection locked="0"/>
    </xf>
    <xf numFmtId="0" fontId="13" fillId="0" borderId="0" applyNumberFormat="0" applyFill="0" applyBorder="0" applyAlignment="0" applyProtection="0"/>
    <xf numFmtId="0" fontId="70" fillId="0" borderId="0" applyNumberFormat="0" applyFill="0" applyBorder="0" applyAlignment="0" applyProtection="0"/>
    <xf numFmtId="0" fontId="62" fillId="0" borderId="35" applyNumberFormat="0" applyFill="0" applyAlignment="0" applyProtection="0"/>
    <xf numFmtId="0" fontId="71" fillId="0" borderId="0" applyNumberFormat="0" applyProtection="0"/>
    <xf numFmtId="0" fontId="65" fillId="0" borderId="0"/>
    <xf numFmtId="218" fontId="66" fillId="0" borderId="0" applyFont="0" applyFill="0" applyBorder="0" applyAlignment="0" applyProtection="0"/>
    <xf numFmtId="219" fontId="64" fillId="0" borderId="0" applyFont="0" applyFill="0" applyBorder="0" applyAlignment="0" applyProtection="0"/>
    <xf numFmtId="0" fontId="72" fillId="0" borderId="0"/>
    <xf numFmtId="0" fontId="73" fillId="0" borderId="0" applyNumberFormat="0" applyFill="0" applyBorder="0" applyAlignment="0" applyProtection="0"/>
    <xf numFmtId="0" fontId="74" fillId="7" borderId="0" applyNumberFormat="0" applyFill="0" applyBorder="0" applyAlignment="0" applyProtection="0">
      <protection locked="0"/>
    </xf>
    <xf numFmtId="220" fontId="65" fillId="0" borderId="0" applyFont="0" applyFill="0" applyBorder="0" applyAlignment="0" applyProtection="0"/>
    <xf numFmtId="221" fontId="65" fillId="0" borderId="0" applyFont="0" applyFill="0" applyBorder="0" applyAlignment="0" applyProtection="0"/>
    <xf numFmtId="222" fontId="75" fillId="0" borderId="0" applyFont="0" applyFill="0" applyBorder="0" applyAlignment="0" applyProtection="0"/>
    <xf numFmtId="223" fontId="65" fillId="0" borderId="0" applyFont="0" applyFill="0" applyBorder="0" applyAlignment="0" applyProtection="0"/>
    <xf numFmtId="224" fontId="75" fillId="0" borderId="0" applyFont="0" applyFill="0" applyBorder="0" applyAlignment="0" applyProtection="0"/>
    <xf numFmtId="225" fontId="65" fillId="0" borderId="0" applyFont="0" applyFill="0" applyBorder="0" applyAlignment="0" applyProtection="0"/>
    <xf numFmtId="226" fontId="65" fillId="0" borderId="0" applyFont="0" applyFill="0" applyBorder="0" applyAlignment="0" applyProtection="0"/>
    <xf numFmtId="227" fontId="65" fillId="0" borderId="0" applyFont="0" applyFill="0" applyBorder="0" applyAlignment="0" applyProtection="0"/>
    <xf numFmtId="228" fontId="65" fillId="0" borderId="0" applyFont="0" applyFill="0" applyBorder="0" applyAlignment="0" applyProtection="0"/>
    <xf numFmtId="229" fontId="65" fillId="0" borderId="0" applyFont="0" applyFill="0" applyBorder="0" applyAlignment="0" applyProtection="0"/>
    <xf numFmtId="230" fontId="65" fillId="0" borderId="0" applyFont="0" applyFill="0" applyBorder="0" applyAlignment="0" applyProtection="0"/>
    <xf numFmtId="231" fontId="65" fillId="0" borderId="0" applyFont="0" applyFill="0" applyBorder="0" applyAlignment="0" applyProtection="0"/>
    <xf numFmtId="232" fontId="65" fillId="0" borderId="0" applyFont="0" applyFill="0" applyBorder="0" applyAlignment="0" applyProtection="0"/>
    <xf numFmtId="0" fontId="76" fillId="0" borderId="0" applyNumberFormat="0" applyFill="0" applyBorder="0" applyAlignment="0" applyProtection="0"/>
    <xf numFmtId="0" fontId="77" fillId="0" borderId="0"/>
    <xf numFmtId="233" fontId="78" fillId="0" borderId="0" applyBorder="0" applyProtection="0"/>
    <xf numFmtId="206" fontId="78" fillId="0" borderId="0"/>
    <xf numFmtId="0" fontId="65" fillId="0" borderId="0"/>
    <xf numFmtId="0" fontId="79" fillId="0" borderId="4" applyNumberFormat="0" applyFill="0" applyAlignment="0" applyProtection="0"/>
    <xf numFmtId="0" fontId="80" fillId="7" borderId="6" applyNumberFormat="0" applyFill="0" applyBorder="0" applyAlignment="0" applyProtection="0">
      <protection locked="0"/>
    </xf>
    <xf numFmtId="5" fontId="81" fillId="0" borderId="7" applyAlignment="0" applyProtection="0"/>
    <xf numFmtId="0" fontId="64" fillId="0" borderId="12" applyNumberFormat="0" applyFont="0" applyFill="0" applyAlignment="0" applyProtection="0"/>
    <xf numFmtId="0" fontId="64" fillId="0" borderId="36" applyNumberFormat="0" applyFont="0" applyFill="0" applyAlignment="0" applyProtection="0"/>
    <xf numFmtId="234" fontId="3" fillId="0" borderId="12" applyNumberFormat="0" applyFill="0" applyAlignment="0" applyProtection="0">
      <alignment horizontal="center"/>
    </xf>
    <xf numFmtId="0" fontId="13" fillId="0" borderId="26" applyFill="0" applyProtection="0">
      <alignment horizontal="right"/>
    </xf>
    <xf numFmtId="205" fontId="3" fillId="0" borderId="4" applyFill="0" applyAlignment="0" applyProtection="0">
      <alignment horizontal="center"/>
    </xf>
    <xf numFmtId="235" fontId="82" fillId="0" borderId="0" applyFont="0" applyFill="0" applyBorder="0" applyAlignment="0" applyProtection="0"/>
    <xf numFmtId="0" fontId="68" fillId="0" borderId="0" applyFont="0" applyFill="0" applyBorder="0" applyAlignment="0" applyProtection="0"/>
    <xf numFmtId="236" fontId="67" fillId="0" borderId="0" applyFont="0" applyFill="0" applyBorder="0" applyProtection="0">
      <alignment horizontal="left"/>
    </xf>
    <xf numFmtId="237" fontId="67" fillId="0" borderId="0" applyFont="0" applyFill="0" applyBorder="0" applyProtection="0">
      <alignment horizontal="left"/>
    </xf>
    <xf numFmtId="238" fontId="67" fillId="0" borderId="0" applyFont="0" applyFill="0" applyBorder="0" applyProtection="0">
      <alignment horizontal="left"/>
    </xf>
    <xf numFmtId="0" fontId="68" fillId="0" borderId="0" applyFont="0" applyFill="0" applyBorder="0" applyAlignment="0" applyProtection="0"/>
    <xf numFmtId="0" fontId="13" fillId="0" borderId="0" applyNumberFormat="0" applyFill="0" applyBorder="0" applyAlignment="0" applyProtection="0"/>
    <xf numFmtId="202" fontId="83" fillId="0" borderId="12">
      <alignment horizontal="center"/>
    </xf>
    <xf numFmtId="239" fontId="58" fillId="0" borderId="0" applyFill="0" applyBorder="0" applyAlignment="0"/>
    <xf numFmtId="0" fontId="62" fillId="0" borderId="0" applyFill="0" applyBorder="0" applyAlignment="0"/>
    <xf numFmtId="0" fontId="13" fillId="0" borderId="0" applyFill="0" applyBorder="0" applyAlignment="0"/>
    <xf numFmtId="0" fontId="13" fillId="0" borderId="0" applyFill="0" applyBorder="0" applyAlignment="0"/>
    <xf numFmtId="0" fontId="13" fillId="0" borderId="0" applyFill="0" applyBorder="0" applyAlignment="0"/>
    <xf numFmtId="0" fontId="13" fillId="0" borderId="0" applyFill="0" applyBorder="0" applyAlignment="0"/>
    <xf numFmtId="0" fontId="13" fillId="0" borderId="0" applyFill="0" applyBorder="0" applyAlignment="0"/>
    <xf numFmtId="0" fontId="62" fillId="0" borderId="0" applyFill="0" applyBorder="0" applyAlignment="0"/>
    <xf numFmtId="240" fontId="13" fillId="0" borderId="0"/>
    <xf numFmtId="219" fontId="64" fillId="0" borderId="0" applyFill="0" applyBorder="0" applyProtection="0"/>
    <xf numFmtId="219" fontId="13" fillId="0" borderId="0" applyFont="0" applyFill="0" applyBorder="0" applyAlignment="0" applyProtection="0"/>
    <xf numFmtId="208" fontId="65" fillId="0" borderId="0"/>
    <xf numFmtId="8" fontId="13" fillId="0" borderId="37" applyFont="0" applyFill="0" applyBorder="0" applyProtection="0">
      <alignment horizontal="right"/>
    </xf>
    <xf numFmtId="0" fontId="84" fillId="0" borderId="0">
      <alignment horizontal="center" wrapText="1"/>
    </xf>
    <xf numFmtId="218" fontId="66" fillId="0" borderId="29" applyFont="0" applyFill="0" applyAlignment="0" applyProtection="0"/>
    <xf numFmtId="0" fontId="85" fillId="0" borderId="0" applyProtection="0"/>
    <xf numFmtId="0" fontId="62" fillId="0" borderId="0" applyNumberFormat="0" applyFill="0" applyBorder="0" applyAlignment="0" applyProtection="0"/>
    <xf numFmtId="0" fontId="86" fillId="0" borderId="4" applyNumberFormat="0" applyFill="0" applyBorder="0" applyAlignment="0" applyProtection="0">
      <alignment horizontal="center"/>
    </xf>
    <xf numFmtId="0" fontId="13" fillId="0" borderId="0">
      <alignment horizontal="center" wrapText="1"/>
      <protection hidden="1"/>
    </xf>
    <xf numFmtId="0" fontId="87" fillId="0" borderId="27">
      <alignment horizontal="center" wrapText="1"/>
    </xf>
    <xf numFmtId="234" fontId="85" fillId="0" borderId="0" applyFill="0" applyBorder="0" applyProtection="0">
      <alignment horizontal="center"/>
    </xf>
    <xf numFmtId="241" fontId="88" fillId="0" borderId="0">
      <alignment horizontal="right"/>
    </xf>
    <xf numFmtId="208" fontId="65" fillId="0" borderId="0"/>
    <xf numFmtId="242" fontId="89" fillId="0" borderId="0"/>
    <xf numFmtId="242" fontId="89" fillId="0" borderId="0"/>
    <xf numFmtId="242" fontId="89" fillId="0" borderId="0"/>
    <xf numFmtId="242" fontId="89" fillId="0" borderId="0"/>
    <xf numFmtId="242" fontId="89" fillId="0" borderId="0"/>
    <xf numFmtId="242" fontId="89" fillId="0" borderId="0"/>
    <xf numFmtId="242" fontId="89" fillId="0" borderId="0"/>
    <xf numFmtId="242" fontId="89" fillId="0" borderId="0"/>
    <xf numFmtId="243" fontId="13" fillId="0" borderId="0"/>
    <xf numFmtId="41" fontId="84" fillId="0" borderId="7"/>
    <xf numFmtId="202" fontId="65" fillId="0" borderId="0" applyFont="0" applyFill="0" applyBorder="0" applyAlignment="0" applyProtection="0"/>
    <xf numFmtId="177" fontId="84" fillId="0" borderId="7"/>
    <xf numFmtId="177" fontId="70" fillId="0" borderId="0"/>
    <xf numFmtId="39" fontId="65" fillId="0" borderId="0" applyFont="0" applyFill="0" applyBorder="0" applyAlignment="0" applyProtection="0"/>
    <xf numFmtId="244" fontId="84" fillId="0" borderId="7"/>
    <xf numFmtId="244" fontId="70" fillId="0" borderId="0"/>
    <xf numFmtId="200" fontId="65" fillId="0" borderId="0" applyFont="0" applyFill="0" applyBorder="0" applyAlignment="0" applyProtection="0"/>
    <xf numFmtId="0" fontId="66" fillId="0" borderId="0" applyFont="0" applyFill="0" applyBorder="0" applyAlignment="0" applyProtection="0">
      <alignment horizontal="right"/>
    </xf>
    <xf numFmtId="245" fontId="66" fillId="0" borderId="0" applyFont="0" applyFill="0" applyBorder="0" applyAlignment="0" applyProtection="0"/>
    <xf numFmtId="0" fontId="66" fillId="0" borderId="0" applyFont="0" applyFill="0" applyBorder="0" applyAlignment="0" applyProtection="0">
      <alignment horizontal="right"/>
    </xf>
    <xf numFmtId="246" fontId="66" fillId="0" borderId="0" applyFont="0" applyFill="0" applyBorder="0" applyAlignment="0" applyProtection="0"/>
    <xf numFmtId="0" fontId="66" fillId="0" borderId="0" applyFont="0" applyFill="0" applyBorder="0" applyAlignment="0" applyProtection="0">
      <alignment horizontal="right"/>
    </xf>
    <xf numFmtId="247" fontId="66" fillId="0" borderId="0" applyFont="0" applyFill="0" applyBorder="0" applyAlignment="0" applyProtection="0"/>
    <xf numFmtId="40" fontId="13" fillId="0" borderId="0" applyFont="0" applyFill="0" applyBorder="0" applyProtection="0">
      <alignment horizontal="right"/>
    </xf>
    <xf numFmtId="248" fontId="66" fillId="0" borderId="0" applyFont="0" applyFill="0" applyBorder="0" applyAlignment="0" applyProtection="0"/>
    <xf numFmtId="3" fontId="13" fillId="0" borderId="0" applyFont="0" applyFill="0" applyBorder="0" applyAlignment="0" applyProtection="0"/>
    <xf numFmtId="0" fontId="90" fillId="0" borderId="0"/>
    <xf numFmtId="0" fontId="91" fillId="0" borderId="0"/>
    <xf numFmtId="0" fontId="90" fillId="0" borderId="0"/>
    <xf numFmtId="0" fontId="91" fillId="0" borderId="0"/>
    <xf numFmtId="249" fontId="64" fillId="0" borderId="0" applyFont="0" applyFill="0" applyBorder="0" applyAlignment="0" applyProtection="0"/>
    <xf numFmtId="201" fontId="65" fillId="0" borderId="0">
      <alignment horizontal="right"/>
    </xf>
    <xf numFmtId="0" fontId="92" fillId="8" borderId="0">
      <alignment horizontal="center" vertical="center" wrapText="1"/>
    </xf>
    <xf numFmtId="208" fontId="85" fillId="0" borderId="0" applyFill="0" applyBorder="0">
      <alignment horizontal="left"/>
    </xf>
    <xf numFmtId="0" fontId="93" fillId="0" borderId="0" applyNumberFormat="0" applyAlignment="0">
      <alignment horizontal="left"/>
    </xf>
    <xf numFmtId="0" fontId="94" fillId="0" borderId="0">
      <alignment horizontal="left"/>
    </xf>
    <xf numFmtId="0" fontId="95" fillId="0" borderId="0"/>
    <xf numFmtId="0" fontId="96" fillId="0" borderId="0">
      <alignment horizontal="left"/>
    </xf>
    <xf numFmtId="6" fontId="97" fillId="0" borderId="0" applyFont="0" applyFill="0" applyBorder="0" applyAlignment="0" applyProtection="0"/>
    <xf numFmtId="0" fontId="65" fillId="0" borderId="0" applyFill="0" applyBorder="0">
      <alignment horizontal="right"/>
      <protection locked="0"/>
    </xf>
    <xf numFmtId="218" fontId="64" fillId="0" borderId="0" applyFont="0" applyFill="0" applyBorder="0" applyAlignment="0" applyProtection="0">
      <protection locked="0"/>
    </xf>
    <xf numFmtId="250" fontId="64" fillId="0" borderId="0" applyFont="0" applyFill="0" applyBorder="0" applyAlignment="0" applyProtection="0">
      <protection locked="0"/>
    </xf>
    <xf numFmtId="179" fontId="84" fillId="0" borderId="7"/>
    <xf numFmtId="251" fontId="65" fillId="0" borderId="0" applyFont="0" applyFill="0" applyBorder="0" applyAlignment="0" applyProtection="0"/>
    <xf numFmtId="199" fontId="84" fillId="0" borderId="7"/>
    <xf numFmtId="199" fontId="70" fillId="0" borderId="0"/>
    <xf numFmtId="252" fontId="65" fillId="0" borderId="0" applyFont="0" applyFill="0" applyBorder="0" applyAlignment="0" applyProtection="0"/>
    <xf numFmtId="44" fontId="84" fillId="0" borderId="7"/>
    <xf numFmtId="44" fontId="70" fillId="0" borderId="0"/>
    <xf numFmtId="253" fontId="65" fillId="0" borderId="0" applyFont="0" applyFill="0" applyBorder="0" applyAlignment="0" applyProtection="0"/>
    <xf numFmtId="0" fontId="66" fillId="0" borderId="0" applyFont="0" applyFill="0" applyBorder="0" applyAlignment="0" applyProtection="0">
      <alignment horizontal="right"/>
    </xf>
    <xf numFmtId="0" fontId="66" fillId="0" borderId="0" applyFont="0" applyFill="0" applyBorder="0" applyAlignment="0" applyProtection="0">
      <alignment horizontal="right"/>
    </xf>
    <xf numFmtId="7" fontId="84" fillId="0" borderId="7"/>
    <xf numFmtId="254" fontId="98" fillId="0" borderId="0" applyFont="0" applyFill="0" applyBorder="0" applyAlignment="0" applyProtection="0"/>
    <xf numFmtId="0" fontId="66" fillId="0" borderId="0" applyFill="0" applyBorder="0" applyProtection="0"/>
    <xf numFmtId="255" fontId="98" fillId="0" borderId="0" applyFont="0" applyFill="0" applyBorder="0" applyAlignment="0" applyProtection="0"/>
    <xf numFmtId="256" fontId="66" fillId="0" borderId="0" applyFont="0" applyFill="0" applyBorder="0" applyAlignment="0" applyProtection="0"/>
    <xf numFmtId="185" fontId="99" fillId="0" borderId="0" applyFill="0" applyBorder="0" applyAlignment="0" applyProtection="0"/>
    <xf numFmtId="257" fontId="100" fillId="0" borderId="38" applyFont="0" applyFill="0" applyBorder="0" applyAlignment="0" applyProtection="0">
      <alignment horizontal="right"/>
    </xf>
    <xf numFmtId="258" fontId="13" fillId="0" borderId="0" applyFill="0" applyBorder="0" applyProtection="0">
      <alignment vertical="center"/>
    </xf>
    <xf numFmtId="259" fontId="64" fillId="0" borderId="0" applyFont="0" applyFill="0" applyBorder="0" applyAlignment="0" applyProtection="0"/>
    <xf numFmtId="0" fontId="62" fillId="6" borderId="0" applyFont="0" applyBorder="0"/>
    <xf numFmtId="232" fontId="101" fillId="7" borderId="0" applyFont="0" applyFill="0" applyBorder="0" applyAlignment="0" applyProtection="0">
      <alignment vertical="center"/>
      <protection locked="0"/>
    </xf>
    <xf numFmtId="0" fontId="68" fillId="0" borderId="0" applyFont="0" applyFill="0" applyBorder="0" applyAlignment="0" applyProtection="0"/>
    <xf numFmtId="14" fontId="102" fillId="9" borderId="5"/>
    <xf numFmtId="260" fontId="65" fillId="0" borderId="39" applyFont="0" applyFill="0" applyBorder="0" applyAlignment="0" applyProtection="0"/>
    <xf numFmtId="261" fontId="67" fillId="0" borderId="0" applyFont="0" applyFill="0" applyBorder="0" applyProtection="0"/>
    <xf numFmtId="262" fontId="65" fillId="0" borderId="0" applyFont="0" applyFill="0" applyBorder="0" applyAlignment="0" applyProtection="0"/>
    <xf numFmtId="263" fontId="67" fillId="0" borderId="0" applyFont="0" applyFill="0" applyBorder="0" applyProtection="0"/>
    <xf numFmtId="264" fontId="67" fillId="0" borderId="0" applyFont="0" applyFill="0" applyBorder="0" applyAlignment="0" applyProtection="0"/>
    <xf numFmtId="265" fontId="65" fillId="0" borderId="0" applyFont="0" applyFill="0" applyBorder="0" applyAlignment="0" applyProtection="0"/>
    <xf numFmtId="266" fontId="65" fillId="0" borderId="0" applyFont="0" applyFill="0" applyBorder="0" applyAlignment="0" applyProtection="0"/>
    <xf numFmtId="267" fontId="65" fillId="0" borderId="0" applyFont="0" applyFill="0" applyBorder="0" applyAlignment="0" applyProtection="0"/>
    <xf numFmtId="268" fontId="67" fillId="0" borderId="0" applyFont="0" applyFill="0" applyBorder="0" applyAlignment="0" applyProtection="0"/>
    <xf numFmtId="269" fontId="67" fillId="0" borderId="0" applyFont="0" applyFill="0" applyBorder="0" applyAlignment="0" applyProtection="0"/>
    <xf numFmtId="0" fontId="66" fillId="0" borderId="0" applyFont="0" applyFill="0" applyBorder="0" applyAlignment="0" applyProtection="0"/>
    <xf numFmtId="270" fontId="66" fillId="0" borderId="0" applyFont="0" applyFill="0" applyBorder="0" applyAlignment="0" applyProtection="0"/>
    <xf numFmtId="0" fontId="66" fillId="0" borderId="0" applyFont="0" applyFill="0" applyBorder="0" applyAlignment="0" applyProtection="0"/>
    <xf numFmtId="14" fontId="13" fillId="0" borderId="0" applyFill="0" applyBorder="0" applyProtection="0">
      <alignment horizontal="center"/>
    </xf>
    <xf numFmtId="271" fontId="66" fillId="0" borderId="0" applyFill="0" applyBorder="0" applyProtection="0">
      <alignment horizontal="center"/>
    </xf>
    <xf numFmtId="272" fontId="64" fillId="0" borderId="0" applyFont="0" applyFill="0" applyBorder="0" applyProtection="0">
      <alignment horizontal="right"/>
    </xf>
    <xf numFmtId="15" fontId="64" fillId="0" borderId="0" applyFont="0" applyFill="0" applyBorder="0" applyAlignment="0" applyProtection="0">
      <alignment horizontal="center"/>
    </xf>
    <xf numFmtId="14" fontId="13" fillId="0" borderId="0" applyFont="0" applyFill="0" applyBorder="0" applyAlignment="0" applyProtection="0">
      <alignment horizontal="center"/>
    </xf>
    <xf numFmtId="271" fontId="66" fillId="0" borderId="0" applyFont="0" applyFill="0" applyBorder="0" applyAlignment="0" applyProtection="0">
      <alignment horizontal="center"/>
    </xf>
    <xf numFmtId="184" fontId="62" fillId="0" borderId="7" applyFont="0" applyFill="0" applyBorder="0" applyAlignment="0" applyProtection="0">
      <alignment horizontal="center"/>
    </xf>
    <xf numFmtId="207" fontId="62" fillId="0" borderId="7" applyFont="0" applyFill="0" applyBorder="0" applyAlignment="0" applyProtection="0">
      <alignment horizontal="center"/>
    </xf>
    <xf numFmtId="273" fontId="62" fillId="0" borderId="0" applyFont="0" applyFill="0" applyBorder="0" applyAlignment="0" applyProtection="0"/>
    <xf numFmtId="218" fontId="62" fillId="0" borderId="0" applyFont="0" applyFill="0" applyBorder="0" applyAlignment="0" applyProtection="0"/>
    <xf numFmtId="0" fontId="103" fillId="0" borderId="0">
      <protection locked="0"/>
    </xf>
    <xf numFmtId="38" fontId="64" fillId="0" borderId="0" applyNumberFormat="0"/>
    <xf numFmtId="274" fontId="78" fillId="0" borderId="0" applyBorder="0" applyProtection="0"/>
    <xf numFmtId="275" fontId="62" fillId="0" borderId="0" applyFill="0" applyBorder="0" applyProtection="0"/>
    <xf numFmtId="6" fontId="64" fillId="0" borderId="0" applyFill="0" applyBorder="0" applyProtection="0"/>
    <xf numFmtId="8" fontId="64" fillId="0" borderId="0" applyFont="0" applyFill="0" applyBorder="0" applyAlignment="0" applyProtection="0"/>
    <xf numFmtId="276" fontId="62" fillId="0" borderId="0" applyFont="0" applyFill="0" applyBorder="0" applyAlignment="0" applyProtection="0"/>
    <xf numFmtId="6" fontId="64" fillId="0" borderId="0" applyFont="0" applyFill="0" applyBorder="0" applyAlignment="0" applyProtection="0"/>
    <xf numFmtId="0" fontId="66" fillId="0" borderId="40" applyNumberFormat="0" applyFont="0" applyFill="0" applyAlignment="0" applyProtection="0"/>
    <xf numFmtId="42" fontId="104" fillId="0" borderId="0" applyFill="0" applyBorder="0" applyAlignment="0" applyProtection="0"/>
    <xf numFmtId="234" fontId="3" fillId="0" borderId="29" applyNumberFormat="0" applyFill="0" applyAlignment="0" applyProtection="0"/>
    <xf numFmtId="0" fontId="105" fillId="0" borderId="7" applyNumberFormat="0" applyBorder="0"/>
    <xf numFmtId="277" fontId="106" fillId="0" borderId="0" applyBorder="0" applyAlignment="0">
      <alignment horizontal="left"/>
    </xf>
    <xf numFmtId="0" fontId="107" fillId="0" borderId="0">
      <protection locked="0"/>
    </xf>
    <xf numFmtId="0" fontId="107" fillId="0" borderId="0">
      <protection locked="0"/>
    </xf>
    <xf numFmtId="0" fontId="108" fillId="0" borderId="0" applyNumberFormat="0" applyAlignment="0">
      <alignment horizontal="left"/>
    </xf>
    <xf numFmtId="278" fontId="13" fillId="0" borderId="0" applyFont="0" applyFill="0" applyBorder="0" applyAlignment="0" applyProtection="0"/>
    <xf numFmtId="279" fontId="13" fillId="0" borderId="0" applyFont="0" applyFill="0" applyBorder="0" applyAlignment="0" applyProtection="0"/>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0" fontId="103" fillId="0" borderId="0">
      <protection locked="0"/>
    </xf>
    <xf numFmtId="280" fontId="109" fillId="0" borderId="0"/>
    <xf numFmtId="0" fontId="110" fillId="0" borderId="0">
      <alignment horizontal="left"/>
    </xf>
    <xf numFmtId="0" fontId="111" fillId="0" borderId="0">
      <alignment horizontal="left"/>
    </xf>
    <xf numFmtId="0" fontId="64" fillId="0" borderId="0" applyFill="0" applyBorder="0" applyProtection="0">
      <alignment horizontal="left"/>
    </xf>
    <xf numFmtId="0" fontId="112" fillId="0" borderId="0" applyNumberFormat="0" applyFill="0" applyBorder="0" applyProtection="0">
      <alignment horizontal="left"/>
    </xf>
    <xf numFmtId="0" fontId="112" fillId="0" borderId="0">
      <alignment horizontal="left"/>
    </xf>
    <xf numFmtId="0" fontId="13" fillId="0" borderId="0" applyNumberFormat="0" applyFill="0" applyBorder="0" applyAlignment="0" applyProtection="0"/>
    <xf numFmtId="266" fontId="62" fillId="0" borderId="0"/>
    <xf numFmtId="265" fontId="62" fillId="0" borderId="0"/>
    <xf numFmtId="219" fontId="62" fillId="7" borderId="27" applyFont="0" applyBorder="0" applyAlignment="0" applyProtection="0">
      <alignment vertical="top"/>
    </xf>
    <xf numFmtId="0" fontId="65" fillId="0" borderId="0" applyFont="0" applyFill="0" applyBorder="0" applyAlignment="0" applyProtection="0"/>
    <xf numFmtId="281" fontId="65" fillId="0" borderId="0" applyFont="0" applyFill="0" applyBorder="0" applyAlignment="0" applyProtection="0"/>
    <xf numFmtId="203" fontId="65" fillId="0" borderId="0" applyFont="0" applyFill="0" applyBorder="0" applyAlignment="0" applyProtection="0"/>
    <xf numFmtId="206" fontId="13" fillId="0" borderId="0" applyFont="0" applyFill="0" applyBorder="0" applyAlignment="0" applyProtection="0"/>
    <xf numFmtId="219" fontId="64" fillId="0" borderId="0" applyFill="0" applyBorder="0" applyAlignment="0" applyProtection="0">
      <protection locked="0"/>
    </xf>
    <xf numFmtId="0" fontId="67" fillId="0" borderId="0" applyFont="0" applyFill="0" applyBorder="0" applyProtection="0">
      <alignment horizontal="center" wrapText="1"/>
    </xf>
    <xf numFmtId="282" fontId="67" fillId="0" borderId="0" applyFont="0" applyFill="0" applyBorder="0" applyProtection="0">
      <alignment horizontal="right"/>
    </xf>
    <xf numFmtId="241" fontId="113" fillId="0" borderId="0"/>
    <xf numFmtId="37" fontId="43" fillId="0" borderId="8"/>
    <xf numFmtId="38" fontId="62" fillId="6" borderId="0" applyNumberFormat="0" applyBorder="0" applyAlignment="0" applyProtection="0"/>
    <xf numFmtId="218" fontId="66" fillId="0" borderId="0" applyNumberFormat="0" applyAlignment="0"/>
    <xf numFmtId="204" fontId="62" fillId="0" borderId="0" applyFill="0" applyBorder="0" applyAlignment="0" applyProtection="0"/>
    <xf numFmtId="283" fontId="62" fillId="0" borderId="0" applyAlignment="0">
      <alignment horizontal="left"/>
      <protection locked="0"/>
    </xf>
    <xf numFmtId="0" fontId="43" fillId="0" borderId="0" applyBorder="0">
      <alignment horizontal="left"/>
    </xf>
    <xf numFmtId="0" fontId="66" fillId="0" borderId="0" applyFont="0" applyFill="0" applyBorder="0" applyAlignment="0" applyProtection="0">
      <alignment horizontal="right"/>
    </xf>
    <xf numFmtId="0" fontId="114" fillId="0" borderId="0" applyProtection="0">
      <alignment horizontal="right"/>
    </xf>
    <xf numFmtId="0" fontId="115" fillId="0" borderId="0">
      <alignment horizontal="left"/>
    </xf>
    <xf numFmtId="0" fontId="115" fillId="0" borderId="0">
      <alignment horizontal="left"/>
    </xf>
    <xf numFmtId="0" fontId="84" fillId="0" borderId="41" applyNumberFormat="0" applyAlignment="0" applyProtection="0">
      <alignment horizontal="left" vertical="center"/>
    </xf>
    <xf numFmtId="0" fontId="84" fillId="0" borderId="3">
      <alignment horizontal="left" vertical="center"/>
    </xf>
    <xf numFmtId="0" fontId="116" fillId="0" borderId="0">
      <alignment horizontal="center"/>
    </xf>
    <xf numFmtId="0" fontId="117" fillId="0" borderId="4">
      <alignment horizontal="center"/>
    </xf>
    <xf numFmtId="0" fontId="118" fillId="0" borderId="0">
      <alignment horizontal="left"/>
    </xf>
    <xf numFmtId="0" fontId="119" fillId="0" borderId="1">
      <alignment horizontal="left" vertical="top"/>
    </xf>
    <xf numFmtId="0" fontId="120" fillId="0" borderId="0">
      <alignment horizontal="left"/>
    </xf>
    <xf numFmtId="0" fontId="121" fillId="0" borderId="1">
      <alignment horizontal="left" vertical="top"/>
    </xf>
    <xf numFmtId="0" fontId="122" fillId="0" borderId="0">
      <alignment horizontal="left"/>
    </xf>
    <xf numFmtId="0" fontId="123" fillId="0" borderId="12">
      <alignment horizontal="center"/>
    </xf>
    <xf numFmtId="0" fontId="123" fillId="0" borderId="0">
      <alignment horizontal="center"/>
    </xf>
    <xf numFmtId="0" fontId="124" fillId="0" borderId="4" applyFill="0" applyBorder="0" applyProtection="0">
      <alignment horizontal="center" wrapText="1"/>
    </xf>
    <xf numFmtId="0" fontId="124" fillId="0" borderId="0" applyFill="0" applyBorder="0" applyProtection="0">
      <alignment horizontal="left" vertical="top" wrapText="1"/>
    </xf>
    <xf numFmtId="232" fontId="65" fillId="0" borderId="0" applyFont="0" applyFill="0" applyBorder="0" applyAlignment="0" applyProtection="0"/>
    <xf numFmtId="218" fontId="66" fillId="0" borderId="0" applyFont="0" applyFill="0" applyBorder="0" applyAlignment="0" applyProtection="0"/>
    <xf numFmtId="38" fontId="64" fillId="0" borderId="0" applyNumberFormat="0"/>
    <xf numFmtId="218" fontId="66" fillId="0" borderId="0" applyFont="0" applyFill="0" applyBorder="0" applyAlignment="0" applyProtection="0"/>
    <xf numFmtId="284" fontId="67" fillId="0" borderId="0" applyFont="0" applyFill="0" applyBorder="0" applyProtection="0">
      <alignment horizontal="left"/>
    </xf>
    <xf numFmtId="285" fontId="67" fillId="0" borderId="0" applyFont="0" applyFill="0" applyBorder="0" applyProtection="0">
      <alignment horizontal="left"/>
    </xf>
    <xf numFmtId="286" fontId="67" fillId="0" borderId="0" applyFont="0" applyFill="0" applyBorder="0" applyProtection="0">
      <alignment horizontal="left"/>
    </xf>
    <xf numFmtId="287" fontId="67" fillId="0" borderId="0" applyFont="0" applyFill="0" applyBorder="0" applyProtection="0">
      <alignment horizontal="left"/>
    </xf>
    <xf numFmtId="40" fontId="64" fillId="0" borderId="0" applyFont="0" applyFill="0" applyBorder="0" applyAlignment="0" applyProtection="0">
      <alignment horizontal="right"/>
    </xf>
    <xf numFmtId="10" fontId="62" fillId="10" borderId="27" applyNumberFormat="0" applyBorder="0" applyAlignment="0" applyProtection="0"/>
    <xf numFmtId="169" fontId="125" fillId="0" borderId="0">
      <alignment horizontal="right"/>
    </xf>
    <xf numFmtId="271" fontId="62" fillId="0" borderId="0" applyFill="0" applyBorder="0" applyProtection="0"/>
    <xf numFmtId="279" fontId="62" fillId="0" borderId="0" applyFill="0" applyBorder="0" applyProtection="0"/>
    <xf numFmtId="288" fontId="62" fillId="0" borderId="0" applyFill="0" applyBorder="0" applyProtection="0"/>
    <xf numFmtId="204" fontId="62" fillId="0" borderId="0" applyFill="0" applyBorder="0" applyProtection="0"/>
    <xf numFmtId="289" fontId="62" fillId="0" borderId="0" applyFill="0" applyBorder="0" applyProtection="0"/>
    <xf numFmtId="251" fontId="62" fillId="0" borderId="0"/>
    <xf numFmtId="184" fontId="62" fillId="10" borderId="0" applyNumberFormat="0" applyFont="0" applyBorder="0" applyAlignment="0" applyProtection="0">
      <alignment horizontal="center"/>
      <protection locked="0"/>
    </xf>
    <xf numFmtId="169" fontId="62" fillId="10" borderId="4" applyNumberFormat="0" applyFont="0" applyAlignment="0" applyProtection="0">
      <alignment horizontal="center"/>
      <protection locked="0"/>
    </xf>
    <xf numFmtId="185" fontId="13" fillId="0" borderId="0" applyFill="0" applyBorder="0" applyProtection="0">
      <alignment vertical="center"/>
    </xf>
    <xf numFmtId="258" fontId="13" fillId="0" borderId="0" applyFill="0" applyBorder="0" applyProtection="0">
      <alignment vertical="center"/>
    </xf>
    <xf numFmtId="290" fontId="13" fillId="0" borderId="0" applyFill="0" applyBorder="0" applyProtection="0">
      <alignment vertical="center"/>
    </xf>
    <xf numFmtId="251" fontId="62" fillId="0" borderId="0"/>
    <xf numFmtId="202" fontId="13" fillId="0" borderId="0" applyFill="0" applyBorder="0" applyProtection="0">
      <alignment vertical="center"/>
    </xf>
    <xf numFmtId="0" fontId="13" fillId="0" borderId="0" applyFill="0" applyBorder="0">
      <alignment horizontal="right"/>
      <protection locked="0"/>
    </xf>
    <xf numFmtId="0" fontId="65" fillId="0" borderId="0" applyFill="0" applyBorder="0">
      <alignment horizontal="right"/>
      <protection locked="0"/>
    </xf>
    <xf numFmtId="0" fontId="13" fillId="0" borderId="0" applyNumberFormat="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291" fontId="65" fillId="0" borderId="0" applyFill="0" applyBorder="0">
      <alignment horizontal="right"/>
      <protection locked="0"/>
    </xf>
    <xf numFmtId="0" fontId="43" fillId="5" borderId="25">
      <alignment horizontal="left" vertical="center" wrapText="1"/>
    </xf>
    <xf numFmtId="0" fontId="126" fillId="0" borderId="27" applyFill="0" applyProtection="0"/>
    <xf numFmtId="0" fontId="127" fillId="0" borderId="0" applyNumberFormat="0">
      <alignment horizontal="left"/>
    </xf>
    <xf numFmtId="0" fontId="128" fillId="0" borderId="0"/>
    <xf numFmtId="207" fontId="65" fillId="0" borderId="0" applyFont="0" applyFill="0" applyBorder="0" applyAlignment="0" applyProtection="0"/>
    <xf numFmtId="0" fontId="129" fillId="0" borderId="0"/>
    <xf numFmtId="38" fontId="64" fillId="0" borderId="0" applyNumberFormat="0"/>
    <xf numFmtId="6" fontId="64" fillId="0" borderId="0" applyAlignment="0">
      <alignment horizontal="left"/>
    </xf>
    <xf numFmtId="204" fontId="62" fillId="0" borderId="0" applyFill="0" applyBorder="0" applyAlignment="0" applyProtection="0"/>
    <xf numFmtId="0" fontId="65" fillId="0" borderId="0"/>
    <xf numFmtId="184" fontId="62" fillId="0" borderId="0" applyFont="0" applyFill="0" applyBorder="0" applyAlignment="0" applyProtection="0"/>
    <xf numFmtId="290" fontId="62" fillId="0" borderId="0" applyFont="0" applyFill="0" applyBorder="0" applyAlignment="0" applyProtection="0"/>
    <xf numFmtId="38" fontId="97" fillId="0" borderId="0" applyFont="0" applyFill="0" applyBorder="0" applyAlignment="0" applyProtection="0"/>
    <xf numFmtId="40" fontId="97" fillId="0" borderId="0" applyFont="0" applyFill="0" applyBorder="0" applyAlignment="0" applyProtection="0"/>
    <xf numFmtId="194" fontId="130" fillId="11" borderId="0" applyFill="0" applyBorder="0" applyAlignment="0" applyProtection="0">
      <alignment horizontal="center"/>
      <protection locked="0"/>
    </xf>
    <xf numFmtId="0" fontId="64" fillId="0" borderId="0" applyFont="0" applyFill="0" applyBorder="0" applyAlignment="0" applyProtection="0"/>
    <xf numFmtId="292" fontId="64" fillId="0" borderId="0" applyFont="0" applyFill="0" applyBorder="0" applyAlignment="0" applyProtection="0"/>
    <xf numFmtId="293" fontId="65" fillId="0" borderId="0" applyFont="0" applyFill="0" applyBorder="0" applyAlignment="0" applyProtection="0"/>
    <xf numFmtId="294" fontId="65" fillId="0" borderId="0" applyFont="0" applyFill="0" applyBorder="0" applyAlignment="0" applyProtection="0"/>
    <xf numFmtId="295" fontId="62" fillId="0" borderId="0" applyFont="0" applyFill="0" applyBorder="0" applyAlignment="0" applyProtection="0"/>
    <xf numFmtId="242" fontId="62" fillId="0" borderId="0" applyFont="0" applyFill="0" applyBorder="0" applyAlignment="0" applyProtection="0"/>
    <xf numFmtId="295" fontId="62" fillId="0" borderId="0" applyFont="0" applyFill="0" applyBorder="0" applyAlignment="0" applyProtection="0"/>
    <xf numFmtId="242" fontId="62" fillId="0" borderId="0" applyFont="0" applyFill="0" applyBorder="0" applyAlignment="0" applyProtection="0"/>
    <xf numFmtId="296" fontId="131" fillId="9" borderId="6">
      <alignment horizontal="right"/>
    </xf>
    <xf numFmtId="0" fontId="66" fillId="0" borderId="0" applyFont="0" applyFill="0" applyBorder="0" applyAlignment="0" applyProtection="0">
      <alignment horizontal="right"/>
    </xf>
    <xf numFmtId="198" fontId="120" fillId="0" borderId="0" applyFont="0" applyFill="0" applyBorder="0" applyAlignment="0" applyProtection="0"/>
    <xf numFmtId="295" fontId="65" fillId="0" borderId="0" applyFill="0" applyBorder="0" applyProtection="0">
      <alignment horizontal="right"/>
    </xf>
    <xf numFmtId="40" fontId="64" fillId="0" borderId="0" applyFill="0" applyBorder="0" applyAlignment="0" applyProtection="0">
      <alignment horizontal="left"/>
    </xf>
    <xf numFmtId="0" fontId="66" fillId="0" borderId="0" applyFill="0" applyBorder="0" applyProtection="0"/>
    <xf numFmtId="289" fontId="78" fillId="0" borderId="0"/>
    <xf numFmtId="297" fontId="66" fillId="0" borderId="0" applyFont="0" applyFill="0" applyBorder="0" applyAlignment="0" applyProtection="0">
      <alignment horizontal="right"/>
    </xf>
    <xf numFmtId="208" fontId="65" fillId="0" borderId="0"/>
    <xf numFmtId="298" fontId="88" fillId="9" borderId="0" applyNumberFormat="0">
      <alignment horizontal="right"/>
    </xf>
    <xf numFmtId="299" fontId="102" fillId="0" borderId="0">
      <alignment horizontal="right"/>
    </xf>
    <xf numFmtId="0" fontId="65" fillId="0" borderId="0"/>
    <xf numFmtId="0" fontId="3" fillId="0" borderId="0" applyNumberFormat="0" applyFill="0" applyAlignment="0" applyProtection="0"/>
    <xf numFmtId="0" fontId="88" fillId="0" borderId="0"/>
    <xf numFmtId="37" fontId="132" fillId="0" borderId="0"/>
    <xf numFmtId="0" fontId="120" fillId="0" borderId="0"/>
    <xf numFmtId="298" fontId="62" fillId="0" borderId="0" applyFont="0">
      <alignment horizontal="right"/>
    </xf>
    <xf numFmtId="288" fontId="133" fillId="0" borderId="0"/>
    <xf numFmtId="0" fontId="66" fillId="0" borderId="0" applyFill="0" applyBorder="0" applyProtection="0"/>
    <xf numFmtId="251" fontId="62" fillId="0" borderId="0"/>
    <xf numFmtId="300" fontId="62" fillId="0" borderId="0"/>
    <xf numFmtId="301" fontId="13" fillId="0" borderId="0" applyFill="0" applyBorder="0" applyProtection="0">
      <alignment vertical="center"/>
    </xf>
    <xf numFmtId="253" fontId="62" fillId="0" borderId="0"/>
    <xf numFmtId="0" fontId="120" fillId="0" borderId="0"/>
    <xf numFmtId="0" fontId="134" fillId="0" borderId="0" applyFill="0" applyBorder="0" applyAlignment="0" applyProtection="0"/>
    <xf numFmtId="41" fontId="135" fillId="0" borderId="0" applyFont="0" applyFill="0" applyBorder="0" applyAlignment="0" applyProtection="0"/>
    <xf numFmtId="302" fontId="3" fillId="0" borderId="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0" fontId="13" fillId="0" borderId="0" applyFont="0" applyFill="0" applyBorder="0" applyAlignment="0" applyProtection="0"/>
    <xf numFmtId="0" fontId="13" fillId="0" borderId="0" applyFont="0" applyFill="0" applyBorder="0" applyAlignment="0" applyProtection="0"/>
    <xf numFmtId="271" fontId="78" fillId="0" borderId="0" applyBorder="0" applyProtection="0"/>
    <xf numFmtId="0" fontId="136" fillId="0" borderId="0">
      <alignment horizontal="left" vertical="top"/>
      <protection locked="0"/>
    </xf>
    <xf numFmtId="4" fontId="58" fillId="7" borderId="0">
      <alignment horizontal="right"/>
    </xf>
    <xf numFmtId="0" fontId="137" fillId="7" borderId="0">
      <alignment horizontal="center" vertical="center"/>
    </xf>
    <xf numFmtId="0" fontId="138" fillId="7" borderId="6"/>
    <xf numFmtId="0" fontId="137" fillId="7" borderId="0" applyBorder="0">
      <alignment horizontal="centerContinuous"/>
    </xf>
    <xf numFmtId="0" fontId="139" fillId="7" borderId="0" applyBorder="0">
      <alignment horizontal="centerContinuous"/>
    </xf>
    <xf numFmtId="202" fontId="66" fillId="0" borderId="0" applyNumberFormat="0" applyFill="0" applyBorder="0" applyAlignment="0" applyProtection="0"/>
    <xf numFmtId="0" fontId="65" fillId="0" borderId="0"/>
    <xf numFmtId="37" fontId="62" fillId="0" borderId="0" applyBorder="0">
      <protection locked="0"/>
    </xf>
    <xf numFmtId="303" fontId="13" fillId="0" borderId="0"/>
    <xf numFmtId="211" fontId="62" fillId="0" borderId="0"/>
    <xf numFmtId="252" fontId="13" fillId="0" borderId="0"/>
    <xf numFmtId="210" fontId="62" fillId="0" borderId="0"/>
    <xf numFmtId="0" fontId="65" fillId="0" borderId="0"/>
    <xf numFmtId="0" fontId="65" fillId="0" borderId="0"/>
    <xf numFmtId="0" fontId="65" fillId="0" borderId="0"/>
    <xf numFmtId="0" fontId="65" fillId="0" borderId="0"/>
    <xf numFmtId="303" fontId="13" fillId="0" borderId="0"/>
    <xf numFmtId="211" fontId="62" fillId="0" borderId="0"/>
    <xf numFmtId="303" fontId="13" fillId="0" borderId="0"/>
    <xf numFmtId="211" fontId="62" fillId="0" borderId="0"/>
    <xf numFmtId="0" fontId="140" fillId="0" borderId="0" applyProtection="0">
      <alignment horizontal="left"/>
    </xf>
    <xf numFmtId="0" fontId="140" fillId="0" borderId="0" applyFill="0" applyBorder="0" applyProtection="0">
      <alignment horizontal="left"/>
    </xf>
    <xf numFmtId="0" fontId="141" fillId="0" borderId="0" applyFill="0" applyBorder="0" applyProtection="0">
      <alignment horizontal="left"/>
    </xf>
    <xf numFmtId="1" fontId="142" fillId="0" borderId="0" applyProtection="0">
      <alignment horizontal="right" vertical="center"/>
    </xf>
    <xf numFmtId="0" fontId="143" fillId="0" borderId="23">
      <alignment vertical="top"/>
    </xf>
    <xf numFmtId="0" fontId="78" fillId="0" borderId="0">
      <alignment horizontal="center"/>
    </xf>
    <xf numFmtId="0" fontId="144" fillId="0" borderId="0">
      <alignment horizontal="center"/>
    </xf>
    <xf numFmtId="40" fontId="64" fillId="0" borderId="0" applyFont="0" applyFill="0" applyBorder="0" applyAlignment="0" applyProtection="0"/>
    <xf numFmtId="204" fontId="62" fillId="0" borderId="0" applyFont="0" applyFill="0" applyBorder="0" applyAlignment="0" applyProtection="0">
      <protection locked="0"/>
    </xf>
    <xf numFmtId="14" fontId="64" fillId="0" borderId="0">
      <alignment horizontal="center" wrapText="1"/>
      <protection locked="0"/>
    </xf>
    <xf numFmtId="304" fontId="67" fillId="0" borderId="0" applyFont="0" applyFill="0" applyBorder="0" applyAlignment="0" applyProtection="0"/>
    <xf numFmtId="9" fontId="84" fillId="0" borderId="7"/>
    <xf numFmtId="9" fontId="70" fillId="0" borderId="0"/>
    <xf numFmtId="303" fontId="65" fillId="0" borderId="0" applyFont="0" applyFill="0" applyBorder="0" applyAlignment="0" applyProtection="0"/>
    <xf numFmtId="169" fontId="84" fillId="0" borderId="7"/>
    <xf numFmtId="169" fontId="70" fillId="0" borderId="0"/>
    <xf numFmtId="305" fontId="65" fillId="0" borderId="0" applyFont="0" applyFill="0" applyBorder="0" applyAlignment="0" applyProtection="0"/>
    <xf numFmtId="10" fontId="84" fillId="0" borderId="7"/>
    <xf numFmtId="10" fontId="70" fillId="0" borderId="0"/>
    <xf numFmtId="306" fontId="65" fillId="0" borderId="0" applyFont="0" applyFill="0" applyBorder="0" applyAlignment="0" applyProtection="0"/>
    <xf numFmtId="307" fontId="13" fillId="0" borderId="0" applyFont="0" applyFill="0" applyBorder="0" applyProtection="0">
      <alignment horizontal="right"/>
    </xf>
    <xf numFmtId="308" fontId="88" fillId="9" borderId="0">
      <alignment horizontal="right"/>
    </xf>
    <xf numFmtId="283" fontId="64" fillId="0" borderId="0" applyFont="0" applyFill="0" applyBorder="0" applyProtection="0">
      <alignment horizontal="right"/>
    </xf>
    <xf numFmtId="309" fontId="65" fillId="0" borderId="0" applyFill="0" applyBorder="0" applyAlignment="0" applyProtection="0"/>
    <xf numFmtId="310" fontId="98" fillId="0" borderId="0" applyFont="0" applyFill="0" applyBorder="0" applyAlignment="0" applyProtection="0"/>
    <xf numFmtId="169" fontId="99" fillId="0" borderId="0" applyFill="0" applyBorder="0" applyAlignment="0" applyProtection="0"/>
    <xf numFmtId="10" fontId="65" fillId="0" borderId="0" applyFill="0" applyBorder="0" applyAlignment="0" applyProtection="0"/>
    <xf numFmtId="202" fontId="13" fillId="0" borderId="0" applyFill="0" applyBorder="0" applyProtection="0">
      <alignment vertical="center"/>
    </xf>
    <xf numFmtId="10" fontId="21" fillId="0" borderId="0"/>
    <xf numFmtId="0" fontId="65" fillId="0" borderId="0" applyFill="0" applyBorder="0">
      <alignment horizontal="right"/>
      <protection locked="0"/>
    </xf>
    <xf numFmtId="274" fontId="66" fillId="0" borderId="0" applyFont="0" applyFill="0" applyBorder="0" applyAlignment="0" applyProtection="0"/>
    <xf numFmtId="276" fontId="88" fillId="0" borderId="0">
      <alignment horizontal="right"/>
    </xf>
    <xf numFmtId="8" fontId="64" fillId="0" borderId="0" applyFont="0" applyFill="0" applyBorder="0" applyAlignment="0" applyProtection="0"/>
    <xf numFmtId="219" fontId="64" fillId="0" borderId="0" applyFont="0" applyFill="0" applyBorder="0" applyAlignment="0" applyProtection="0">
      <protection locked="0"/>
    </xf>
    <xf numFmtId="311" fontId="84" fillId="0" borderId="7"/>
    <xf numFmtId="38" fontId="64" fillId="0" borderId="0" applyFont="0" applyFill="0" applyBorder="0" applyAlignment="0" applyProtection="0">
      <protection locked="0"/>
    </xf>
    <xf numFmtId="274" fontId="66" fillId="0" borderId="0" applyFill="0" applyBorder="0" applyAlignment="0" applyProtection="0">
      <protection locked="0"/>
    </xf>
    <xf numFmtId="219" fontId="13" fillId="0" borderId="0" applyFill="0" applyBorder="0" applyAlignment="0" applyProtection="0"/>
    <xf numFmtId="38" fontId="64" fillId="0" borderId="0" applyFont="0" applyFill="0" applyBorder="0" applyAlignment="0" applyProtection="0"/>
    <xf numFmtId="8" fontId="13" fillId="0" borderId="0" applyFont="0" applyFill="0" applyBorder="0" applyAlignment="0" applyProtection="0">
      <alignment horizontal="right"/>
    </xf>
    <xf numFmtId="218" fontId="66" fillId="0" borderId="0" applyFont="0" applyFill="0" applyBorder="0" applyAlignment="0" applyProtection="0">
      <alignment horizontal="right"/>
    </xf>
    <xf numFmtId="5" fontId="145" fillId="0" borderId="0"/>
    <xf numFmtId="0" fontId="146" fillId="6" borderId="27" applyNumberFormat="0" applyFont="0" applyAlignment="0" applyProtection="0"/>
    <xf numFmtId="184" fontId="62" fillId="6" borderId="0" applyNumberFormat="0" applyFont="0" applyBorder="0" applyAlignment="0" applyProtection="0">
      <alignment horizontal="center"/>
      <protection locked="0"/>
    </xf>
    <xf numFmtId="0" fontId="147" fillId="0" borderId="0"/>
    <xf numFmtId="0" fontId="147" fillId="0" borderId="30">
      <alignment horizontal="right"/>
    </xf>
    <xf numFmtId="0" fontId="97" fillId="0" borderId="0" applyNumberFormat="0" applyFont="0" applyFill="0" applyBorder="0" applyAlignment="0" applyProtection="0">
      <alignment horizontal="left"/>
    </xf>
    <xf numFmtId="15" fontId="97" fillId="0" borderId="0" applyFont="0" applyFill="0" applyBorder="0" applyAlignment="0" applyProtection="0"/>
    <xf numFmtId="4" fontId="97" fillId="0" borderId="0" applyFont="0" applyFill="0" applyBorder="0" applyAlignment="0" applyProtection="0"/>
    <xf numFmtId="0" fontId="81" fillId="0" borderId="12">
      <alignment horizontal="center"/>
    </xf>
    <xf numFmtId="3" fontId="97" fillId="0" borderId="0" applyFont="0" applyFill="0" applyBorder="0" applyAlignment="0" applyProtection="0"/>
    <xf numFmtId="0" fontId="97" fillId="12" borderId="0" applyNumberFormat="0" applyFont="0" applyBorder="0" applyAlignment="0" applyProtection="0"/>
    <xf numFmtId="202" fontId="134" fillId="0" borderId="0"/>
    <xf numFmtId="275" fontId="13" fillId="0" borderId="0" applyFont="0" applyFill="0" applyBorder="0" applyProtection="0">
      <alignment horizontal="right"/>
    </xf>
    <xf numFmtId="272" fontId="13" fillId="0" borderId="0" applyFont="0" applyFill="0" applyBorder="0" applyProtection="0">
      <alignment horizontal="right"/>
    </xf>
    <xf numFmtId="218" fontId="66" fillId="0" borderId="0" applyFont="0" applyFill="0" applyBorder="0" applyProtection="0">
      <alignment horizontal="right"/>
    </xf>
    <xf numFmtId="312" fontId="65" fillId="0" borderId="0">
      <alignment horizontal="right"/>
      <protection locked="0"/>
    </xf>
    <xf numFmtId="296" fontId="62" fillId="0" borderId="0" applyFill="0" applyBorder="0" applyProtection="0">
      <alignment horizontal="right"/>
    </xf>
    <xf numFmtId="0" fontId="148" fillId="13" borderId="0" applyNumberFormat="0" applyFont="0" applyBorder="0" applyAlignment="0">
      <alignment horizontal="center"/>
    </xf>
    <xf numFmtId="219" fontId="13" fillId="0" borderId="0" applyFont="0" applyFill="0" applyBorder="0" applyAlignment="0" applyProtection="0"/>
    <xf numFmtId="313" fontId="13" fillId="0" borderId="0" applyProtection="0">
      <alignment horizontal="right"/>
    </xf>
    <xf numFmtId="314" fontId="13" fillId="0" borderId="0" applyProtection="0">
      <alignment horizontal="right"/>
    </xf>
    <xf numFmtId="204" fontId="78" fillId="0" borderId="0" applyNumberFormat="0" applyFill="0" applyBorder="0" applyAlignment="0" applyProtection="0">
      <alignment horizontal="left"/>
    </xf>
    <xf numFmtId="0" fontId="149" fillId="0" borderId="0">
      <alignment horizontal="right"/>
    </xf>
    <xf numFmtId="315" fontId="3" fillId="0" borderId="0" applyProtection="0"/>
    <xf numFmtId="0" fontId="146" fillId="0" borderId="0" applyNumberFormat="0" applyFill="0" applyBorder="0"/>
    <xf numFmtId="0" fontId="111" fillId="0" borderId="42">
      <alignment vertical="center"/>
    </xf>
    <xf numFmtId="0" fontId="84" fillId="0" borderId="0" applyFill="0" applyBorder="0" applyProtection="0">
      <alignment horizontal="left"/>
    </xf>
    <xf numFmtId="0" fontId="84" fillId="8" borderId="27">
      <alignment horizontal="center" vertical="center" wrapText="1"/>
      <protection hidden="1"/>
    </xf>
    <xf numFmtId="0" fontId="65" fillId="14" borderId="0"/>
    <xf numFmtId="0" fontId="65" fillId="9" borderId="0" applyNumberFormat="0" applyFont="0" applyBorder="0" applyAlignment="0" applyProtection="0"/>
    <xf numFmtId="0" fontId="148" fillId="1" borderId="3" applyNumberFormat="0" applyFont="0" applyAlignment="0">
      <alignment horizontal="center"/>
    </xf>
    <xf numFmtId="316" fontId="13" fillId="0" borderId="0"/>
    <xf numFmtId="42" fontId="82" fillId="0" borderId="0" applyFill="0" applyBorder="0" applyAlignment="0" applyProtection="0"/>
    <xf numFmtId="0" fontId="3" fillId="0" borderId="4" applyNumberFormat="0" applyFill="0" applyAlignment="0" applyProtection="0"/>
    <xf numFmtId="8" fontId="150" fillId="0" borderId="0" applyNumberFormat="0" applyFill="0" applyBorder="0" applyAlignment="0" applyProtection="0"/>
    <xf numFmtId="0" fontId="151" fillId="0" borderId="0" applyNumberFormat="0">
      <alignment horizontal="left"/>
    </xf>
    <xf numFmtId="0" fontId="152" fillId="0" borderId="0" applyNumberFormat="0" applyFill="0" applyBorder="0" applyAlignment="0">
      <alignment horizontal="center"/>
    </xf>
    <xf numFmtId="317" fontId="153" fillId="15" borderId="0"/>
    <xf numFmtId="242" fontId="62" fillId="0" borderId="0">
      <alignment horizontal="center"/>
    </xf>
    <xf numFmtId="12" fontId="13" fillId="0" borderId="0" applyFont="0" applyFill="0" applyBorder="0" applyProtection="0">
      <alignment horizontal="right"/>
    </xf>
    <xf numFmtId="318" fontId="13" fillId="16" borderId="0" applyFont="0" applyFill="0" applyBorder="0" applyProtection="0">
      <alignment horizontal="right"/>
    </xf>
    <xf numFmtId="274" fontId="62" fillId="0" borderId="0" applyFont="0" applyFill="0" applyBorder="0" applyAlignment="0" applyProtection="0">
      <alignment horizontal="right"/>
    </xf>
    <xf numFmtId="0" fontId="13" fillId="0" borderId="0" applyFont="0" applyFill="0" applyBorder="0" applyAlignment="0" applyProtection="0">
      <alignment horizontal="left" wrapText="1"/>
    </xf>
    <xf numFmtId="299" fontId="62" fillId="0" borderId="0" applyFill="0" applyBorder="0" applyAlignment="0" applyProtection="0"/>
    <xf numFmtId="204" fontId="62" fillId="0" borderId="0" applyFill="0" applyBorder="0" applyAlignment="0" applyProtection="0">
      <alignment horizontal="left"/>
      <protection locked="0"/>
    </xf>
    <xf numFmtId="204" fontId="62" fillId="0" borderId="0" applyFill="0" applyBorder="0" applyAlignment="0" applyProtection="0"/>
    <xf numFmtId="204" fontId="62" fillId="0" borderId="0" applyFill="0" applyBorder="0" applyAlignment="0" applyProtection="0">
      <alignment horizontal="left"/>
      <protection locked="0"/>
    </xf>
    <xf numFmtId="204" fontId="62" fillId="0" borderId="0" applyFill="0" applyBorder="0" applyAlignment="0" applyProtection="0">
      <protection locked="0"/>
    </xf>
    <xf numFmtId="38" fontId="64" fillId="0" borderId="0" applyFont="0" applyFill="0" applyBorder="0" applyAlignment="0" applyProtection="0">
      <protection locked="0"/>
    </xf>
    <xf numFmtId="319" fontId="13" fillId="0" borderId="0" applyNumberFormat="0" applyFill="0" applyBorder="0" applyProtection="0">
      <alignment horizontal="centerContinuous"/>
    </xf>
    <xf numFmtId="40" fontId="154" fillId="0" borderId="0" applyBorder="0">
      <alignment horizontal="right"/>
    </xf>
    <xf numFmtId="219" fontId="13" fillId="0" borderId="0" applyFill="0" applyBorder="0" applyAlignment="0" applyProtection="0"/>
    <xf numFmtId="0" fontId="146" fillId="6" borderId="0" applyNumberFormat="0" applyFont="0" applyBorder="0" applyAlignment="0" applyProtection="0"/>
    <xf numFmtId="0" fontId="88" fillId="0" borderId="0"/>
    <xf numFmtId="249" fontId="66" fillId="0" borderId="0"/>
    <xf numFmtId="0" fontId="43" fillId="0" borderId="0" applyNumberFormat="0" applyFont="0" applyBorder="0" applyAlignment="0"/>
    <xf numFmtId="0" fontId="63" fillId="0" borderId="0" applyFill="0" applyBorder="0" applyProtection="0">
      <alignment horizontal="center" vertical="center"/>
    </xf>
    <xf numFmtId="3" fontId="155" fillId="0" borderId="0" applyFont="0" applyBorder="0" applyAlignment="0"/>
    <xf numFmtId="0" fontId="156" fillId="0" borderId="0"/>
    <xf numFmtId="0" fontId="157" fillId="0" borderId="0" applyBorder="0" applyProtection="0">
      <alignment vertical="center"/>
    </xf>
    <xf numFmtId="0" fontId="157" fillId="0" borderId="4" applyBorder="0" applyProtection="0">
      <alignment horizontal="right" vertical="center"/>
    </xf>
    <xf numFmtId="0" fontId="158" fillId="17" borderId="0" applyBorder="0" applyProtection="0">
      <alignment horizontal="centerContinuous" vertical="center"/>
    </xf>
    <xf numFmtId="0" fontId="158" fillId="18" borderId="4" applyBorder="0" applyProtection="0">
      <alignment horizontal="centerContinuous" vertical="center"/>
    </xf>
    <xf numFmtId="0" fontId="159" fillId="0" borderId="0" applyNumberFormat="0" applyFill="0" applyBorder="0" applyProtection="0">
      <alignment horizontal="left"/>
    </xf>
    <xf numFmtId="0" fontId="146" fillId="0" borderId="0" applyBorder="0" applyProtection="0">
      <alignment horizontal="left"/>
    </xf>
    <xf numFmtId="0" fontId="112" fillId="0" borderId="0" applyNumberFormat="0" applyFill="0" applyBorder="0" applyProtection="0">
      <alignment horizontal="left"/>
    </xf>
    <xf numFmtId="0" fontId="63" fillId="0" borderId="0" applyFill="0" applyBorder="0" applyProtection="0"/>
    <xf numFmtId="0" fontId="160" fillId="0" borderId="0" applyNumberFormat="0">
      <alignment horizontal="left"/>
    </xf>
    <xf numFmtId="0" fontId="120" fillId="0" borderId="0"/>
    <xf numFmtId="208" fontId="65" fillId="0" borderId="0"/>
    <xf numFmtId="0" fontId="63" fillId="0" borderId="0" applyFill="0" applyBorder="0" applyProtection="0">
      <alignment horizontal="left"/>
    </xf>
    <xf numFmtId="0" fontId="62" fillId="0" borderId="1" applyFill="0" applyBorder="0" applyProtection="0">
      <alignment horizontal="left" vertical="top"/>
    </xf>
    <xf numFmtId="0" fontId="161" fillId="0" borderId="0">
      <alignment horizontal="centerContinuous"/>
    </xf>
    <xf numFmtId="0" fontId="74" fillId="7" borderId="7" applyNumberFormat="0" applyFont="0" applyFill="0" applyAlignment="0" applyProtection="0">
      <protection locked="0"/>
    </xf>
    <xf numFmtId="208" fontId="162" fillId="0" borderId="0" applyNumberFormat="0" applyFill="0" applyBorder="0">
      <alignment horizontal="left"/>
    </xf>
    <xf numFmtId="208" fontId="162" fillId="0" borderId="0" applyNumberFormat="0" applyFill="0" applyBorder="0">
      <alignment horizontal="right"/>
    </xf>
    <xf numFmtId="208" fontId="163" fillId="0" borderId="0" applyNumberFormat="0" applyFill="0" applyBorder="0">
      <alignment horizontal="right"/>
    </xf>
    <xf numFmtId="0" fontId="164" fillId="0" borderId="0" applyFill="0" applyBorder="0" applyProtection="0">
      <alignment horizontal="center" vertical="center"/>
    </xf>
    <xf numFmtId="0" fontId="74" fillId="7" borderId="43" applyNumberFormat="0" applyFont="0" applyFill="0" applyAlignment="0" applyProtection="0">
      <protection locked="0"/>
    </xf>
    <xf numFmtId="0" fontId="165" fillId="0" borderId="0" applyFill="0" applyBorder="0" applyProtection="0">
      <alignment vertical="top"/>
    </xf>
    <xf numFmtId="0" fontId="166" fillId="0" borderId="0" applyFill="0" applyBorder="0" applyProtection="0">
      <alignment vertical="center"/>
    </xf>
    <xf numFmtId="0" fontId="79" fillId="0" borderId="0" applyFill="0" applyBorder="0" applyProtection="0"/>
    <xf numFmtId="0" fontId="62" fillId="0" borderId="0"/>
    <xf numFmtId="49" fontId="84" fillId="0" borderId="0">
      <alignment horizontal="left"/>
    </xf>
    <xf numFmtId="320" fontId="65" fillId="0" borderId="0" applyFont="0" applyFill="0" applyBorder="0" applyAlignment="0" applyProtection="0"/>
    <xf numFmtId="321" fontId="65" fillId="0" borderId="0" applyFont="0" applyFill="0" applyBorder="0" applyAlignment="0" applyProtection="0"/>
    <xf numFmtId="322" fontId="65" fillId="0" borderId="0" applyFont="0" applyFill="0" applyBorder="0" applyAlignment="0" applyProtection="0"/>
    <xf numFmtId="0" fontId="65" fillId="0" borderId="0" applyFont="0" applyFill="0" applyBorder="0" applyAlignment="0" applyProtection="0"/>
    <xf numFmtId="323" fontId="65" fillId="0" borderId="0" applyFont="0" applyFill="0" applyBorder="0" applyAlignment="0" applyProtection="0"/>
    <xf numFmtId="0" fontId="167" fillId="0" borderId="0"/>
    <xf numFmtId="0" fontId="168" fillId="0" borderId="0" applyNumberFormat="0" applyFill="0" applyBorder="0" applyProtection="0"/>
    <xf numFmtId="0" fontId="169" fillId="0" borderId="0" applyFill="0" applyBorder="0" applyProtection="0"/>
    <xf numFmtId="0" fontId="170" fillId="0" borderId="0"/>
    <xf numFmtId="0" fontId="169" fillId="0" borderId="0" applyNumberFormat="0" applyFill="0" applyBorder="0" applyProtection="0"/>
    <xf numFmtId="0" fontId="171" fillId="0" borderId="0" applyFill="0" applyBorder="0" applyProtection="0"/>
    <xf numFmtId="0" fontId="168" fillId="0" borderId="0" applyNumberFormat="0" applyFill="0" applyBorder="0" applyProtection="0"/>
    <xf numFmtId="0" fontId="168" fillId="0" borderId="0"/>
    <xf numFmtId="0" fontId="167" fillId="0" borderId="1" applyFill="0" applyBorder="0" applyProtection="0"/>
    <xf numFmtId="11" fontId="64" fillId="0" borderId="0" applyFont="0" applyFill="0" applyBorder="0" applyAlignment="0" applyProtection="0"/>
    <xf numFmtId="18" fontId="74" fillId="7" borderId="0" applyFont="0" applyFill="0" applyBorder="0" applyAlignment="0" applyProtection="0">
      <protection locked="0"/>
    </xf>
    <xf numFmtId="1" fontId="13" fillId="0" borderId="3" applyFill="0" applyBorder="0" applyProtection="0">
      <alignment horizontal="right"/>
    </xf>
    <xf numFmtId="324" fontId="65" fillId="0" borderId="0" applyFont="0" applyFill="0" applyBorder="0" applyAlignment="0" applyProtection="0"/>
    <xf numFmtId="300" fontId="65" fillId="0" borderId="0" applyFont="0" applyFill="0" applyBorder="0" applyAlignment="0" applyProtection="0"/>
    <xf numFmtId="325" fontId="84" fillId="0" borderId="7"/>
    <xf numFmtId="325" fontId="70" fillId="0" borderId="0"/>
    <xf numFmtId="326" fontId="65" fillId="0" borderId="0" applyFont="0" applyFill="0" applyBorder="0" applyAlignment="0" applyProtection="0"/>
    <xf numFmtId="327" fontId="84" fillId="0" borderId="7"/>
    <xf numFmtId="327" fontId="70" fillId="0" borderId="0"/>
    <xf numFmtId="328" fontId="65" fillId="0" borderId="0" applyFont="0" applyFill="0" applyBorder="0" applyAlignment="0" applyProtection="0"/>
    <xf numFmtId="0" fontId="65" fillId="0" borderId="0" applyNumberFormat="0" applyFill="0" applyBorder="0" applyAlignment="0" applyProtection="0"/>
    <xf numFmtId="0" fontId="68" fillId="0" borderId="0" applyNumberFormat="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219" fontId="13" fillId="0" borderId="0" applyFill="0" applyBorder="0" applyProtection="0"/>
    <xf numFmtId="219" fontId="13" fillId="0" borderId="44"/>
    <xf numFmtId="219" fontId="13" fillId="0" borderId="0" applyNumberFormat="0" applyFill="0" applyBorder="0" applyAlignment="0" applyProtection="0"/>
    <xf numFmtId="0" fontId="13" fillId="0" borderId="0" applyBorder="0"/>
    <xf numFmtId="0" fontId="13" fillId="0" borderId="0" applyNumberFormat="0" applyFill="0" applyBorder="0" applyAlignment="0" applyProtection="0"/>
    <xf numFmtId="0" fontId="13" fillId="0" borderId="0" applyNumberFormat="0" applyFill="0" applyBorder="0" applyAlignment="0" applyProtection="0"/>
    <xf numFmtId="38" fontId="13" fillId="0" borderId="0" applyFill="0" applyBorder="0" applyAlignment="0" applyProtection="0">
      <alignment horizontal="left"/>
    </xf>
    <xf numFmtId="0" fontId="169" fillId="0" borderId="0"/>
    <xf numFmtId="0" fontId="168" fillId="0" borderId="0"/>
    <xf numFmtId="234" fontId="3" fillId="0" borderId="32" applyNumberFormat="0" applyFill="0" applyAlignment="0" applyProtection="0"/>
    <xf numFmtId="0" fontId="172" fillId="0" borderId="0" applyFill="0" applyBorder="0" applyAlignment="0" applyProtection="0"/>
    <xf numFmtId="234" fontId="3" fillId="0" borderId="7" applyNumberFormat="0" applyFill="0" applyAlignment="0" applyProtection="0"/>
    <xf numFmtId="271" fontId="62" fillId="0" borderId="0" applyFill="0" applyBorder="0" applyProtection="0"/>
    <xf numFmtId="233" fontId="62" fillId="0" borderId="0" applyFill="0" applyBorder="0" applyProtection="0"/>
    <xf numFmtId="185" fontId="13" fillId="0" borderId="40" applyFill="0" applyBorder="0" applyProtection="0">
      <alignment vertical="center"/>
    </xf>
    <xf numFmtId="40" fontId="64" fillId="0" borderId="0" applyFont="0" applyFill="0" applyBorder="0" applyAlignment="0" applyProtection="0">
      <protection locked="0"/>
    </xf>
    <xf numFmtId="259" fontId="13" fillId="0" borderId="0">
      <alignment horizontal="left"/>
      <protection locked="0"/>
    </xf>
    <xf numFmtId="0" fontId="173" fillId="0" borderId="0">
      <alignment horizontal="fill"/>
    </xf>
    <xf numFmtId="329" fontId="13" fillId="0" borderId="0"/>
    <xf numFmtId="6" fontId="64" fillId="0" borderId="0" applyFont="0" applyFill="0" applyBorder="0" applyAlignment="0" applyProtection="0">
      <protection locked="0"/>
    </xf>
    <xf numFmtId="218" fontId="66" fillId="0" borderId="0" applyFill="0" applyBorder="0" applyAlignment="0" applyProtection="0"/>
    <xf numFmtId="0" fontId="174" fillId="0" borderId="0" applyNumberFormat="0"/>
    <xf numFmtId="0" fontId="13" fillId="0" borderId="0"/>
    <xf numFmtId="0" fontId="74" fillId="0" borderId="0"/>
    <xf numFmtId="38" fontId="64" fillId="0" borderId="0" applyFill="0" applyBorder="0" applyAlignment="0" applyProtection="0"/>
    <xf numFmtId="38" fontId="13" fillId="0" borderId="0" applyFill="0" applyBorder="0" applyAlignment="0" applyProtection="0">
      <alignment horizontal="left"/>
    </xf>
    <xf numFmtId="44" fontId="13" fillId="0" borderId="0" applyFont="0" applyFill="0" applyBorder="0" applyAlignment="0" applyProtection="0"/>
    <xf numFmtId="0" fontId="175" fillId="0" borderId="3"/>
    <xf numFmtId="319" fontId="74" fillId="0" borderId="0"/>
    <xf numFmtId="0" fontId="146" fillId="7" borderId="0" applyNumberFormat="0" applyFont="0" applyAlignment="0" applyProtection="0"/>
    <xf numFmtId="0" fontId="146" fillId="7" borderId="7" applyNumberFormat="0" applyFont="0" applyAlignment="0" applyProtection="0">
      <protection locked="0"/>
    </xf>
    <xf numFmtId="0" fontId="176" fillId="0" borderId="0" applyNumberFormat="0" applyFill="0" applyBorder="0" applyAlignment="0" applyProtection="0"/>
    <xf numFmtId="1" fontId="64" fillId="0" borderId="0" applyFont="0" applyFill="0" applyBorder="0" applyAlignment="0" applyProtection="0"/>
    <xf numFmtId="290" fontId="177" fillId="6" borderId="0">
      <alignment horizontal="center"/>
    </xf>
    <xf numFmtId="330" fontId="70" fillId="0" borderId="0">
      <alignment horizontal="centerContinuous"/>
    </xf>
    <xf numFmtId="1" fontId="178" fillId="0" borderId="0">
      <alignment horizontal="right"/>
    </xf>
    <xf numFmtId="329" fontId="13" fillId="0" borderId="0">
      <alignment horizontal="right"/>
    </xf>
    <xf numFmtId="0" fontId="65" fillId="0" borderId="0" applyFont="0" applyFill="0" applyBorder="0" applyAlignment="0" applyProtection="0">
      <alignment horizontal="right"/>
    </xf>
    <xf numFmtId="0" fontId="65" fillId="0" borderId="0" applyFont="0" applyFill="0" applyBorder="0" applyAlignment="0" applyProtection="0"/>
    <xf numFmtId="200" fontId="13" fillId="0" borderId="0"/>
    <xf numFmtId="331" fontId="65" fillId="0" borderId="0" applyFont="0" applyFill="0" applyBorder="0" applyAlignment="0" applyProtection="0">
      <alignment horizontal="right"/>
    </xf>
    <xf numFmtId="331" fontId="65" fillId="0" borderId="0" applyFont="0" applyFill="0" applyBorder="0" applyAlignment="0" applyProtection="0">
      <alignment horizontal="right"/>
    </xf>
    <xf numFmtId="164" fontId="66" fillId="0" borderId="4" applyBorder="0" applyProtection="0">
      <alignment horizontal="right"/>
    </xf>
    <xf numFmtId="273" fontId="64" fillId="0" borderId="27" applyFont="0" applyFill="0" applyBorder="0" applyAlignment="0" applyProtection="0"/>
    <xf numFmtId="332" fontId="82" fillId="0" borderId="0" applyFont="0" applyFill="0" applyBorder="0" applyAlignment="0" applyProtection="0"/>
    <xf numFmtId="241" fontId="135" fillId="0" borderId="0">
      <alignment horizontal="right"/>
    </xf>
    <xf numFmtId="40" fontId="179" fillId="0" borderId="0" applyFont="0" applyFill="0" applyBorder="0" applyAlignment="0" applyProtection="0"/>
    <xf numFmtId="38" fontId="179" fillId="0" borderId="0" applyFont="0" applyFill="0" applyBorder="0" applyAlignment="0" applyProtection="0"/>
    <xf numFmtId="0" fontId="179" fillId="0" borderId="0"/>
    <xf numFmtId="43" fontId="2" fillId="0" borderId="0" applyFont="0" applyFill="0" applyBorder="0" applyAlignment="0" applyProtection="0"/>
    <xf numFmtId="44"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2" fillId="0" borderId="0" applyFont="0" applyFill="0" applyBorder="0" applyAlignment="0" applyProtection="0"/>
    <xf numFmtId="43" fontId="2" fillId="0" borderId="0" applyFont="0" applyFill="0" applyBorder="0" applyAlignment="0" applyProtection="0"/>
    <xf numFmtId="44" fontId="2" fillId="0" borderId="0" applyFont="0" applyFill="0" applyBorder="0" applyAlignment="0" applyProtection="0"/>
    <xf numFmtId="9" fontId="2" fillId="0" borderId="0" applyFont="0" applyFill="0" applyBorder="0" applyAlignment="0" applyProtection="0"/>
    <xf numFmtId="44" fontId="13" fillId="0" borderId="0" applyFont="0" applyFill="0" applyBorder="0" applyAlignment="0" applyProtection="0"/>
    <xf numFmtId="44" fontId="40" fillId="0" borderId="0" applyFont="0" applyFill="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4" fontId="40" fillId="0" borderId="0" applyFont="0" applyFill="0" applyBorder="0" applyAlignment="0" applyProtection="0"/>
    <xf numFmtId="44" fontId="40" fillId="0" borderId="0" applyFont="0" applyFill="0" applyBorder="0" applyAlignment="0" applyProtection="0"/>
    <xf numFmtId="44" fontId="40" fillId="0" borderId="0" applyFont="0" applyFill="0" applyBorder="0" applyAlignment="0" applyProtection="0"/>
    <xf numFmtId="44" fontId="40" fillId="0" borderId="0" applyFont="0" applyFill="0" applyBorder="0" applyAlignment="0" applyProtection="0"/>
    <xf numFmtId="9" fontId="40" fillId="0" borderId="0" applyFont="0" applyFill="0" applyBorder="0" applyAlignment="0" applyProtection="0"/>
    <xf numFmtId="44" fontId="40" fillId="0" borderId="0" applyFont="0" applyFill="0" applyBorder="0" applyAlignment="0" applyProtection="0"/>
    <xf numFmtId="44"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4"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xf numFmtId="9" fontId="40" fillId="0" borderId="0" applyFont="0" applyFill="0" applyBorder="0" applyAlignment="0" applyProtection="0"/>
    <xf numFmtId="43" fontId="40" fillId="0" borderId="0" applyFont="0" applyFill="0" applyBorder="0" applyAlignment="0" applyProtection="0"/>
  </cellStyleXfs>
  <cellXfs count="757">
    <xf numFmtId="0" fontId="0" fillId="0" borderId="0" xfId="0"/>
    <xf numFmtId="17" fontId="0" fillId="0" borderId="0" xfId="0" applyNumberFormat="1"/>
    <xf numFmtId="0" fontId="14" fillId="0" borderId="0" xfId="0" applyFont="1" applyAlignment="1">
      <alignment vertical="center"/>
    </xf>
    <xf numFmtId="0" fontId="14" fillId="0" borderId="0" xfId="0" applyFont="1"/>
    <xf numFmtId="0" fontId="19" fillId="0" borderId="0" xfId="0" applyFont="1"/>
    <xf numFmtId="0" fontId="18" fillId="0" borderId="0" xfId="0" applyFont="1" applyAlignment="1">
      <alignment horizontal="center"/>
    </xf>
    <xf numFmtId="17" fontId="18" fillId="0" borderId="1" xfId="0" quotePrefix="1" applyNumberFormat="1" applyFont="1" applyBorder="1" applyAlignment="1">
      <alignment horizontal="center" wrapText="1"/>
    </xf>
    <xf numFmtId="17" fontId="18" fillId="0" borderId="0" xfId="0" quotePrefix="1" applyNumberFormat="1" applyFont="1" applyAlignment="1">
      <alignment horizontal="center" wrapText="1"/>
    </xf>
    <xf numFmtId="0" fontId="20" fillId="0" borderId="0" xfId="0" applyFont="1" applyAlignment="1">
      <alignment horizontal="center"/>
    </xf>
    <xf numFmtId="0" fontId="20" fillId="0" borderId="1" xfId="0" applyFont="1" applyBorder="1" applyAlignment="1">
      <alignment horizontal="center"/>
    </xf>
    <xf numFmtId="165" fontId="21" fillId="0" borderId="0" xfId="2" applyFont="1" applyFill="1" applyBorder="1"/>
    <xf numFmtId="165" fontId="21" fillId="0" borderId="1" xfId="2" applyFont="1" applyFill="1" applyBorder="1"/>
    <xf numFmtId="170" fontId="21" fillId="0" borderId="0" xfId="2" applyNumberFormat="1" applyFont="1" applyFill="1" applyBorder="1"/>
    <xf numFmtId="170" fontId="21" fillId="0" borderId="1" xfId="2" applyNumberFormat="1" applyFont="1" applyFill="1" applyBorder="1"/>
    <xf numFmtId="183" fontId="21" fillId="0" borderId="0" xfId="2" applyNumberFormat="1" applyFont="1" applyFill="1" applyBorder="1"/>
    <xf numFmtId="183" fontId="21" fillId="0" borderId="1" xfId="2" applyNumberFormat="1" applyFont="1" applyFill="1" applyBorder="1"/>
    <xf numFmtId="0" fontId="19" fillId="0" borderId="1" xfId="0" applyFont="1" applyBorder="1"/>
    <xf numFmtId="0" fontId="14" fillId="0" borderId="4" xfId="0" applyFont="1" applyBorder="1"/>
    <xf numFmtId="17" fontId="18" fillId="0" borderId="4" xfId="0" quotePrefix="1" applyNumberFormat="1" applyFont="1" applyBorder="1" applyAlignment="1">
      <alignment horizontal="center" wrapText="1"/>
    </xf>
    <xf numFmtId="17" fontId="18" fillId="0" borderId="11" xfId="0" quotePrefix="1" applyNumberFormat="1" applyFont="1" applyBorder="1" applyAlignment="1">
      <alignment horizontal="center" wrapText="1"/>
    </xf>
    <xf numFmtId="0" fontId="19" fillId="0" borderId="0" xfId="60" applyFont="1"/>
    <xf numFmtId="0" fontId="19" fillId="0" borderId="24" xfId="60" applyFont="1" applyBorder="1"/>
    <xf numFmtId="0" fontId="21" fillId="0" borderId="0" xfId="60" applyFont="1"/>
    <xf numFmtId="172" fontId="21" fillId="0" borderId="0" xfId="2" applyNumberFormat="1" applyFont="1" applyFill="1" applyBorder="1" applyAlignment="1">
      <alignment horizontal="right"/>
    </xf>
    <xf numFmtId="0" fontId="19" fillId="0" borderId="0" xfId="65" applyFont="1"/>
    <xf numFmtId="0" fontId="18" fillId="0" borderId="0" xfId="60" applyFont="1"/>
    <xf numFmtId="41" fontId="18" fillId="0" borderId="0" xfId="60" applyNumberFormat="1" applyFont="1"/>
    <xf numFmtId="181" fontId="21" fillId="0" borderId="0" xfId="63" applyNumberFormat="1" applyFont="1" applyFill="1" applyBorder="1"/>
    <xf numFmtId="181" fontId="21" fillId="0" borderId="24" xfId="63" applyNumberFormat="1" applyFont="1" applyFill="1" applyBorder="1"/>
    <xf numFmtId="181" fontId="22" fillId="0" borderId="0" xfId="63" applyNumberFormat="1" applyFont="1" applyFill="1" applyBorder="1"/>
    <xf numFmtId="165" fontId="21" fillId="0" borderId="0" xfId="2" applyFont="1" applyFill="1" applyBorder="1" applyAlignment="1">
      <alignment horizontal="center"/>
    </xf>
    <xf numFmtId="164" fontId="25" fillId="0" borderId="0" xfId="1" applyNumberFormat="1" applyFont="1" applyFill="1" applyBorder="1"/>
    <xf numFmtId="165" fontId="21" fillId="0" borderId="0" xfId="2" applyFont="1" applyFill="1" applyBorder="1" applyAlignment="1">
      <alignment horizontal="right"/>
    </xf>
    <xf numFmtId="0" fontId="26" fillId="0" borderId="0" xfId="60" applyFont="1"/>
    <xf numFmtId="0" fontId="23" fillId="0" borderId="0" xfId="60" applyFont="1" applyAlignment="1">
      <alignment horizontal="center"/>
    </xf>
    <xf numFmtId="0" fontId="23" fillId="0" borderId="0" xfId="64" applyFont="1" applyAlignment="1">
      <alignment horizontal="center"/>
    </xf>
    <xf numFmtId="0" fontId="23" fillId="0" borderId="24" xfId="64" applyFont="1" applyBorder="1" applyAlignment="1">
      <alignment horizontal="center"/>
    </xf>
    <xf numFmtId="0" fontId="18" fillId="0" borderId="4" xfId="60" applyFont="1" applyBorder="1" applyAlignment="1">
      <alignment horizontal="center"/>
    </xf>
    <xf numFmtId="17" fontId="18" fillId="0" borderId="4" xfId="60" quotePrefix="1" applyNumberFormat="1" applyFont="1" applyBorder="1" applyAlignment="1">
      <alignment horizontal="center" wrapText="1"/>
    </xf>
    <xf numFmtId="17" fontId="18" fillId="0" borderId="11" xfId="60" quotePrefix="1" applyNumberFormat="1" applyFont="1" applyBorder="1" applyAlignment="1">
      <alignment horizontal="center" wrapText="1"/>
    </xf>
    <xf numFmtId="17" fontId="18" fillId="0" borderId="4" xfId="64" quotePrefix="1" applyNumberFormat="1" applyFont="1" applyBorder="1" applyAlignment="1">
      <alignment horizontal="center" wrapText="1"/>
    </xf>
    <xf numFmtId="17" fontId="18" fillId="0" borderId="4" xfId="60" applyNumberFormat="1" applyFont="1" applyBorder="1" applyAlignment="1">
      <alignment horizontal="center" wrapText="1"/>
    </xf>
    <xf numFmtId="0" fontId="19" fillId="0" borderId="0" xfId="64" applyFont="1"/>
    <xf numFmtId="0" fontId="19" fillId="0" borderId="24" xfId="0" applyFont="1" applyBorder="1"/>
    <xf numFmtId="182" fontId="21" fillId="0" borderId="0" xfId="63" applyNumberFormat="1" applyFont="1" applyFill="1" applyBorder="1"/>
    <xf numFmtId="0" fontId="18" fillId="0" borderId="0" xfId="0" applyFont="1"/>
    <xf numFmtId="0" fontId="19" fillId="0" borderId="0" xfId="64" applyFont="1" applyAlignment="1">
      <alignment horizontal="center"/>
    </xf>
    <xf numFmtId="165" fontId="17" fillId="0" borderId="12" xfId="2" applyFont="1" applyFill="1" applyBorder="1" applyAlignment="1">
      <alignment horizontal="center"/>
    </xf>
    <xf numFmtId="165" fontId="21" fillId="0" borderId="12" xfId="2" applyFont="1" applyFill="1" applyBorder="1"/>
    <xf numFmtId="0" fontId="18" fillId="0" borderId="12" xfId="60" applyFont="1" applyBorder="1"/>
    <xf numFmtId="0" fontId="14" fillId="0" borderId="12" xfId="0" applyFont="1" applyBorder="1" applyAlignment="1">
      <alignment vertical="center" wrapText="1"/>
    </xf>
    <xf numFmtId="0" fontId="30" fillId="0" borderId="0" xfId="60" applyFont="1"/>
    <xf numFmtId="0" fontId="28" fillId="0" borderId="0" xfId="60" applyFont="1" applyAlignment="1">
      <alignment horizontal="left"/>
    </xf>
    <xf numFmtId="164" fontId="28" fillId="0" borderId="0" xfId="1" applyNumberFormat="1" applyFont="1" applyFill="1" applyBorder="1" applyAlignment="1">
      <alignment horizontal="left"/>
    </xf>
    <xf numFmtId="0" fontId="31" fillId="0" borderId="0" xfId="60" applyFont="1" applyAlignment="1">
      <alignment horizontal="left"/>
    </xf>
    <xf numFmtId="0" fontId="28" fillId="0" borderId="0" xfId="0" applyFont="1" applyAlignment="1">
      <alignment horizontal="left"/>
    </xf>
    <xf numFmtId="164" fontId="18" fillId="0" borderId="4" xfId="1" applyNumberFormat="1" applyFont="1" applyFill="1" applyBorder="1" applyAlignment="1">
      <alignment horizontal="center" wrapText="1"/>
    </xf>
    <xf numFmtId="17" fontId="18" fillId="0" borderId="4" xfId="60" applyNumberFormat="1" applyFont="1" applyBorder="1" applyAlignment="1">
      <alignment horizontal="centerContinuous" wrapText="1"/>
    </xf>
    <xf numFmtId="164" fontId="19" fillId="0" borderId="0" xfId="1" applyNumberFormat="1" applyFont="1" applyFill="1"/>
    <xf numFmtId="164" fontId="21" fillId="0" borderId="0" xfId="1" applyNumberFormat="1" applyFont="1" applyFill="1" applyBorder="1"/>
    <xf numFmtId="164" fontId="21" fillId="0" borderId="0" xfId="1" applyNumberFormat="1" applyFont="1" applyFill="1"/>
    <xf numFmtId="169" fontId="21" fillId="0" borderId="0" xfId="63" applyNumberFormat="1" applyFont="1" applyFill="1" applyBorder="1"/>
    <xf numFmtId="164" fontId="22" fillId="0" borderId="0" xfId="1" applyNumberFormat="1" applyFont="1" applyFill="1"/>
    <xf numFmtId="165" fontId="32" fillId="0" borderId="0" xfId="2" applyFont="1" applyFill="1" applyBorder="1" applyAlignment="1">
      <alignment horizontal="center"/>
    </xf>
    <xf numFmtId="1" fontId="21" fillId="0" borderId="0" xfId="60" applyNumberFormat="1" applyFont="1"/>
    <xf numFmtId="174" fontId="21" fillId="0" borderId="0" xfId="60" applyNumberFormat="1" applyFont="1"/>
    <xf numFmtId="164" fontId="21" fillId="0" borderId="4" xfId="1" applyNumberFormat="1" applyFont="1" applyFill="1" applyBorder="1" applyAlignment="1">
      <alignment horizontal="center"/>
    </xf>
    <xf numFmtId="0" fontId="21" fillId="0" borderId="4" xfId="60" applyFont="1" applyBorder="1"/>
    <xf numFmtId="3" fontId="32" fillId="0" borderId="4" xfId="1" applyNumberFormat="1" applyFont="1" applyFill="1" applyBorder="1" applyAlignment="1">
      <alignment horizontal="center"/>
    </xf>
    <xf numFmtId="174" fontId="17" fillId="0" borderId="4" xfId="2" applyNumberFormat="1" applyFont="1" applyFill="1" applyBorder="1" applyAlignment="1">
      <alignment horizontal="center"/>
    </xf>
    <xf numFmtId="164" fontId="21" fillId="0" borderId="0" xfId="1" applyNumberFormat="1" applyFont="1" applyFill="1" applyAlignment="1">
      <alignment horizontal="center"/>
    </xf>
    <xf numFmtId="174" fontId="17" fillId="0" borderId="0" xfId="2" applyNumberFormat="1" applyFont="1" applyFill="1" applyBorder="1" applyAlignment="1">
      <alignment horizontal="center"/>
    </xf>
    <xf numFmtId="17" fontId="18" fillId="0" borderId="4" xfId="60" applyNumberFormat="1" applyFont="1" applyBorder="1" applyAlignment="1">
      <alignment horizontal="left" wrapText="1"/>
    </xf>
    <xf numFmtId="17" fontId="18" fillId="0" borderId="0" xfId="60" applyNumberFormat="1" applyFont="1" applyAlignment="1">
      <alignment horizontal="centerContinuous" wrapText="1"/>
    </xf>
    <xf numFmtId="182" fontId="21" fillId="0" borderId="0" xfId="63" applyNumberFormat="1" applyFont="1" applyFill="1"/>
    <xf numFmtId="165" fontId="34" fillId="0" borderId="0" xfId="2" applyFont="1" applyFill="1" applyBorder="1" applyAlignment="1">
      <alignment horizontal="center"/>
    </xf>
    <xf numFmtId="164" fontId="17" fillId="0" borderId="0" xfId="1" applyNumberFormat="1" applyFont="1" applyFill="1" applyBorder="1" applyAlignment="1">
      <alignment horizontal="center"/>
    </xf>
    <xf numFmtId="182" fontId="19" fillId="0" borderId="0" xfId="63" applyNumberFormat="1" applyFont="1" applyFill="1" applyBorder="1"/>
    <xf numFmtId="169" fontId="19" fillId="0" borderId="0" xfId="63" applyNumberFormat="1" applyFont="1" applyFill="1" applyBorder="1"/>
    <xf numFmtId="164" fontId="37" fillId="0" borderId="0" xfId="1" applyNumberFormat="1" applyFont="1" applyFill="1"/>
    <xf numFmtId="165" fontId="30" fillId="0" borderId="0" xfId="60" applyNumberFormat="1" applyFont="1"/>
    <xf numFmtId="165" fontId="17" fillId="0" borderId="0" xfId="2" applyFont="1" applyFill="1" applyBorder="1" applyAlignment="1">
      <alignment horizontal="center"/>
    </xf>
    <xf numFmtId="170" fontId="30" fillId="0" borderId="0" xfId="60" applyNumberFormat="1" applyFont="1"/>
    <xf numFmtId="2" fontId="19" fillId="0" borderId="0" xfId="60" applyNumberFormat="1" applyFont="1"/>
    <xf numFmtId="180" fontId="19" fillId="0" borderId="0" xfId="60" applyNumberFormat="1" applyFont="1"/>
    <xf numFmtId="165" fontId="21" fillId="0" borderId="7" xfId="2" applyFont="1" applyFill="1" applyBorder="1"/>
    <xf numFmtId="171" fontId="35" fillId="0" borderId="7" xfId="60" applyNumberFormat="1" applyFont="1" applyBorder="1" applyAlignment="1">
      <alignment horizontal="center"/>
    </xf>
    <xf numFmtId="43" fontId="21" fillId="0" borderId="0" xfId="1" applyFont="1" applyFill="1" applyBorder="1" applyAlignment="1">
      <alignment horizontal="center"/>
    </xf>
    <xf numFmtId="43" fontId="21" fillId="0" borderId="3" xfId="1" applyFont="1" applyFill="1" applyBorder="1" applyAlignment="1">
      <alignment horizontal="center"/>
    </xf>
    <xf numFmtId="172" fontId="38" fillId="0" borderId="0" xfId="4" applyNumberFormat="1" applyFont="1" applyFill="1"/>
    <xf numFmtId="0" fontId="39" fillId="0" borderId="0" xfId="60" applyFont="1" applyAlignment="1">
      <alignment horizontal="center"/>
    </xf>
    <xf numFmtId="0" fontId="38" fillId="0" borderId="0" xfId="60" applyFont="1"/>
    <xf numFmtId="165" fontId="38" fillId="0" borderId="0" xfId="60" applyNumberFormat="1" applyFont="1"/>
    <xf numFmtId="10" fontId="17" fillId="0" borderId="0" xfId="4" applyNumberFormat="1" applyFont="1" applyFill="1" applyBorder="1" applyAlignment="1">
      <alignment horizontal="center"/>
    </xf>
    <xf numFmtId="165" fontId="38" fillId="0" borderId="0" xfId="2" applyFont="1" applyFill="1" applyBorder="1"/>
    <xf numFmtId="180" fontId="21" fillId="0" borderId="0" xfId="2" applyNumberFormat="1" applyFont="1" applyFill="1" applyBorder="1"/>
    <xf numFmtId="44" fontId="28" fillId="0" borderId="0" xfId="60" applyNumberFormat="1" applyFont="1" applyAlignment="1">
      <alignment horizontal="left"/>
    </xf>
    <xf numFmtId="165" fontId="35" fillId="0" borderId="0" xfId="60" applyNumberFormat="1" applyFont="1" applyAlignment="1">
      <alignment horizontal="left"/>
    </xf>
    <xf numFmtId="37" fontId="21" fillId="0" borderId="0" xfId="2" applyNumberFormat="1" applyFont="1" applyFill="1" applyBorder="1"/>
    <xf numFmtId="43" fontId="19" fillId="0" borderId="0" xfId="60" applyNumberFormat="1" applyFont="1"/>
    <xf numFmtId="180" fontId="28" fillId="0" borderId="0" xfId="60" applyNumberFormat="1" applyFont="1" applyAlignment="1">
      <alignment horizontal="left"/>
    </xf>
    <xf numFmtId="1" fontId="35" fillId="0" borderId="0" xfId="60" applyNumberFormat="1" applyFont="1"/>
    <xf numFmtId="14" fontId="35" fillId="0" borderId="0" xfId="60" applyNumberFormat="1" applyFont="1"/>
    <xf numFmtId="0" fontId="34" fillId="0" borderId="0" xfId="60" applyFont="1" applyAlignment="1">
      <alignment horizontal="center"/>
    </xf>
    <xf numFmtId="0" fontId="14" fillId="0" borderId="1" xfId="0" applyFont="1" applyBorder="1"/>
    <xf numFmtId="43" fontId="14" fillId="0" borderId="0" xfId="1" applyFont="1" applyBorder="1"/>
    <xf numFmtId="164" fontId="14" fillId="0" borderId="0" xfId="1" applyNumberFormat="1" applyFont="1"/>
    <xf numFmtId="0" fontId="23" fillId="0" borderId="13" xfId="0" quotePrefix="1" applyFont="1" applyBorder="1" applyAlignment="1">
      <alignment horizontal="center"/>
    </xf>
    <xf numFmtId="17" fontId="18" fillId="0" borderId="13" xfId="0" quotePrefix="1" applyNumberFormat="1" applyFont="1" applyBorder="1" applyAlignment="1">
      <alignment horizontal="right" wrapText="1"/>
    </xf>
    <xf numFmtId="0" fontId="19" fillId="0" borderId="0" xfId="0" applyFont="1" applyAlignment="1">
      <alignment horizontal="right"/>
    </xf>
    <xf numFmtId="17" fontId="18" fillId="0" borderId="6" xfId="0" quotePrefix="1" applyNumberFormat="1" applyFont="1" applyBorder="1" applyAlignment="1">
      <alignment horizontal="center" wrapText="1"/>
    </xf>
    <xf numFmtId="0" fontId="21" fillId="0" borderId="0" xfId="0" applyFont="1" applyAlignment="1">
      <alignment horizontal="right"/>
    </xf>
    <xf numFmtId="0" fontId="21" fillId="0" borderId="1" xfId="0" applyFont="1" applyBorder="1" applyAlignment="1">
      <alignment horizontal="right"/>
    </xf>
    <xf numFmtId="0" fontId="19" fillId="0" borderId="6" xfId="0" applyFont="1" applyBorder="1" applyAlignment="1">
      <alignment horizontal="right"/>
    </xf>
    <xf numFmtId="0" fontId="19" fillId="0" borderId="13" xfId="0" applyFont="1" applyBorder="1" applyAlignment="1">
      <alignment horizontal="right"/>
    </xf>
    <xf numFmtId="170" fontId="19" fillId="0" borderId="0" xfId="0" applyNumberFormat="1" applyFont="1" applyAlignment="1">
      <alignment horizontal="right"/>
    </xf>
    <xf numFmtId="166" fontId="21" fillId="0" borderId="0" xfId="2" applyNumberFormat="1" applyFont="1" applyFill="1" applyBorder="1" applyAlignment="1">
      <alignment horizontal="right"/>
    </xf>
    <xf numFmtId="166" fontId="21" fillId="0" borderId="1" xfId="2" applyNumberFormat="1" applyFont="1" applyFill="1" applyBorder="1" applyAlignment="1">
      <alignment horizontal="right"/>
    </xf>
    <xf numFmtId="165" fontId="21" fillId="0" borderId="6" xfId="2" applyFont="1" applyFill="1" applyBorder="1" applyAlignment="1">
      <alignment horizontal="right"/>
    </xf>
    <xf numFmtId="165" fontId="21" fillId="0" borderId="13" xfId="2" applyFont="1" applyFill="1" applyBorder="1" applyAlignment="1">
      <alignment horizontal="right"/>
    </xf>
    <xf numFmtId="0" fontId="14" fillId="0" borderId="0" xfId="0" applyFont="1" applyAlignment="1">
      <alignment horizontal="right"/>
    </xf>
    <xf numFmtId="0" fontId="27" fillId="0" borderId="0" xfId="0" quotePrefix="1" applyFont="1" applyAlignment="1">
      <alignment vertical="top" wrapText="1"/>
    </xf>
    <xf numFmtId="0" fontId="21" fillId="0" borderId="0" xfId="0" applyFont="1"/>
    <xf numFmtId="0" fontId="23" fillId="0" borderId="6" xfId="0" quotePrefix="1" applyFont="1" applyBorder="1" applyAlignment="1">
      <alignment horizontal="centerContinuous"/>
    </xf>
    <xf numFmtId="0" fontId="19" fillId="0" borderId="13" xfId="0" applyFont="1" applyBorder="1"/>
    <xf numFmtId="0" fontId="21" fillId="0" borderId="1" xfId="0" applyFont="1" applyBorder="1"/>
    <xf numFmtId="168" fontId="19" fillId="0" borderId="0" xfId="0" applyNumberFormat="1" applyFont="1" applyAlignment="1">
      <alignment horizontal="right"/>
    </xf>
    <xf numFmtId="168" fontId="21" fillId="0" borderId="0" xfId="2" applyNumberFormat="1" applyFont="1" applyFill="1" applyBorder="1" applyAlignment="1">
      <alignment horizontal="right"/>
    </xf>
    <xf numFmtId="165" fontId="21" fillId="0" borderId="1" xfId="2" applyFont="1" applyFill="1" applyBorder="1" applyAlignment="1">
      <alignment horizontal="right"/>
    </xf>
    <xf numFmtId="17" fontId="18" fillId="0" borderId="6" xfId="0" quotePrefix="1" applyNumberFormat="1" applyFont="1" applyBorder="1" applyAlignment="1">
      <alignment horizontal="right" wrapText="1"/>
    </xf>
    <xf numFmtId="168" fontId="21" fillId="0" borderId="6" xfId="2" applyNumberFormat="1" applyFont="1" applyFill="1" applyBorder="1" applyAlignment="1">
      <alignment horizontal="right"/>
    </xf>
    <xf numFmtId="168" fontId="21" fillId="0" borderId="1" xfId="2" applyNumberFormat="1" applyFont="1" applyFill="1" applyBorder="1" applyAlignment="1">
      <alignment horizontal="right"/>
    </xf>
    <xf numFmtId="168" fontId="19" fillId="0" borderId="6" xfId="0" applyNumberFormat="1" applyFont="1" applyBorder="1" applyAlignment="1">
      <alignment horizontal="right"/>
    </xf>
    <xf numFmtId="0" fontId="19" fillId="0" borderId="0" xfId="0" quotePrefix="1" applyFont="1" applyAlignment="1">
      <alignment vertical="top"/>
    </xf>
    <xf numFmtId="0" fontId="19" fillId="0" borderId="0" xfId="0" quotePrefix="1" applyFont="1" applyAlignment="1">
      <alignment vertical="top" wrapText="1"/>
    </xf>
    <xf numFmtId="0" fontId="19" fillId="0" borderId="0" xfId="0" applyFont="1" applyAlignment="1">
      <alignment horizontal="left"/>
    </xf>
    <xf numFmtId="0" fontId="19" fillId="0" borderId="1" xfId="0" applyFont="1" applyBorder="1" applyAlignment="1">
      <alignment horizontal="left"/>
    </xf>
    <xf numFmtId="0" fontId="21" fillId="0" borderId="0" xfId="0" applyFont="1" applyAlignment="1">
      <alignment horizontal="left"/>
    </xf>
    <xf numFmtId="0" fontId="19" fillId="0" borderId="13" xfId="0" applyFont="1" applyBorder="1" applyAlignment="1">
      <alignment horizontal="left"/>
    </xf>
    <xf numFmtId="178" fontId="21" fillId="0" borderId="0" xfId="2" applyNumberFormat="1" applyFont="1" applyFill="1" applyBorder="1" applyAlignment="1">
      <alignment horizontal="right"/>
    </xf>
    <xf numFmtId="178" fontId="21" fillId="0" borderId="1" xfId="2" applyNumberFormat="1" applyFont="1" applyFill="1" applyBorder="1" applyAlignment="1">
      <alignment horizontal="right"/>
    </xf>
    <xf numFmtId="169" fontId="21" fillId="0" borderId="0" xfId="4" applyNumberFormat="1" applyFont="1" applyFill="1" applyBorder="1" applyAlignment="1">
      <alignment horizontal="right"/>
    </xf>
    <xf numFmtId="169" fontId="21" fillId="0" borderId="1" xfId="4" applyNumberFormat="1" applyFont="1" applyFill="1" applyBorder="1" applyAlignment="1">
      <alignment horizontal="right"/>
    </xf>
    <xf numFmtId="165" fontId="21" fillId="0" borderId="6" xfId="2" applyFont="1" applyFill="1" applyBorder="1"/>
    <xf numFmtId="17" fontId="18" fillId="0" borderId="0" xfId="0" quotePrefix="1" applyNumberFormat="1" applyFont="1" applyAlignment="1">
      <alignment horizontal="right" wrapText="1"/>
    </xf>
    <xf numFmtId="17" fontId="18" fillId="0" borderId="1" xfId="0" quotePrefix="1" applyNumberFormat="1" applyFont="1" applyBorder="1" applyAlignment="1">
      <alignment horizontal="right" wrapText="1"/>
    </xf>
    <xf numFmtId="10" fontId="21" fillId="0" borderId="0" xfId="4" applyNumberFormat="1" applyFont="1" applyFill="1" applyBorder="1" applyAlignment="1">
      <alignment horizontal="right"/>
    </xf>
    <xf numFmtId="10" fontId="21" fillId="0" borderId="1" xfId="4" applyNumberFormat="1" applyFont="1" applyFill="1" applyBorder="1" applyAlignment="1">
      <alignment horizontal="right"/>
    </xf>
    <xf numFmtId="10" fontId="21" fillId="0" borderId="0" xfId="63" applyNumberFormat="1" applyFont="1" applyFill="1" applyBorder="1" applyAlignment="1">
      <alignment horizontal="right"/>
    </xf>
    <xf numFmtId="0" fontId="19" fillId="0" borderId="7" xfId="0" applyFont="1" applyBorder="1"/>
    <xf numFmtId="170" fontId="21" fillId="0" borderId="0" xfId="2" applyNumberFormat="1" applyFont="1" applyFill="1" applyBorder="1" applyAlignment="1">
      <alignment horizontal="right"/>
    </xf>
    <xf numFmtId="170" fontId="21" fillId="0" borderId="1" xfId="2" applyNumberFormat="1" applyFont="1" applyFill="1" applyBorder="1" applyAlignment="1">
      <alignment horizontal="right"/>
    </xf>
    <xf numFmtId="170" fontId="18" fillId="0" borderId="6" xfId="0" quotePrefix="1" applyNumberFormat="1" applyFont="1" applyBorder="1" applyAlignment="1">
      <alignment horizontal="right" wrapText="1"/>
    </xf>
    <xf numFmtId="0" fontId="21" fillId="0" borderId="6" xfId="0" applyFont="1" applyBorder="1" applyAlignment="1">
      <alignment horizontal="right"/>
    </xf>
    <xf numFmtId="0" fontId="19" fillId="0" borderId="1" xfId="0" applyFont="1" applyBorder="1" applyAlignment="1">
      <alignment horizontal="right"/>
    </xf>
    <xf numFmtId="0" fontId="23" fillId="0" borderId="13" xfId="0" quotePrefix="1" applyFont="1" applyBorder="1" applyAlignment="1">
      <alignment horizontal="centerContinuous"/>
    </xf>
    <xf numFmtId="0" fontId="23" fillId="0" borderId="6" xfId="0" quotePrefix="1" applyFont="1" applyBorder="1" applyAlignment="1">
      <alignment horizontal="right"/>
    </xf>
    <xf numFmtId="0" fontId="23" fillId="0" borderId="13" xfId="0" quotePrefix="1" applyFont="1" applyBorder="1" applyAlignment="1">
      <alignment horizontal="right"/>
    </xf>
    <xf numFmtId="17" fontId="18" fillId="0" borderId="7" xfId="0" quotePrefix="1" applyNumberFormat="1" applyFont="1" applyBorder="1" applyAlignment="1">
      <alignment horizontal="center" wrapText="1"/>
    </xf>
    <xf numFmtId="17" fontId="18" fillId="0" borderId="10" xfId="0" quotePrefix="1" applyNumberFormat="1" applyFont="1" applyBorder="1" applyAlignment="1">
      <alignment horizontal="center" wrapText="1"/>
    </xf>
    <xf numFmtId="0" fontId="23" fillId="0" borderId="14" xfId="0" quotePrefix="1" applyFont="1" applyBorder="1" applyAlignment="1">
      <alignment horizontal="centerContinuous"/>
    </xf>
    <xf numFmtId="17" fontId="18" fillId="0" borderId="0" xfId="0" applyNumberFormat="1" applyFont="1" applyAlignment="1">
      <alignment horizontal="center" wrapText="1"/>
    </xf>
    <xf numFmtId="164" fontId="21" fillId="0" borderId="0" xfId="1" quotePrefix="1" applyNumberFormat="1" applyFont="1" applyFill="1" applyBorder="1" applyAlignment="1">
      <alignment horizontal="right" wrapText="1"/>
    </xf>
    <xf numFmtId="164" fontId="21" fillId="0" borderId="1" xfId="1" quotePrefix="1" applyNumberFormat="1" applyFont="1" applyFill="1" applyBorder="1" applyAlignment="1">
      <alignment horizontal="right" wrapText="1"/>
    </xf>
    <xf numFmtId="0" fontId="19" fillId="0" borderId="6" xfId="0" applyFont="1" applyBorder="1"/>
    <xf numFmtId="0" fontId="21" fillId="0" borderId="0" xfId="0" applyFont="1" applyAlignment="1">
      <alignment horizontal="center"/>
    </xf>
    <xf numFmtId="38" fontId="18" fillId="0" borderId="0" xfId="0" quotePrefix="1" applyNumberFormat="1" applyFont="1" applyAlignment="1">
      <alignment horizontal="center" wrapText="1"/>
    </xf>
    <xf numFmtId="0" fontId="21" fillId="0" borderId="6" xfId="0" applyFont="1" applyBorder="1"/>
    <xf numFmtId="171" fontId="35" fillId="0" borderId="0" xfId="2" applyNumberFormat="1" applyFont="1" applyFill="1" applyBorder="1" applyAlignment="1">
      <alignment horizontal="right"/>
    </xf>
    <xf numFmtId="0" fontId="21" fillId="0" borderId="1" xfId="0" applyFont="1" applyBorder="1" applyAlignment="1">
      <alignment horizontal="center"/>
    </xf>
    <xf numFmtId="0" fontId="21" fillId="0" borderId="6" xfId="0" applyFont="1" applyBorder="1" applyAlignment="1">
      <alignment horizontal="center"/>
    </xf>
    <xf numFmtId="173" fontId="21" fillId="0" borderId="0" xfId="2" applyNumberFormat="1" applyFont="1" applyFill="1" applyBorder="1" applyAlignment="1">
      <alignment horizontal="right"/>
    </xf>
    <xf numFmtId="173" fontId="21" fillId="0" borderId="1" xfId="2" applyNumberFormat="1" applyFont="1" applyFill="1" applyBorder="1" applyAlignment="1">
      <alignment horizontal="right"/>
    </xf>
    <xf numFmtId="173" fontId="21" fillId="0" borderId="6" xfId="2" applyNumberFormat="1" applyFont="1" applyFill="1" applyBorder="1" applyAlignment="1">
      <alignment horizontal="right"/>
    </xf>
    <xf numFmtId="173" fontId="21" fillId="0" borderId="0" xfId="2" applyNumberFormat="1" applyFont="1" applyFill="1" applyBorder="1"/>
    <xf numFmtId="174" fontId="21" fillId="0" borderId="0" xfId="2" applyNumberFormat="1" applyFont="1" applyFill="1" applyBorder="1"/>
    <xf numFmtId="169" fontId="19" fillId="0" borderId="0" xfId="4" applyNumberFormat="1" applyFont="1" applyFill="1" applyBorder="1" applyAlignment="1">
      <alignment horizontal="right"/>
    </xf>
    <xf numFmtId="169" fontId="19" fillId="0" borderId="1" xfId="4" applyNumberFormat="1" applyFont="1" applyFill="1" applyBorder="1" applyAlignment="1">
      <alignment horizontal="right"/>
    </xf>
    <xf numFmtId="169" fontId="19" fillId="0" borderId="6" xfId="4" applyNumberFormat="1" applyFont="1" applyFill="1" applyBorder="1" applyAlignment="1">
      <alignment horizontal="right"/>
    </xf>
    <xf numFmtId="175" fontId="21" fillId="0" borderId="0" xfId="2" applyNumberFormat="1" applyFont="1" applyFill="1" applyBorder="1" applyAlignment="1">
      <alignment horizontal="right"/>
    </xf>
    <xf numFmtId="176" fontId="19" fillId="0" borderId="0" xfId="1" applyNumberFormat="1" applyFont="1" applyFill="1" applyBorder="1" applyAlignment="1">
      <alignment horizontal="right"/>
    </xf>
    <xf numFmtId="176" fontId="19" fillId="0" borderId="1" xfId="1" applyNumberFormat="1" applyFont="1" applyFill="1" applyBorder="1" applyAlignment="1">
      <alignment horizontal="right"/>
    </xf>
    <xf numFmtId="176" fontId="19" fillId="0" borderId="6" xfId="1" applyNumberFormat="1" applyFont="1" applyFill="1" applyBorder="1" applyAlignment="1">
      <alignment horizontal="right"/>
    </xf>
    <xf numFmtId="176" fontId="19" fillId="0" borderId="1" xfId="4" applyNumberFormat="1" applyFont="1" applyFill="1" applyBorder="1" applyAlignment="1">
      <alignment horizontal="right"/>
    </xf>
    <xf numFmtId="176" fontId="19" fillId="0" borderId="0" xfId="4" applyNumberFormat="1" applyFont="1" applyFill="1" applyBorder="1" applyAlignment="1">
      <alignment horizontal="right"/>
    </xf>
    <xf numFmtId="0" fontId="19" fillId="0" borderId="0" xfId="0" applyFont="1" applyAlignment="1">
      <alignment horizontal="center"/>
    </xf>
    <xf numFmtId="0" fontId="19" fillId="0" borderId="1" xfId="0" applyFont="1" applyBorder="1" applyAlignment="1">
      <alignment horizontal="center"/>
    </xf>
    <xf numFmtId="0" fontId="19" fillId="0" borderId="6" xfId="0" applyFont="1" applyBorder="1" applyAlignment="1">
      <alignment horizontal="center"/>
    </xf>
    <xf numFmtId="165" fontId="21" fillId="0" borderId="1" xfId="2" applyFont="1" applyFill="1" applyBorder="1" applyAlignment="1">
      <alignment horizontal="center"/>
    </xf>
    <xf numFmtId="165" fontId="21" fillId="0" borderId="6" xfId="2" applyFont="1" applyFill="1" applyBorder="1" applyAlignment="1">
      <alignment horizontal="center"/>
    </xf>
    <xf numFmtId="165" fontId="21" fillId="0" borderId="0" xfId="2" quotePrefix="1" applyFont="1" applyFill="1" applyBorder="1" applyAlignment="1">
      <alignment horizontal="center"/>
    </xf>
    <xf numFmtId="165" fontId="21" fillId="0" borderId="1" xfId="2" quotePrefix="1" applyFont="1" applyFill="1" applyBorder="1" applyAlignment="1">
      <alignment horizontal="center"/>
    </xf>
    <xf numFmtId="165" fontId="21" fillId="0" borderId="6" xfId="2" quotePrefix="1" applyFont="1" applyFill="1" applyBorder="1" applyAlignment="1">
      <alignment horizontal="center"/>
    </xf>
    <xf numFmtId="165" fontId="21" fillId="0" borderId="0" xfId="2" quotePrefix="1" applyFont="1" applyFill="1" applyBorder="1" applyAlignment="1">
      <alignment horizontal="right"/>
    </xf>
    <xf numFmtId="172" fontId="19" fillId="0" borderId="0" xfId="2" applyNumberFormat="1" applyFont="1" applyFill="1" applyBorder="1" applyAlignment="1">
      <alignment horizontal="right"/>
    </xf>
    <xf numFmtId="169" fontId="19" fillId="0" borderId="0" xfId="4" applyNumberFormat="1" applyFont="1" applyFill="1"/>
    <xf numFmtId="169" fontId="19" fillId="0" borderId="7" xfId="4" applyNumberFormat="1" applyFont="1" applyFill="1" applyBorder="1"/>
    <xf numFmtId="171" fontId="35" fillId="0" borderId="7" xfId="0" applyNumberFormat="1" applyFont="1" applyBorder="1" applyAlignment="1">
      <alignment horizontal="center"/>
    </xf>
    <xf numFmtId="0" fontId="14" fillId="0" borderId="6" xfId="0" applyFont="1" applyBorder="1"/>
    <xf numFmtId="165" fontId="18" fillId="0" borderId="0" xfId="2" applyFont="1" applyFill="1" applyBorder="1" applyAlignment="1">
      <alignment horizontal="center" vertical="top"/>
    </xf>
    <xf numFmtId="165" fontId="18" fillId="0" borderId="1" xfId="2" applyFont="1" applyFill="1" applyBorder="1" applyAlignment="1">
      <alignment horizontal="center" vertical="top"/>
    </xf>
    <xf numFmtId="0" fontId="19" fillId="0" borderId="0" xfId="0" quotePrefix="1" applyFont="1" applyAlignment="1">
      <alignment horizontal="left" vertical="top"/>
    </xf>
    <xf numFmtId="0" fontId="43" fillId="0" borderId="0" xfId="0" applyFont="1"/>
    <xf numFmtId="0" fontId="18" fillId="0" borderId="0" xfId="0" applyFont="1" applyAlignment="1">
      <alignment horizontal="left" vertical="center" wrapText="1"/>
    </xf>
    <xf numFmtId="0" fontId="18" fillId="0" borderId="28" xfId="0" applyFont="1" applyBorder="1" applyAlignment="1">
      <alignment horizontal="left" vertical="center"/>
    </xf>
    <xf numFmtId="0" fontId="18" fillId="0" borderId="28" xfId="0" applyFont="1" applyBorder="1" applyAlignment="1">
      <alignment horizontal="centerContinuous" vertical="center"/>
    </xf>
    <xf numFmtId="0" fontId="18" fillId="0" borderId="28" xfId="0" applyFont="1" applyBorder="1" applyAlignment="1">
      <alignment horizontal="centerContinuous"/>
    </xf>
    <xf numFmtId="0" fontId="18" fillId="0" borderId="28" xfId="0" applyFont="1" applyBorder="1" applyAlignment="1">
      <alignment horizontal="center"/>
    </xf>
    <xf numFmtId="0" fontId="18" fillId="0" borderId="28" xfId="0" applyFont="1" applyBorder="1"/>
    <xf numFmtId="0" fontId="44" fillId="0" borderId="0" xfId="0" applyFont="1"/>
    <xf numFmtId="0" fontId="45" fillId="0" borderId="0" xfId="0" applyFont="1" applyAlignment="1">
      <alignment horizontal="center"/>
    </xf>
    <xf numFmtId="186" fontId="44" fillId="0" borderId="0" xfId="0" quotePrefix="1" applyNumberFormat="1" applyFont="1" applyAlignment="1">
      <alignment horizontal="left" wrapText="1"/>
    </xf>
    <xf numFmtId="0" fontId="44" fillId="0" borderId="0" xfId="0" applyFont="1" applyAlignment="1">
      <alignment horizontal="center"/>
    </xf>
    <xf numFmtId="0" fontId="44" fillId="0" borderId="0" xfId="0" quotePrefix="1" applyFont="1" applyAlignment="1">
      <alignment horizontal="center"/>
    </xf>
    <xf numFmtId="16" fontId="44" fillId="0" borderId="0" xfId="0" quotePrefix="1" applyNumberFormat="1" applyFont="1" applyAlignment="1">
      <alignment horizontal="center"/>
    </xf>
    <xf numFmtId="0" fontId="44" fillId="0" borderId="0" xfId="0" quotePrefix="1" applyFont="1" applyAlignment="1">
      <alignment horizontal="left" wrapText="1"/>
    </xf>
    <xf numFmtId="186" fontId="44" fillId="0" borderId="0" xfId="0" quotePrefix="1" applyNumberFormat="1" applyFont="1" applyAlignment="1">
      <alignment horizontal="left" wrapText="1" indent="2"/>
    </xf>
    <xf numFmtId="0" fontId="19" fillId="0" borderId="7" xfId="0" applyFont="1" applyBorder="1" applyAlignment="1">
      <alignment horizontal="center"/>
    </xf>
    <xf numFmtId="0" fontId="46" fillId="0" borderId="0" xfId="0" quotePrefix="1" applyFont="1" applyAlignment="1">
      <alignment vertical="top" wrapText="1"/>
    </xf>
    <xf numFmtId="0" fontId="47" fillId="0" borderId="0" xfId="0" applyFont="1"/>
    <xf numFmtId="0" fontId="41" fillId="0" borderId="0" xfId="0" quotePrefix="1" applyFont="1" applyAlignment="1">
      <alignment vertical="top" wrapText="1"/>
    </xf>
    <xf numFmtId="0" fontId="14" fillId="0" borderId="0" xfId="0" applyFont="1" applyAlignment="1">
      <alignment vertical="top" wrapText="1"/>
    </xf>
    <xf numFmtId="0" fontId="19" fillId="0" borderId="0" xfId="60" applyFont="1" applyAlignment="1">
      <alignment vertical="top"/>
    </xf>
    <xf numFmtId="0" fontId="50" fillId="0" borderId="0" xfId="0" applyFont="1" applyAlignment="1">
      <alignment vertical="top" wrapText="1"/>
    </xf>
    <xf numFmtId="49" fontId="50" fillId="0" borderId="0" xfId="0" applyNumberFormat="1" applyFont="1" applyAlignment="1">
      <alignment vertical="top" wrapText="1"/>
    </xf>
    <xf numFmtId="165" fontId="21" fillId="0" borderId="0" xfId="2" applyFont="1" applyFill="1" applyAlignment="1">
      <alignment horizontal="right"/>
    </xf>
    <xf numFmtId="0" fontId="48" fillId="0" borderId="0" xfId="0" applyFont="1" applyAlignment="1">
      <alignment horizontal="center"/>
    </xf>
    <xf numFmtId="0" fontId="21" fillId="0" borderId="4" xfId="0" applyFont="1" applyBorder="1"/>
    <xf numFmtId="164" fontId="21" fillId="0" borderId="0" xfId="1" applyNumberFormat="1" applyFont="1"/>
    <xf numFmtId="0" fontId="21" fillId="0" borderId="7" xfId="0" applyFont="1" applyBorder="1"/>
    <xf numFmtId="0" fontId="14" fillId="0" borderId="0" xfId="0" applyFont="1" applyProtection="1">
      <protection locked="0"/>
    </xf>
    <xf numFmtId="0" fontId="0" fillId="0" borderId="0" xfId="0" applyProtection="1">
      <protection locked="0"/>
    </xf>
    <xf numFmtId="0" fontId="18" fillId="0" borderId="0" xfId="60" applyFont="1" applyProtection="1">
      <protection locked="0"/>
    </xf>
    <xf numFmtId="0" fontId="18" fillId="0" borderId="0" xfId="0" applyFont="1" applyProtection="1">
      <protection locked="0"/>
    </xf>
    <xf numFmtId="0" fontId="18" fillId="0" borderId="24" xfId="0" applyFont="1" applyBorder="1" applyProtection="1">
      <protection locked="0"/>
    </xf>
    <xf numFmtId="0" fontId="26" fillId="0" borderId="0" xfId="64" applyFont="1" applyProtection="1">
      <protection locked="0"/>
    </xf>
    <xf numFmtId="0" fontId="26" fillId="0" borderId="0" xfId="0" applyFont="1" applyProtection="1">
      <protection locked="0"/>
    </xf>
    <xf numFmtId="0" fontId="19" fillId="0" borderId="0" xfId="60" applyFont="1" applyAlignment="1" applyProtection="1">
      <alignment horizontal="center"/>
      <protection locked="0"/>
    </xf>
    <xf numFmtId="0" fontId="19" fillId="0" borderId="24" xfId="60" applyFont="1" applyBorder="1" applyAlignment="1" applyProtection="1">
      <alignment horizontal="center"/>
      <protection locked="0"/>
    </xf>
    <xf numFmtId="0" fontId="21" fillId="0" borderId="0" xfId="64" applyFont="1" applyAlignment="1" applyProtection="1">
      <alignment horizontal="center"/>
      <protection locked="0"/>
    </xf>
    <xf numFmtId="0" fontId="19" fillId="0" borderId="0" xfId="60" applyFont="1" applyProtection="1">
      <protection locked="0"/>
    </xf>
    <xf numFmtId="0" fontId="19" fillId="0" borderId="0" xfId="0" applyFont="1" applyAlignment="1">
      <alignment horizontal="left" indent="1"/>
    </xf>
    <xf numFmtId="165" fontId="19" fillId="0" borderId="0" xfId="0" applyNumberFormat="1" applyFont="1"/>
    <xf numFmtId="0" fontId="17" fillId="0" borderId="0" xfId="0" applyFont="1" applyAlignment="1">
      <alignment horizontal="center"/>
    </xf>
    <xf numFmtId="170" fontId="19" fillId="0" borderId="0" xfId="0" applyNumberFormat="1" applyFont="1"/>
    <xf numFmtId="0" fontId="14" fillId="0" borderId="4" xfId="0" applyFont="1" applyBorder="1" applyProtection="1">
      <protection locked="0"/>
    </xf>
    <xf numFmtId="0" fontId="19" fillId="0" borderId="0" xfId="60" applyFont="1" applyAlignment="1" applyProtection="1">
      <alignment horizontal="left"/>
      <protection locked="0"/>
    </xf>
    <xf numFmtId="176" fontId="21" fillId="0" borderId="0" xfId="1" applyNumberFormat="1" applyFont="1" applyFill="1" applyBorder="1" applyAlignment="1">
      <alignment horizontal="right"/>
    </xf>
    <xf numFmtId="0" fontId="21" fillId="0" borderId="0" xfId="0" applyFont="1" applyAlignment="1">
      <alignment vertical="top" wrapText="1"/>
    </xf>
    <xf numFmtId="0" fontId="18" fillId="0" borderId="0" xfId="64" applyFont="1" applyAlignment="1">
      <alignment horizontal="center"/>
    </xf>
    <xf numFmtId="0" fontId="21" fillId="0" borderId="0" xfId="64" applyFont="1"/>
    <xf numFmtId="0" fontId="18" fillId="0" borderId="0" xfId="64" applyFont="1" applyProtection="1">
      <protection locked="0"/>
    </xf>
    <xf numFmtId="42" fontId="21" fillId="0" borderId="0" xfId="2" applyNumberFormat="1" applyFont="1" applyFill="1" applyBorder="1"/>
    <xf numFmtId="42" fontId="21" fillId="0" borderId="1" xfId="2" applyNumberFormat="1" applyFont="1" applyFill="1" applyBorder="1"/>
    <xf numFmtId="42" fontId="21" fillId="0" borderId="8" xfId="2" applyNumberFormat="1" applyFont="1" applyFill="1" applyBorder="1"/>
    <xf numFmtId="42" fontId="21" fillId="0" borderId="9" xfId="2" applyNumberFormat="1" applyFont="1" applyFill="1" applyBorder="1"/>
    <xf numFmtId="41" fontId="21" fillId="0" borderId="0" xfId="2" applyNumberFormat="1" applyFont="1" applyFill="1" applyBorder="1"/>
    <xf numFmtId="41" fontId="21" fillId="0" borderId="1" xfId="2" applyNumberFormat="1" applyFont="1" applyFill="1" applyBorder="1"/>
    <xf numFmtId="41" fontId="21" fillId="0" borderId="7" xfId="2" applyNumberFormat="1" applyFont="1" applyFill="1" applyBorder="1"/>
    <xf numFmtId="41" fontId="21" fillId="0" borderId="10" xfId="2" applyNumberFormat="1" applyFont="1" applyFill="1" applyBorder="1"/>
    <xf numFmtId="41" fontId="21" fillId="0" borderId="4" xfId="2" applyNumberFormat="1" applyFont="1" applyFill="1" applyBorder="1"/>
    <xf numFmtId="41" fontId="21" fillId="0" borderId="11" xfId="2" applyNumberFormat="1" applyFont="1" applyFill="1" applyBorder="1"/>
    <xf numFmtId="41" fontId="21" fillId="0" borderId="3" xfId="2" applyNumberFormat="1" applyFont="1" applyFill="1" applyBorder="1"/>
    <xf numFmtId="41" fontId="21" fillId="0" borderId="2" xfId="2" applyNumberFormat="1" applyFont="1" applyFill="1" applyBorder="1"/>
    <xf numFmtId="37" fontId="21" fillId="0" borderId="0" xfId="2" applyNumberFormat="1" applyFont="1" applyFill="1" applyBorder="1" applyAlignment="1">
      <alignment horizontal="right"/>
    </xf>
    <xf numFmtId="37" fontId="21" fillId="0" borderId="1" xfId="2" applyNumberFormat="1" applyFont="1" applyFill="1" applyBorder="1" applyAlignment="1">
      <alignment horizontal="right"/>
    </xf>
    <xf numFmtId="37" fontId="21" fillId="0" borderId="6" xfId="2" applyNumberFormat="1" applyFont="1" applyFill="1" applyBorder="1" applyAlignment="1">
      <alignment horizontal="right"/>
    </xf>
    <xf numFmtId="37" fontId="19" fillId="0" borderId="6" xfId="0" applyNumberFormat="1" applyFont="1" applyBorder="1" applyAlignment="1">
      <alignment horizontal="right"/>
    </xf>
    <xf numFmtId="37" fontId="19" fillId="0" borderId="0" xfId="0" applyNumberFormat="1" applyFont="1" applyAlignment="1">
      <alignment horizontal="right"/>
    </xf>
    <xf numFmtId="37" fontId="19" fillId="0" borderId="0" xfId="0" applyNumberFormat="1" applyFont="1"/>
    <xf numFmtId="37" fontId="19" fillId="0" borderId="6" xfId="0" applyNumberFormat="1" applyFont="1" applyBorder="1"/>
    <xf numFmtId="37" fontId="19" fillId="0" borderId="1" xfId="0" applyNumberFormat="1" applyFont="1" applyBorder="1"/>
    <xf numFmtId="37" fontId="0" fillId="0" borderId="0" xfId="0" applyNumberFormat="1"/>
    <xf numFmtId="37" fontId="14" fillId="0" borderId="0" xfId="0" applyNumberFormat="1" applyFont="1"/>
    <xf numFmtId="37" fontId="21" fillId="0" borderId="7" xfId="2" applyNumberFormat="1" applyFont="1" applyFill="1" applyBorder="1" applyAlignment="1">
      <alignment horizontal="right"/>
    </xf>
    <xf numFmtId="37" fontId="21" fillId="0" borderId="10" xfId="2" applyNumberFormat="1" applyFont="1" applyFill="1" applyBorder="1" applyAlignment="1">
      <alignment horizontal="right"/>
    </xf>
    <xf numFmtId="37" fontId="21" fillId="0" borderId="14" xfId="2" applyNumberFormat="1" applyFont="1" applyFill="1" applyBorder="1" applyAlignment="1">
      <alignment horizontal="right"/>
    </xf>
    <xf numFmtId="37" fontId="21" fillId="0" borderId="7" xfId="2" applyNumberFormat="1" applyFont="1" applyFill="1" applyBorder="1"/>
    <xf numFmtId="37" fontId="19" fillId="0" borderId="1" xfId="4" applyNumberFormat="1" applyFont="1" applyFill="1" applyBorder="1" applyAlignment="1">
      <alignment horizontal="right"/>
    </xf>
    <xf numFmtId="37" fontId="19" fillId="0" borderId="0" xfId="4" applyNumberFormat="1" applyFont="1" applyFill="1" applyBorder="1" applyAlignment="1">
      <alignment horizontal="right"/>
    </xf>
    <xf numFmtId="37" fontId="19" fillId="0" borderId="1" xfId="0" applyNumberFormat="1" applyFont="1" applyBorder="1" applyAlignment="1">
      <alignment horizontal="right"/>
    </xf>
    <xf numFmtId="42" fontId="21" fillId="0" borderId="0" xfId="2" applyNumberFormat="1" applyFont="1" applyFill="1" applyBorder="1" applyAlignment="1">
      <alignment horizontal="right"/>
    </xf>
    <xf numFmtId="42" fontId="21" fillId="0" borderId="1" xfId="2" applyNumberFormat="1" applyFont="1" applyFill="1" applyBorder="1" applyAlignment="1">
      <alignment horizontal="right"/>
    </xf>
    <xf numFmtId="42" fontId="21" fillId="0" borderId="6" xfId="2" applyNumberFormat="1" applyFont="1" applyFill="1" applyBorder="1" applyAlignment="1">
      <alignment horizontal="right"/>
    </xf>
    <xf numFmtId="42" fontId="19" fillId="0" borderId="6" xfId="0" applyNumberFormat="1" applyFont="1" applyBorder="1" applyAlignment="1">
      <alignment horizontal="right"/>
    </xf>
    <xf numFmtId="42" fontId="19" fillId="0" borderId="0" xfId="0" applyNumberFormat="1" applyFont="1" applyAlignment="1">
      <alignment horizontal="right"/>
    </xf>
    <xf numFmtId="42" fontId="19" fillId="0" borderId="0" xfId="0" applyNumberFormat="1" applyFont="1"/>
    <xf numFmtId="42" fontId="19" fillId="0" borderId="6" xfId="0" applyNumberFormat="1" applyFont="1" applyBorder="1"/>
    <xf numFmtId="42" fontId="19" fillId="0" borderId="1" xfId="0" applyNumberFormat="1" applyFont="1" applyBorder="1"/>
    <xf numFmtId="42" fontId="0" fillId="0" borderId="0" xfId="0" applyNumberFormat="1"/>
    <xf numFmtId="42" fontId="14" fillId="0" borderId="0" xfId="0" applyNumberFormat="1" applyFont="1"/>
    <xf numFmtId="42" fontId="21" fillId="0" borderId="7" xfId="2" applyNumberFormat="1" applyFont="1" applyFill="1" applyBorder="1" applyAlignment="1">
      <alignment horizontal="right"/>
    </xf>
    <xf numFmtId="42" fontId="19" fillId="0" borderId="1" xfId="0" applyNumberFormat="1" applyFont="1" applyBorder="1" applyAlignment="1">
      <alignment horizontal="right"/>
    </xf>
    <xf numFmtId="42" fontId="23" fillId="0" borderId="13" xfId="0" quotePrefix="1" applyNumberFormat="1" applyFont="1" applyBorder="1" applyAlignment="1">
      <alignment horizontal="right"/>
    </xf>
    <xf numFmtId="44" fontId="19" fillId="0" borderId="6" xfId="0" applyNumberFormat="1" applyFont="1" applyBorder="1" applyAlignment="1">
      <alignment horizontal="right"/>
    </xf>
    <xf numFmtId="44" fontId="19" fillId="0" borderId="0" xfId="0" applyNumberFormat="1" applyFont="1" applyAlignment="1">
      <alignment horizontal="right"/>
    </xf>
    <xf numFmtId="44" fontId="0" fillId="0" borderId="0" xfId="0" applyNumberFormat="1"/>
    <xf numFmtId="44" fontId="14" fillId="0" borderId="0" xfId="0" applyNumberFormat="1" applyFont="1"/>
    <xf numFmtId="44" fontId="21" fillId="0" borderId="0" xfId="2" applyNumberFormat="1" applyFont="1" applyFill="1" applyBorder="1" applyAlignment="1">
      <alignment horizontal="right"/>
    </xf>
    <xf numFmtId="44" fontId="21" fillId="0" borderId="1" xfId="2" applyNumberFormat="1" applyFont="1" applyFill="1" applyBorder="1" applyAlignment="1">
      <alignment horizontal="right"/>
    </xf>
    <xf numFmtId="44" fontId="21" fillId="0" borderId="6" xfId="2" applyNumberFormat="1" applyFont="1" applyFill="1" applyBorder="1" applyAlignment="1">
      <alignment horizontal="right"/>
    </xf>
    <xf numFmtId="44" fontId="19" fillId="0" borderId="1" xfId="4" applyNumberFormat="1" applyFont="1" applyFill="1" applyBorder="1" applyAlignment="1">
      <alignment horizontal="right"/>
    </xf>
    <xf numFmtId="44" fontId="21" fillId="0" borderId="0" xfId="3" applyFont="1" applyFill="1" applyBorder="1" applyAlignment="1">
      <alignment horizontal="right"/>
    </xf>
    <xf numFmtId="44" fontId="19" fillId="0" borderId="1" xfId="0" applyNumberFormat="1" applyFont="1" applyBorder="1" applyAlignment="1">
      <alignment horizontal="right"/>
    </xf>
    <xf numFmtId="41" fontId="21" fillId="0" borderId="0" xfId="2" applyNumberFormat="1" applyFont="1" applyFill="1" applyAlignment="1">
      <alignment horizontal="right"/>
    </xf>
    <xf numFmtId="41" fontId="21" fillId="0" borderId="0" xfId="2" applyNumberFormat="1" applyFont="1" applyFill="1" applyBorder="1" applyAlignment="1">
      <alignment horizontal="right"/>
    </xf>
    <xf numFmtId="41" fontId="21" fillId="0" borderId="1" xfId="2" applyNumberFormat="1" applyFont="1" applyFill="1" applyBorder="1" applyAlignment="1">
      <alignment horizontal="right"/>
    </xf>
    <xf numFmtId="41" fontId="21" fillId="0" borderId="6" xfId="2" applyNumberFormat="1" applyFont="1" applyFill="1" applyBorder="1" applyAlignment="1">
      <alignment horizontal="right"/>
    </xf>
    <xf numFmtId="41" fontId="21" fillId="0" borderId="4" xfId="2" applyNumberFormat="1" applyFont="1" applyFill="1" applyBorder="1" applyAlignment="1">
      <alignment horizontal="right"/>
    </xf>
    <xf numFmtId="41" fontId="19" fillId="0" borderId="6" xfId="0" applyNumberFormat="1" applyFont="1" applyBorder="1" applyAlignment="1">
      <alignment horizontal="right"/>
    </xf>
    <xf numFmtId="41" fontId="19" fillId="0" borderId="0" xfId="0" applyNumberFormat="1" applyFont="1" applyAlignment="1">
      <alignment horizontal="right"/>
    </xf>
    <xf numFmtId="41" fontId="0" fillId="0" borderId="0" xfId="0" applyNumberFormat="1"/>
    <xf numFmtId="41" fontId="14" fillId="0" borderId="0" xfId="0" applyNumberFormat="1" applyFont="1"/>
    <xf numFmtId="187" fontId="21" fillId="0" borderId="0" xfId="2" applyNumberFormat="1" applyFont="1" applyFill="1" applyBorder="1" applyAlignment="1">
      <alignment horizontal="right"/>
    </xf>
    <xf numFmtId="187" fontId="21" fillId="0" borderId="7" xfId="2" applyNumberFormat="1" applyFont="1" applyFill="1" applyBorder="1" applyAlignment="1">
      <alignment horizontal="right"/>
    </xf>
    <xf numFmtId="187" fontId="19" fillId="0" borderId="0" xfId="0" applyNumberFormat="1" applyFont="1" applyAlignment="1">
      <alignment horizontal="right"/>
    </xf>
    <xf numFmtId="187" fontId="14" fillId="0" borderId="0" xfId="0" applyNumberFormat="1" applyFont="1"/>
    <xf numFmtId="187" fontId="14" fillId="0" borderId="0" xfId="0" applyNumberFormat="1" applyFont="1" applyAlignment="1">
      <alignment horizontal="right"/>
    </xf>
    <xf numFmtId="187" fontId="18" fillId="0" borderId="0" xfId="0" quotePrefix="1" applyNumberFormat="1" applyFont="1" applyAlignment="1">
      <alignment horizontal="right" wrapText="1"/>
    </xf>
    <xf numFmtId="187" fontId="19" fillId="0" borderId="7" xfId="0" applyNumberFormat="1" applyFont="1" applyBorder="1" applyAlignment="1">
      <alignment horizontal="right"/>
    </xf>
    <xf numFmtId="187" fontId="19" fillId="0" borderId="0" xfId="4" applyNumberFormat="1" applyFont="1" applyFill="1" applyBorder="1" applyAlignment="1">
      <alignment horizontal="right"/>
    </xf>
    <xf numFmtId="187" fontId="19" fillId="0" borderId="1" xfId="4" applyNumberFormat="1" applyFont="1" applyFill="1" applyBorder="1" applyAlignment="1">
      <alignment horizontal="right"/>
    </xf>
    <xf numFmtId="187" fontId="19" fillId="0" borderId="6" xfId="4" applyNumberFormat="1" applyFont="1" applyFill="1" applyBorder="1" applyAlignment="1">
      <alignment horizontal="right"/>
    </xf>
    <xf numFmtId="187" fontId="21" fillId="0" borderId="0" xfId="4" applyNumberFormat="1" applyFont="1" applyFill="1" applyBorder="1" applyAlignment="1">
      <alignment horizontal="right"/>
    </xf>
    <xf numFmtId="187" fontId="19" fillId="0" borderId="1" xfId="0" applyNumberFormat="1" applyFont="1" applyBorder="1" applyAlignment="1">
      <alignment horizontal="right"/>
    </xf>
    <xf numFmtId="187" fontId="19" fillId="0" borderId="6" xfId="0" applyNumberFormat="1" applyFont="1" applyBorder="1" applyAlignment="1">
      <alignment horizontal="right"/>
    </xf>
    <xf numFmtId="187" fontId="0" fillId="0" borderId="0" xfId="0" applyNumberFormat="1"/>
    <xf numFmtId="187" fontId="21" fillId="0" borderId="0" xfId="0" applyNumberFormat="1" applyFont="1" applyAlignment="1">
      <alignment horizontal="right"/>
    </xf>
    <xf numFmtId="49" fontId="14" fillId="0" borderId="12" xfId="0" applyNumberFormat="1" applyFont="1" applyBorder="1" applyAlignment="1">
      <alignment vertical="center"/>
    </xf>
    <xf numFmtId="49" fontId="14" fillId="0" borderId="0" xfId="0" applyNumberFormat="1" applyFont="1"/>
    <xf numFmtId="49" fontId="19" fillId="0" borderId="0" xfId="0" applyNumberFormat="1" applyFont="1"/>
    <xf numFmtId="49" fontId="18" fillId="0" borderId="0" xfId="0" quotePrefix="1" applyNumberFormat="1" applyFont="1" applyAlignment="1">
      <alignment wrapText="1"/>
    </xf>
    <xf numFmtId="49" fontId="19" fillId="0" borderId="6" xfId="0" applyNumberFormat="1" applyFont="1" applyBorder="1"/>
    <xf numFmtId="49" fontId="23" fillId="0" borderId="13" xfId="0" quotePrefix="1" applyNumberFormat="1" applyFont="1" applyBorder="1" applyAlignment="1">
      <alignment horizontal="centerContinuous"/>
    </xf>
    <xf numFmtId="49" fontId="19" fillId="0" borderId="1" xfId="0" applyNumberFormat="1" applyFont="1" applyBorder="1"/>
    <xf numFmtId="49" fontId="0" fillId="0" borderId="0" xfId="0" applyNumberFormat="1"/>
    <xf numFmtId="49" fontId="18" fillId="0" borderId="4" xfId="0" quotePrefix="1" applyNumberFormat="1" applyFont="1" applyBorder="1" applyAlignment="1">
      <alignment horizontal="center" wrapText="1"/>
    </xf>
    <xf numFmtId="49" fontId="18" fillId="0" borderId="11" xfId="0" quotePrefix="1" applyNumberFormat="1" applyFont="1" applyBorder="1" applyAlignment="1">
      <alignment horizontal="center" wrapText="1"/>
    </xf>
    <xf numFmtId="49" fontId="18" fillId="0" borderId="5" xfId="0" quotePrefix="1" applyNumberFormat="1" applyFont="1" applyBorder="1" applyAlignment="1">
      <alignment horizontal="center" wrapText="1"/>
    </xf>
    <xf numFmtId="49" fontId="14" fillId="0" borderId="0" xfId="0" applyNumberFormat="1" applyFont="1" applyAlignment="1">
      <alignment vertical="center"/>
    </xf>
    <xf numFmtId="42" fontId="21" fillId="0" borderId="0" xfId="4" applyNumberFormat="1" applyFont="1" applyFill="1" applyBorder="1" applyAlignment="1">
      <alignment horizontal="right"/>
    </xf>
    <xf numFmtId="42" fontId="21" fillId="0" borderId="8" xfId="2" applyNumberFormat="1" applyFont="1" applyFill="1" applyBorder="1" applyAlignment="1">
      <alignment horizontal="right"/>
    </xf>
    <xf numFmtId="42" fontId="21" fillId="0" borderId="9" xfId="2" applyNumberFormat="1" applyFont="1" applyFill="1" applyBorder="1" applyAlignment="1">
      <alignment horizontal="right"/>
    </xf>
    <xf numFmtId="41" fontId="21" fillId="0" borderId="0" xfId="4" applyNumberFormat="1" applyFont="1" applyFill="1" applyBorder="1" applyAlignment="1">
      <alignment horizontal="right"/>
    </xf>
    <xf numFmtId="41" fontId="23" fillId="0" borderId="13" xfId="0" quotePrefix="1" applyNumberFormat="1" applyFont="1" applyBorder="1" applyAlignment="1">
      <alignment horizontal="right"/>
    </xf>
    <xf numFmtId="41" fontId="21" fillId="0" borderId="7" xfId="2" applyNumberFormat="1" applyFont="1" applyFill="1" applyBorder="1" applyAlignment="1">
      <alignment horizontal="right"/>
    </xf>
    <xf numFmtId="41" fontId="21" fillId="0" borderId="10" xfId="2" applyNumberFormat="1" applyFont="1" applyFill="1" applyBorder="1" applyAlignment="1">
      <alignment horizontal="right"/>
    </xf>
    <xf numFmtId="41" fontId="35" fillId="0" borderId="0" xfId="2" applyNumberFormat="1" applyFont="1" applyFill="1" applyBorder="1" applyAlignment="1">
      <alignment horizontal="right"/>
    </xf>
    <xf numFmtId="41" fontId="21" fillId="0" borderId="3" xfId="2" applyNumberFormat="1" applyFont="1" applyFill="1" applyBorder="1" applyAlignment="1">
      <alignment horizontal="right"/>
    </xf>
    <xf numFmtId="41" fontId="21" fillId="0" borderId="2" xfId="2" applyNumberFormat="1" applyFont="1" applyFill="1" applyBorder="1" applyAlignment="1">
      <alignment horizontal="right"/>
    </xf>
    <xf numFmtId="41" fontId="21" fillId="0" borderId="11" xfId="2" applyNumberFormat="1" applyFont="1" applyFill="1" applyBorder="1" applyAlignment="1">
      <alignment horizontal="right"/>
    </xf>
    <xf numFmtId="187" fontId="14" fillId="0" borderId="4" xfId="0" applyNumberFormat="1" applyFont="1" applyBorder="1" applyAlignment="1">
      <alignment horizontal="right"/>
    </xf>
    <xf numFmtId="49" fontId="14" fillId="0" borderId="4" xfId="0" applyNumberFormat="1" applyFont="1" applyBorder="1"/>
    <xf numFmtId="49" fontId="21" fillId="0" borderId="0" xfId="0" applyNumberFormat="1" applyFont="1"/>
    <xf numFmtId="49" fontId="14" fillId="0" borderId="0" xfId="0" applyNumberFormat="1" applyFont="1" applyAlignment="1">
      <alignment horizontal="right"/>
    </xf>
    <xf numFmtId="49" fontId="18" fillId="0" borderId="0" xfId="0" quotePrefix="1" applyNumberFormat="1" applyFont="1" applyAlignment="1">
      <alignment horizontal="center" wrapText="1"/>
    </xf>
    <xf numFmtId="49" fontId="18" fillId="0" borderId="6" xfId="0" quotePrefix="1" applyNumberFormat="1" applyFont="1" applyBorder="1" applyAlignment="1">
      <alignment horizontal="center" wrapText="1"/>
    </xf>
    <xf numFmtId="49" fontId="18" fillId="0" borderId="3" xfId="0" quotePrefix="1" applyNumberFormat="1" applyFont="1" applyBorder="1" applyAlignment="1">
      <alignment horizontal="center" wrapText="1"/>
    </xf>
    <xf numFmtId="49" fontId="21" fillId="0" borderId="0" xfId="0" applyNumberFormat="1" applyFont="1" applyAlignment="1">
      <alignment horizontal="right"/>
    </xf>
    <xf numFmtId="187" fontId="21" fillId="0" borderId="4" xfId="0" applyNumberFormat="1" applyFont="1" applyBorder="1" applyAlignment="1">
      <alignment horizontal="right"/>
    </xf>
    <xf numFmtId="42" fontId="21" fillId="0" borderId="0" xfId="0" applyNumberFormat="1" applyFont="1" applyAlignment="1">
      <alignment horizontal="right"/>
    </xf>
    <xf numFmtId="42" fontId="23" fillId="0" borderId="6" xfId="0" quotePrefix="1" applyNumberFormat="1" applyFont="1" applyBorder="1" applyAlignment="1">
      <alignment horizontal="right"/>
    </xf>
    <xf numFmtId="42" fontId="19" fillId="0" borderId="8" xfId="0" applyNumberFormat="1" applyFont="1" applyBorder="1" applyAlignment="1">
      <alignment horizontal="right"/>
    </xf>
    <xf numFmtId="42" fontId="19" fillId="0" borderId="9" xfId="0" applyNumberFormat="1" applyFont="1" applyBorder="1" applyAlignment="1">
      <alignment horizontal="right"/>
    </xf>
    <xf numFmtId="42" fontId="21" fillId="0" borderId="8" xfId="0" applyNumberFormat="1" applyFont="1" applyBorder="1" applyAlignment="1">
      <alignment horizontal="right"/>
    </xf>
    <xf numFmtId="41" fontId="23" fillId="0" borderId="6" xfId="0" quotePrefix="1" applyNumberFormat="1" applyFont="1" applyBorder="1" applyAlignment="1">
      <alignment horizontal="right"/>
    </xf>
    <xf numFmtId="187" fontId="35" fillId="0" borderId="0" xfId="0" applyNumberFormat="1" applyFont="1" applyAlignment="1">
      <alignment horizontal="right"/>
    </xf>
    <xf numFmtId="187" fontId="18" fillId="0" borderId="0" xfId="0" applyNumberFormat="1" applyFont="1" applyAlignment="1">
      <alignment horizontal="right" wrapText="1"/>
    </xf>
    <xf numFmtId="187" fontId="18" fillId="0" borderId="7" xfId="0" applyNumberFormat="1" applyFont="1" applyBorder="1" applyAlignment="1">
      <alignment horizontal="right" wrapText="1"/>
    </xf>
    <xf numFmtId="49" fontId="21" fillId="0" borderId="0" xfId="2" applyNumberFormat="1" applyFont="1" applyFill="1" applyBorder="1"/>
    <xf numFmtId="49" fontId="23" fillId="0" borderId="6" xfId="0" quotePrefix="1" applyNumberFormat="1" applyFont="1" applyBorder="1" applyAlignment="1">
      <alignment horizontal="centerContinuous"/>
    </xf>
    <xf numFmtId="49" fontId="23" fillId="0" borderId="6" xfId="0" quotePrefix="1" applyNumberFormat="1" applyFont="1" applyBorder="1" applyAlignment="1">
      <alignment horizontal="center"/>
    </xf>
    <xf numFmtId="49" fontId="18" fillId="0" borderId="7" xfId="0" quotePrefix="1" applyNumberFormat="1" applyFont="1" applyBorder="1" applyAlignment="1">
      <alignment horizontal="center" wrapText="1"/>
    </xf>
    <xf numFmtId="49" fontId="23" fillId="0" borderId="13" xfId="0" quotePrefix="1" applyNumberFormat="1" applyFont="1" applyBorder="1" applyAlignment="1">
      <alignment horizontal="center"/>
    </xf>
    <xf numFmtId="49" fontId="19" fillId="0" borderId="0" xfId="0" quotePrefix="1" applyNumberFormat="1" applyFont="1" applyAlignment="1">
      <alignment horizontal="left"/>
    </xf>
    <xf numFmtId="42" fontId="18" fillId="0" borderId="6" xfId="0" quotePrefix="1" applyNumberFormat="1" applyFont="1" applyBorder="1" applyAlignment="1">
      <alignment horizontal="right" wrapText="1"/>
    </xf>
    <xf numFmtId="42" fontId="19" fillId="0" borderId="13" xfId="0" applyNumberFormat="1" applyFont="1" applyBorder="1" applyAlignment="1">
      <alignment horizontal="right"/>
    </xf>
    <xf numFmtId="42" fontId="21" fillId="0" borderId="13" xfId="2" applyNumberFormat="1" applyFont="1" applyFill="1" applyBorder="1" applyAlignment="1">
      <alignment horizontal="right"/>
    </xf>
    <xf numFmtId="42" fontId="18" fillId="0" borderId="13" xfId="0" quotePrefix="1" applyNumberFormat="1" applyFont="1" applyBorder="1" applyAlignment="1">
      <alignment horizontal="right" wrapText="1"/>
    </xf>
    <xf numFmtId="41" fontId="21" fillId="0" borderId="6" xfId="0" applyNumberFormat="1" applyFont="1" applyBorder="1" applyAlignment="1">
      <alignment horizontal="right"/>
    </xf>
    <xf numFmtId="41" fontId="21" fillId="0" borderId="13" xfId="0" applyNumberFormat="1" applyFont="1" applyBorder="1" applyAlignment="1">
      <alignment horizontal="right"/>
    </xf>
    <xf numFmtId="41" fontId="21" fillId="0" borderId="13" xfId="2" applyNumberFormat="1" applyFont="1" applyFill="1" applyBorder="1" applyAlignment="1">
      <alignment horizontal="right"/>
    </xf>
    <xf numFmtId="41" fontId="18" fillId="0" borderId="6" xfId="0" quotePrefix="1" applyNumberFormat="1" applyFont="1" applyBorder="1" applyAlignment="1">
      <alignment horizontal="right" wrapText="1"/>
    </xf>
    <xf numFmtId="41" fontId="18" fillId="0" borderId="13" xfId="0" quotePrefix="1" applyNumberFormat="1" applyFont="1" applyBorder="1" applyAlignment="1">
      <alignment horizontal="right" wrapText="1"/>
    </xf>
    <xf numFmtId="49" fontId="19" fillId="0" borderId="0" xfId="0" applyNumberFormat="1" applyFont="1" applyAlignment="1">
      <alignment horizontal="left"/>
    </xf>
    <xf numFmtId="49" fontId="17" fillId="0" borderId="0" xfId="0" quotePrefix="1" applyNumberFormat="1" applyFont="1" applyAlignment="1">
      <alignment horizontal="left"/>
    </xf>
    <xf numFmtId="41" fontId="19" fillId="0" borderId="13" xfId="0" applyNumberFormat="1" applyFont="1" applyBorder="1" applyAlignment="1">
      <alignment horizontal="right"/>
    </xf>
    <xf numFmtId="41" fontId="21" fillId="0" borderId="8" xfId="2" applyNumberFormat="1" applyFont="1" applyFill="1" applyBorder="1" applyAlignment="1">
      <alignment horizontal="right"/>
    </xf>
    <xf numFmtId="41" fontId="21" fillId="0" borderId="9" xfId="2" applyNumberFormat="1" applyFont="1" applyFill="1" applyBorder="1" applyAlignment="1">
      <alignment horizontal="right"/>
    </xf>
    <xf numFmtId="188" fontId="21" fillId="0" borderId="0" xfId="2" applyNumberFormat="1" applyFont="1" applyFill="1" applyBorder="1" applyAlignment="1">
      <alignment horizontal="right"/>
    </xf>
    <xf numFmtId="188" fontId="21" fillId="0" borderId="1" xfId="2" applyNumberFormat="1" applyFont="1" applyFill="1" applyBorder="1" applyAlignment="1">
      <alignment horizontal="right"/>
    </xf>
    <xf numFmtId="188" fontId="18" fillId="0" borderId="6" xfId="0" quotePrefix="1" applyNumberFormat="1" applyFont="1" applyBorder="1" applyAlignment="1">
      <alignment horizontal="right" wrapText="1"/>
    </xf>
    <xf numFmtId="188" fontId="19" fillId="0" borderId="0" xfId="0" applyNumberFormat="1" applyFont="1" applyAlignment="1">
      <alignment horizontal="right"/>
    </xf>
    <xf numFmtId="188" fontId="19" fillId="0" borderId="13" xfId="0" applyNumberFormat="1" applyFont="1" applyBorder="1" applyAlignment="1">
      <alignment horizontal="right"/>
    </xf>
    <xf numFmtId="188" fontId="0" fillId="0" borderId="0" xfId="0" applyNumberFormat="1"/>
    <xf numFmtId="188" fontId="14" fillId="0" borderId="0" xfId="0" applyNumberFormat="1" applyFont="1"/>
    <xf numFmtId="188" fontId="21" fillId="0" borderId="8" xfId="2" applyNumberFormat="1" applyFont="1" applyFill="1" applyBorder="1" applyAlignment="1">
      <alignment horizontal="right"/>
    </xf>
    <xf numFmtId="188" fontId="21" fillId="0" borderId="9" xfId="2" applyNumberFormat="1" applyFont="1" applyFill="1" applyBorder="1" applyAlignment="1">
      <alignment horizontal="right"/>
    </xf>
    <xf numFmtId="189" fontId="21" fillId="0" borderId="0" xfId="2" applyNumberFormat="1" applyFont="1" applyFill="1" applyBorder="1" applyAlignment="1">
      <alignment horizontal="right"/>
    </xf>
    <xf numFmtId="189" fontId="21" fillId="0" borderId="1" xfId="2" applyNumberFormat="1" applyFont="1" applyFill="1" applyBorder="1" applyAlignment="1">
      <alignment horizontal="right"/>
    </xf>
    <xf numFmtId="189" fontId="18" fillId="0" borderId="6" xfId="0" quotePrefix="1" applyNumberFormat="1" applyFont="1" applyBorder="1" applyAlignment="1">
      <alignment horizontal="right" wrapText="1"/>
    </xf>
    <xf numFmtId="189" fontId="19" fillId="0" borderId="0" xfId="0" applyNumberFormat="1" applyFont="1" applyAlignment="1">
      <alignment horizontal="right"/>
    </xf>
    <xf numFmtId="189" fontId="19" fillId="0" borderId="13" xfId="0" applyNumberFormat="1" applyFont="1" applyBorder="1" applyAlignment="1">
      <alignment horizontal="right"/>
    </xf>
    <xf numFmtId="189" fontId="0" fillId="0" borderId="0" xfId="0" applyNumberFormat="1"/>
    <xf numFmtId="189" fontId="14" fillId="0" borderId="0" xfId="0" applyNumberFormat="1" applyFont="1"/>
    <xf numFmtId="49" fontId="23" fillId="0" borderId="0" xfId="0" quotePrefix="1" applyNumberFormat="1" applyFont="1" applyAlignment="1">
      <alignment horizontal="centerContinuous"/>
    </xf>
    <xf numFmtId="49" fontId="18" fillId="0" borderId="0" xfId="0" quotePrefix="1" applyNumberFormat="1" applyFont="1" applyAlignment="1">
      <alignment horizontal="centerContinuous"/>
    </xf>
    <xf numFmtId="49" fontId="19" fillId="0" borderId="13" xfId="0" applyNumberFormat="1" applyFont="1" applyBorder="1"/>
    <xf numFmtId="42" fontId="21" fillId="0" borderId="6" xfId="0" applyNumberFormat="1" applyFont="1" applyBorder="1" applyAlignment="1">
      <alignment horizontal="right"/>
    </xf>
    <xf numFmtId="42" fontId="21" fillId="0" borderId="10" xfId="2" applyNumberFormat="1" applyFont="1" applyFill="1" applyBorder="1" applyAlignment="1">
      <alignment horizontal="right"/>
    </xf>
    <xf numFmtId="190" fontId="0" fillId="0" borderId="0" xfId="0" applyNumberFormat="1"/>
    <xf numFmtId="190" fontId="14" fillId="0" borderId="0" xfId="0" applyNumberFormat="1" applyFont="1"/>
    <xf numFmtId="191" fontId="21" fillId="0" borderId="0" xfId="2" applyNumberFormat="1" applyFont="1" applyFill="1" applyBorder="1" applyAlignment="1">
      <alignment horizontal="right"/>
    </xf>
    <xf numFmtId="191" fontId="21" fillId="0" borderId="1" xfId="2" applyNumberFormat="1" applyFont="1" applyFill="1" applyBorder="1" applyAlignment="1">
      <alignment horizontal="right"/>
    </xf>
    <xf numFmtId="191" fontId="19" fillId="0" borderId="6" xfId="0" applyNumberFormat="1" applyFont="1" applyBorder="1" applyAlignment="1">
      <alignment horizontal="right"/>
    </xf>
    <xf numFmtId="191" fontId="19" fillId="0" borderId="0" xfId="0" applyNumberFormat="1" applyFont="1" applyAlignment="1">
      <alignment horizontal="right"/>
    </xf>
    <xf numFmtId="191" fontId="19" fillId="0" borderId="13" xfId="0" applyNumberFormat="1" applyFont="1" applyBorder="1" applyAlignment="1">
      <alignment horizontal="right"/>
    </xf>
    <xf numFmtId="191" fontId="0" fillId="0" borderId="0" xfId="0" applyNumberFormat="1"/>
    <xf numFmtId="191" fontId="14" fillId="0" borderId="0" xfId="0" applyNumberFormat="1" applyFont="1"/>
    <xf numFmtId="192" fontId="0" fillId="0" borderId="0" xfId="0" applyNumberFormat="1"/>
    <xf numFmtId="192" fontId="14" fillId="0" borderId="0" xfId="0" applyNumberFormat="1" applyFont="1"/>
    <xf numFmtId="193" fontId="0" fillId="0" borderId="0" xfId="0" applyNumberFormat="1"/>
    <xf numFmtId="193" fontId="14" fillId="0" borderId="0" xfId="0" applyNumberFormat="1" applyFont="1"/>
    <xf numFmtId="49" fontId="19" fillId="0" borderId="0" xfId="0" quotePrefix="1" applyNumberFormat="1" applyFont="1" applyAlignment="1">
      <alignment horizontal="center"/>
    </xf>
    <xf numFmtId="49" fontId="21" fillId="0" borderId="0" xfId="0" quotePrefix="1" applyNumberFormat="1" applyFont="1" applyAlignment="1">
      <alignment horizontal="center"/>
    </xf>
    <xf numFmtId="49" fontId="19" fillId="0" borderId="13" xfId="0" applyNumberFormat="1" applyFont="1" applyBorder="1" applyAlignment="1">
      <alignment horizontal="right"/>
    </xf>
    <xf numFmtId="49" fontId="19" fillId="0" borderId="0" xfId="0" applyNumberFormat="1" applyFont="1" applyAlignment="1">
      <alignment horizontal="right"/>
    </xf>
    <xf numFmtId="49" fontId="23" fillId="0" borderId="0" xfId="0" applyNumberFormat="1" applyFont="1" applyAlignment="1">
      <alignment horizontal="center"/>
    </xf>
    <xf numFmtId="188" fontId="19" fillId="0" borderId="6" xfId="0" applyNumberFormat="1" applyFont="1" applyBorder="1" applyAlignment="1">
      <alignment horizontal="right"/>
    </xf>
    <xf numFmtId="194" fontId="21" fillId="0" borderId="0" xfId="2" applyNumberFormat="1" applyFont="1" applyFill="1" applyBorder="1" applyAlignment="1">
      <alignment horizontal="right"/>
    </xf>
    <xf numFmtId="194" fontId="21" fillId="0" borderId="1" xfId="2" applyNumberFormat="1" applyFont="1" applyFill="1" applyBorder="1" applyAlignment="1">
      <alignment horizontal="right"/>
    </xf>
    <xf numFmtId="194" fontId="19" fillId="0" borderId="6" xfId="0" applyNumberFormat="1" applyFont="1" applyBorder="1" applyAlignment="1">
      <alignment horizontal="right"/>
    </xf>
    <xf numFmtId="194" fontId="19" fillId="0" borderId="0" xfId="0" applyNumberFormat="1" applyFont="1" applyAlignment="1">
      <alignment horizontal="right"/>
    </xf>
    <xf numFmtId="194" fontId="19" fillId="0" borderId="13" xfId="0" applyNumberFormat="1" applyFont="1" applyBorder="1" applyAlignment="1">
      <alignment horizontal="right"/>
    </xf>
    <xf numFmtId="194" fontId="0" fillId="0" borderId="0" xfId="0" applyNumberFormat="1"/>
    <xf numFmtId="194" fontId="14" fillId="0" borderId="0" xfId="0" applyNumberFormat="1" applyFont="1"/>
    <xf numFmtId="194" fontId="21" fillId="0" borderId="7" xfId="2" applyNumberFormat="1" applyFont="1" applyFill="1" applyBorder="1" applyAlignment="1">
      <alignment horizontal="right"/>
    </xf>
    <xf numFmtId="194" fontId="21" fillId="0" borderId="10" xfId="2" applyNumberFormat="1" applyFont="1" applyFill="1" applyBorder="1" applyAlignment="1">
      <alignment horizontal="right"/>
    </xf>
    <xf numFmtId="41" fontId="19" fillId="0" borderId="6" xfId="1" applyNumberFormat="1" applyFont="1" applyFill="1" applyBorder="1" applyAlignment="1">
      <alignment horizontal="right"/>
    </xf>
    <xf numFmtId="41" fontId="19" fillId="0" borderId="13" xfId="1" applyNumberFormat="1" applyFont="1" applyFill="1" applyBorder="1" applyAlignment="1">
      <alignment horizontal="right"/>
    </xf>
    <xf numFmtId="42" fontId="21" fillId="0" borderId="0" xfId="62" applyNumberFormat="1" applyFont="1" applyFill="1" applyBorder="1"/>
    <xf numFmtId="42" fontId="21" fillId="0" borderId="0" xfId="60" applyNumberFormat="1" applyFont="1"/>
    <xf numFmtId="42" fontId="21" fillId="0" borderId="8" xfId="62" applyNumberFormat="1" applyFont="1" applyFill="1" applyBorder="1"/>
    <xf numFmtId="42" fontId="21" fillId="0" borderId="0" xfId="62" applyNumberFormat="1" applyFont="1" applyFill="1" applyBorder="1" applyAlignment="1"/>
    <xf numFmtId="42" fontId="21" fillId="0" borderId="8" xfId="62" applyNumberFormat="1" applyFont="1" applyFill="1" applyBorder="1" applyAlignment="1"/>
    <xf numFmtId="41" fontId="21" fillId="0" borderId="0" xfId="1" applyNumberFormat="1" applyFont="1" applyFill="1" applyBorder="1" applyAlignment="1"/>
    <xf numFmtId="41" fontId="21" fillId="0" borderId="0" xfId="1" applyNumberFormat="1" applyFont="1" applyFill="1" applyBorder="1"/>
    <xf numFmtId="41" fontId="21" fillId="0" borderId="3" xfId="1" applyNumberFormat="1" applyFont="1" applyFill="1" applyBorder="1"/>
    <xf numFmtId="41" fontId="32" fillId="0" borderId="0" xfId="1" applyNumberFormat="1" applyFont="1" applyFill="1" applyBorder="1" applyAlignment="1">
      <alignment horizontal="center"/>
    </xf>
    <xf numFmtId="41" fontId="17" fillId="0" borderId="0" xfId="1" applyNumberFormat="1" applyFont="1" applyFill="1" applyBorder="1" applyAlignment="1">
      <alignment horizontal="center"/>
    </xf>
    <xf numFmtId="41" fontId="38" fillId="0" borderId="0" xfId="1" applyNumberFormat="1" applyFont="1" applyFill="1" applyBorder="1"/>
    <xf numFmtId="187" fontId="21" fillId="0" borderId="0" xfId="4" applyNumberFormat="1" applyFont="1" applyFill="1" applyBorder="1"/>
    <xf numFmtId="187" fontId="21" fillId="0" borderId="0" xfId="4" applyNumberFormat="1" applyFont="1" applyFill="1"/>
    <xf numFmtId="187" fontId="21" fillId="0" borderId="0" xfId="60" applyNumberFormat="1" applyFont="1"/>
    <xf numFmtId="187" fontId="21" fillId="0" borderId="3" xfId="4" applyNumberFormat="1" applyFont="1" applyFill="1" applyBorder="1"/>
    <xf numFmtId="187" fontId="38" fillId="0" borderId="0" xfId="60" applyNumberFormat="1" applyFont="1"/>
    <xf numFmtId="187" fontId="38" fillId="0" borderId="0" xfId="4" applyNumberFormat="1" applyFont="1" applyFill="1" applyBorder="1"/>
    <xf numFmtId="187" fontId="21" fillId="0" borderId="8" xfId="4" applyNumberFormat="1" applyFont="1" applyFill="1" applyBorder="1"/>
    <xf numFmtId="187" fontId="19" fillId="0" borderId="0" xfId="60" applyNumberFormat="1" applyFont="1"/>
    <xf numFmtId="187" fontId="28" fillId="0" borderId="0" xfId="60" applyNumberFormat="1" applyFont="1" applyAlignment="1">
      <alignment horizontal="left"/>
    </xf>
    <xf numFmtId="187" fontId="35" fillId="0" borderId="0" xfId="4" applyNumberFormat="1" applyFont="1" applyFill="1"/>
    <xf numFmtId="187" fontId="19" fillId="0" borderId="0" xfId="63" applyNumberFormat="1" applyFont="1" applyFill="1"/>
    <xf numFmtId="49" fontId="17" fillId="0" borderId="0" xfId="60" quotePrefix="1" applyNumberFormat="1" applyFont="1" applyAlignment="1">
      <alignment horizontal="left"/>
    </xf>
    <xf numFmtId="49" fontId="18" fillId="0" borderId="0" xfId="60" applyNumberFormat="1" applyFont="1" applyAlignment="1">
      <alignment horizontal="centerContinuous"/>
    </xf>
    <xf numFmtId="49" fontId="19" fillId="0" borderId="0" xfId="60" applyNumberFormat="1" applyFont="1"/>
    <xf numFmtId="49" fontId="23" fillId="0" borderId="0" xfId="60" quotePrefix="1" applyNumberFormat="1" applyFont="1" applyAlignment="1">
      <alignment horizontal="left"/>
    </xf>
    <xf numFmtId="49" fontId="21" fillId="0" borderId="0" xfId="60" applyNumberFormat="1" applyFont="1"/>
    <xf numFmtId="49" fontId="19" fillId="0" borderId="0" xfId="60" quotePrefix="1" applyNumberFormat="1" applyFont="1" applyAlignment="1">
      <alignment horizontal="left"/>
    </xf>
    <xf numFmtId="49" fontId="35" fillId="0" borderId="0" xfId="60" applyNumberFormat="1" applyFont="1"/>
    <xf numFmtId="49" fontId="21" fillId="0" borderId="0" xfId="60" quotePrefix="1" applyNumberFormat="1" applyFont="1" applyAlignment="1">
      <alignment horizontal="left"/>
    </xf>
    <xf numFmtId="49" fontId="27" fillId="0" borderId="0" xfId="60" applyNumberFormat="1" applyFont="1"/>
    <xf numFmtId="49" fontId="13" fillId="0" borderId="0" xfId="60" applyNumberFormat="1" applyAlignment="1">
      <alignment horizontal="left" wrapText="1"/>
    </xf>
    <xf numFmtId="49" fontId="18" fillId="0" borderId="0" xfId="60" applyNumberFormat="1" applyFont="1" applyAlignment="1">
      <alignment horizontal="center"/>
    </xf>
    <xf numFmtId="49" fontId="18" fillId="0" borderId="0" xfId="60" quotePrefix="1" applyNumberFormat="1" applyFont="1" applyAlignment="1">
      <alignment horizontal="centerContinuous" wrapText="1"/>
    </xf>
    <xf numFmtId="49" fontId="18" fillId="0" borderId="3" xfId="60" applyNumberFormat="1" applyFont="1" applyBorder="1" applyAlignment="1">
      <alignment horizontal="centerContinuous" wrapText="1"/>
    </xf>
    <xf numFmtId="49" fontId="18" fillId="0" borderId="3" xfId="60" quotePrefix="1" applyNumberFormat="1" applyFont="1" applyBorder="1" applyAlignment="1">
      <alignment horizontal="centerContinuous" wrapText="1"/>
    </xf>
    <xf numFmtId="49" fontId="23" fillId="0" borderId="0" xfId="60" applyNumberFormat="1" applyFont="1" applyAlignment="1">
      <alignment horizontal="center"/>
    </xf>
    <xf numFmtId="49" fontId="18" fillId="0" borderId="0" xfId="60" applyNumberFormat="1" applyFont="1" applyAlignment="1">
      <alignment horizontal="center" wrapText="1"/>
    </xf>
    <xf numFmtId="49" fontId="18" fillId="0" borderId="4" xfId="60" applyNumberFormat="1" applyFont="1" applyBorder="1" applyAlignment="1">
      <alignment horizontal="center" wrapText="1"/>
    </xf>
    <xf numFmtId="49" fontId="14" fillId="0" borderId="0" xfId="0" applyNumberFormat="1" applyFont="1" applyProtection="1">
      <protection locked="0"/>
    </xf>
    <xf numFmtId="41" fontId="21" fillId="0" borderId="4" xfId="1" applyNumberFormat="1" applyFont="1" applyFill="1" applyBorder="1"/>
    <xf numFmtId="187" fontId="21" fillId="0" borderId="0" xfId="63" applyNumberFormat="1" applyFont="1" applyFill="1" applyBorder="1"/>
    <xf numFmtId="49" fontId="29" fillId="0" borderId="0" xfId="60" applyNumberFormat="1" applyFont="1"/>
    <xf numFmtId="49" fontId="19" fillId="0" borderId="0" xfId="1" applyNumberFormat="1" applyFont="1" applyFill="1" applyBorder="1" applyAlignment="1"/>
    <xf numFmtId="49" fontId="30" fillId="0" borderId="0" xfId="60" applyNumberFormat="1" applyFont="1"/>
    <xf numFmtId="49" fontId="27" fillId="0" borderId="0" xfId="60" quotePrefix="1" applyNumberFormat="1" applyFont="1" applyAlignment="1">
      <alignment horizontal="left"/>
    </xf>
    <xf numFmtId="49" fontId="19" fillId="0" borderId="4" xfId="60" applyNumberFormat="1" applyFont="1" applyBorder="1"/>
    <xf numFmtId="49" fontId="19" fillId="0" borderId="4" xfId="60" quotePrefix="1" applyNumberFormat="1" applyFont="1" applyBorder="1" applyAlignment="1">
      <alignment horizontal="left"/>
    </xf>
    <xf numFmtId="49" fontId="28" fillId="0" borderId="0" xfId="60" applyNumberFormat="1" applyFont="1"/>
    <xf numFmtId="49" fontId="36" fillId="0" borderId="0" xfId="60" applyNumberFormat="1" applyFont="1"/>
    <xf numFmtId="49" fontId="21" fillId="0" borderId="0" xfId="60" applyNumberFormat="1" applyFont="1" applyAlignment="1">
      <alignment horizontal="left"/>
    </xf>
    <xf numFmtId="49" fontId="21" fillId="0" borderId="0" xfId="60" applyNumberFormat="1" applyFont="1" applyAlignment="1">
      <alignment horizontal="left" indent="1"/>
    </xf>
    <xf numFmtId="49" fontId="19" fillId="0" borderId="7" xfId="60" applyNumberFormat="1" applyFont="1" applyBorder="1"/>
    <xf numFmtId="49" fontId="19" fillId="0" borderId="7" xfId="60" quotePrefix="1" applyNumberFormat="1" applyFont="1" applyBorder="1" applyAlignment="1">
      <alignment horizontal="left"/>
    </xf>
    <xf numFmtId="49" fontId="19" fillId="0" borderId="7" xfId="60" quotePrefix="1" applyNumberFormat="1" applyFont="1" applyBorder="1" applyAlignment="1">
      <alignment horizontal="right"/>
    </xf>
    <xf numFmtId="49" fontId="19" fillId="0" borderId="0" xfId="60" quotePrefix="1" applyNumberFormat="1" applyFont="1" applyAlignment="1">
      <alignment vertical="top"/>
    </xf>
    <xf numFmtId="49" fontId="19" fillId="0" borderId="0" xfId="60" applyNumberFormat="1" applyFont="1" applyAlignment="1">
      <alignment vertical="top"/>
    </xf>
    <xf numFmtId="49" fontId="28" fillId="0" borderId="0" xfId="60" applyNumberFormat="1" applyFont="1" applyAlignment="1">
      <alignment horizontal="left"/>
    </xf>
    <xf numFmtId="49" fontId="21" fillId="0" borderId="4" xfId="60" applyNumberFormat="1" applyFont="1" applyBorder="1"/>
    <xf numFmtId="49" fontId="18" fillId="0" borderId="0" xfId="60" quotePrefix="1" applyNumberFormat="1" applyFont="1" applyAlignment="1">
      <alignment horizontal="left"/>
    </xf>
    <xf numFmtId="49" fontId="33" fillId="0" borderId="0" xfId="60" quotePrefix="1" applyNumberFormat="1" applyFont="1" applyAlignment="1">
      <alignment horizontal="left"/>
    </xf>
    <xf numFmtId="49" fontId="21" fillId="0" borderId="7" xfId="2" applyNumberFormat="1" applyFont="1" applyFill="1" applyBorder="1"/>
    <xf numFmtId="42" fontId="21" fillId="0" borderId="0" xfId="2" applyNumberFormat="1" applyFont="1" applyFill="1" applyBorder="1" applyProtection="1">
      <protection locked="0"/>
    </xf>
    <xf numFmtId="42" fontId="21" fillId="0" borderId="24" xfId="2" applyNumberFormat="1" applyFont="1" applyFill="1" applyBorder="1" applyProtection="1">
      <protection locked="0"/>
    </xf>
    <xf numFmtId="42" fontId="21" fillId="0" borderId="24" xfId="2" applyNumberFormat="1" applyFont="1" applyFill="1" applyBorder="1"/>
    <xf numFmtId="42" fontId="21" fillId="0" borderId="8" xfId="2" applyNumberFormat="1" applyFont="1" applyFill="1" applyBorder="1" applyProtection="1">
      <protection locked="0"/>
    </xf>
    <xf numFmtId="42" fontId="21" fillId="0" borderId="9" xfId="2" applyNumberFormat="1" applyFont="1" applyFill="1" applyBorder="1" applyProtection="1">
      <protection locked="0"/>
    </xf>
    <xf numFmtId="42" fontId="21" fillId="0" borderId="0" xfId="3" applyNumberFormat="1" applyFont="1" applyFill="1" applyBorder="1"/>
    <xf numFmtId="42" fontId="21" fillId="0" borderId="8" xfId="3" applyNumberFormat="1" applyFont="1" applyFill="1" applyBorder="1"/>
    <xf numFmtId="41" fontId="21" fillId="0" borderId="0" xfId="2" applyNumberFormat="1" applyFont="1" applyFill="1" applyBorder="1" applyProtection="1">
      <protection locked="0"/>
    </xf>
    <xf numFmtId="41" fontId="21" fillId="0" borderId="24" xfId="2" applyNumberFormat="1" applyFont="1" applyFill="1" applyBorder="1" applyProtection="1">
      <protection locked="0"/>
    </xf>
    <xf numFmtId="41" fontId="21" fillId="0" borderId="24" xfId="2" applyNumberFormat="1" applyFont="1" applyFill="1" applyBorder="1"/>
    <xf numFmtId="41" fontId="21" fillId="0" borderId="4" xfId="2" applyNumberFormat="1" applyFont="1" applyFill="1" applyBorder="1" applyProtection="1">
      <protection locked="0"/>
    </xf>
    <xf numFmtId="41" fontId="21" fillId="0" borderId="11" xfId="2" applyNumberFormat="1" applyFont="1" applyFill="1" applyBorder="1" applyProtection="1">
      <protection locked="0"/>
    </xf>
    <xf numFmtId="41" fontId="21" fillId="0" borderId="10" xfId="2" applyNumberFormat="1" applyFont="1" applyFill="1" applyBorder="1" applyProtection="1">
      <protection locked="0"/>
    </xf>
    <xf numFmtId="41" fontId="19" fillId="0" borderId="0" xfId="1" applyNumberFormat="1" applyFont="1" applyFill="1"/>
    <xf numFmtId="187" fontId="21" fillId="0" borderId="24" xfId="63" applyNumberFormat="1" applyFont="1" applyFill="1" applyBorder="1"/>
    <xf numFmtId="49" fontId="19" fillId="0" borderId="0" xfId="60" applyNumberFormat="1" applyFont="1" applyAlignment="1">
      <alignment horizontal="left"/>
    </xf>
    <xf numFmtId="49" fontId="18" fillId="0" borderId="0" xfId="60" applyNumberFormat="1" applyFont="1" applyAlignment="1">
      <alignment horizontal="left"/>
    </xf>
    <xf numFmtId="49" fontId="18" fillId="0" borderId="12" xfId="60" applyNumberFormat="1" applyFont="1" applyBorder="1" applyAlignment="1">
      <alignment horizontal="left"/>
    </xf>
    <xf numFmtId="49" fontId="18" fillId="0" borderId="12" xfId="60" applyNumberFormat="1" applyFont="1" applyBorder="1" applyAlignment="1">
      <alignment horizontal="centerContinuous"/>
    </xf>
    <xf numFmtId="49" fontId="19" fillId="0" borderId="12" xfId="60" applyNumberFormat="1" applyFont="1" applyBorder="1"/>
    <xf numFmtId="49" fontId="18" fillId="0" borderId="0" xfId="60" applyNumberFormat="1" applyFont="1" applyAlignment="1" applyProtection="1">
      <alignment horizontal="left"/>
      <protection locked="0"/>
    </xf>
    <xf numFmtId="49" fontId="18" fillId="0" borderId="0" xfId="60" applyNumberFormat="1" applyFont="1" applyAlignment="1" applyProtection="1">
      <alignment horizontal="centerContinuous"/>
      <protection locked="0"/>
    </xf>
    <xf numFmtId="49" fontId="19" fillId="0" borderId="0" xfId="60" applyNumberFormat="1" applyFont="1" applyProtection="1">
      <protection locked="0"/>
    </xf>
    <xf numFmtId="49" fontId="53" fillId="2" borderId="0" xfId="0" quotePrefix="1" applyNumberFormat="1" applyFont="1" applyFill="1" applyAlignment="1">
      <alignment horizontal="left"/>
    </xf>
    <xf numFmtId="49" fontId="19" fillId="2" borderId="0" xfId="0" applyNumberFormat="1" applyFont="1" applyFill="1" applyAlignment="1">
      <alignment horizontal="left"/>
    </xf>
    <xf numFmtId="49" fontId="21" fillId="0" borderId="0" xfId="0" applyNumberFormat="1" applyFont="1" applyAlignment="1">
      <alignment horizontal="left"/>
    </xf>
    <xf numFmtId="49" fontId="14" fillId="0" borderId="4" xfId="0" applyNumberFormat="1" applyFont="1" applyBorder="1" applyProtection="1">
      <protection locked="0"/>
    </xf>
    <xf numFmtId="49" fontId="23" fillId="0" borderId="24" xfId="0" quotePrefix="1" applyNumberFormat="1" applyFont="1" applyBorder="1" applyAlignment="1">
      <alignment horizontal="centerContinuous"/>
    </xf>
    <xf numFmtId="49" fontId="18" fillId="0" borderId="0" xfId="0" quotePrefix="1" applyNumberFormat="1" applyFont="1" applyAlignment="1">
      <alignment horizontal="centerContinuous" wrapText="1"/>
    </xf>
    <xf numFmtId="49" fontId="0" fillId="0" borderId="0" xfId="0" applyNumberFormat="1" applyProtection="1">
      <protection locked="0"/>
    </xf>
    <xf numFmtId="49" fontId="18" fillId="0" borderId="0" xfId="0" applyNumberFormat="1" applyFont="1" applyAlignment="1">
      <alignment horizontal="center" wrapText="1"/>
    </xf>
    <xf numFmtId="49" fontId="53" fillId="2" borderId="0" xfId="0" applyNumberFormat="1" applyFont="1" applyFill="1" applyAlignment="1">
      <alignment horizontal="left"/>
    </xf>
    <xf numFmtId="49" fontId="21" fillId="0" borderId="0" xfId="0" applyNumberFormat="1" applyFont="1" applyAlignment="1">
      <alignment horizontal="center"/>
    </xf>
    <xf numFmtId="49" fontId="19" fillId="0" borderId="0" xfId="0" applyNumberFormat="1" applyFont="1" applyAlignment="1">
      <alignment horizontal="left" indent="1"/>
    </xf>
    <xf numFmtId="41" fontId="21" fillId="0" borderId="0" xfId="63" applyNumberFormat="1" applyFont="1" applyFill="1" applyBorder="1"/>
    <xf numFmtId="41" fontId="21" fillId="0" borderId="1" xfId="63" applyNumberFormat="1" applyFont="1" applyFill="1" applyBorder="1"/>
    <xf numFmtId="41" fontId="21" fillId="0" borderId="8" xfId="2" applyNumberFormat="1" applyFont="1" applyFill="1" applyBorder="1"/>
    <xf numFmtId="41" fontId="21" fillId="0" borderId="9" xfId="2" applyNumberFormat="1" applyFont="1" applyFill="1" applyBorder="1"/>
    <xf numFmtId="190" fontId="21" fillId="0" borderId="0" xfId="2" applyNumberFormat="1" applyFont="1" applyFill="1" applyBorder="1"/>
    <xf numFmtId="190" fontId="21" fillId="0" borderId="1" xfId="2" applyNumberFormat="1" applyFont="1" applyFill="1" applyBorder="1"/>
    <xf numFmtId="190" fontId="21" fillId="0" borderId="8" xfId="2" applyNumberFormat="1" applyFont="1" applyFill="1" applyBorder="1"/>
    <xf numFmtId="190" fontId="21" fillId="0" borderId="9" xfId="2" applyNumberFormat="1" applyFont="1" applyFill="1" applyBorder="1"/>
    <xf numFmtId="49" fontId="18" fillId="0" borderId="4" xfId="0" applyNumberFormat="1" applyFont="1" applyBorder="1" applyAlignment="1">
      <alignment horizontal="center"/>
    </xf>
    <xf numFmtId="49" fontId="14" fillId="0" borderId="12" xfId="0" applyNumberFormat="1" applyFont="1" applyBorder="1" applyAlignment="1">
      <alignment horizontal="right" vertical="center" wrapText="1"/>
    </xf>
    <xf numFmtId="174" fontId="21" fillId="0" borderId="1" xfId="2" applyNumberFormat="1" applyFont="1" applyFill="1" applyBorder="1"/>
    <xf numFmtId="174" fontId="21" fillId="0" borderId="31" xfId="2" applyNumberFormat="1" applyFont="1" applyFill="1" applyBorder="1"/>
    <xf numFmtId="0" fontId="14" fillId="0" borderId="0" xfId="1" applyNumberFormat="1" applyFont="1"/>
    <xf numFmtId="195" fontId="21" fillId="0" borderId="0" xfId="2" applyNumberFormat="1" applyFont="1" applyFill="1" applyBorder="1" applyAlignment="1">
      <alignment horizontal="right"/>
    </xf>
    <xf numFmtId="195" fontId="23" fillId="0" borderId="13" xfId="0" quotePrefix="1" applyNumberFormat="1" applyFont="1" applyBorder="1" applyAlignment="1">
      <alignment horizontal="center"/>
    </xf>
    <xf numFmtId="195" fontId="21" fillId="0" borderId="7" xfId="2" applyNumberFormat="1" applyFont="1" applyFill="1" applyBorder="1" applyAlignment="1">
      <alignment horizontal="right"/>
    </xf>
    <xf numFmtId="195" fontId="21" fillId="0" borderId="8" xfId="2" applyNumberFormat="1" applyFont="1" applyFill="1" applyBorder="1" applyAlignment="1">
      <alignment horizontal="right"/>
    </xf>
    <xf numFmtId="195" fontId="21" fillId="0" borderId="0" xfId="2" applyNumberFormat="1" applyFont="1" applyFill="1" applyBorder="1"/>
    <xf numFmtId="195" fontId="18" fillId="0" borderId="0" xfId="0" quotePrefix="1" applyNumberFormat="1" applyFont="1" applyAlignment="1">
      <alignment horizontal="right" wrapText="1"/>
    </xf>
    <xf numFmtId="195" fontId="23" fillId="0" borderId="13" xfId="0" quotePrefix="1" applyNumberFormat="1" applyFont="1" applyBorder="1" applyAlignment="1">
      <alignment horizontal="right"/>
    </xf>
    <xf numFmtId="195" fontId="19" fillId="0" borderId="0" xfId="0" applyNumberFormat="1" applyFont="1" applyAlignment="1">
      <alignment horizontal="right"/>
    </xf>
    <xf numFmtId="195" fontId="19" fillId="0" borderId="0" xfId="2" applyNumberFormat="1" applyFont="1" applyFill="1" applyBorder="1" applyAlignment="1">
      <alignment horizontal="right"/>
    </xf>
    <xf numFmtId="195" fontId="19" fillId="0" borderId="0" xfId="0" applyNumberFormat="1" applyFont="1"/>
    <xf numFmtId="195" fontId="21" fillId="0" borderId="0" xfId="63" applyNumberFormat="1" applyFont="1" applyFill="1"/>
    <xf numFmtId="195" fontId="21" fillId="0" borderId="8" xfId="63" applyNumberFormat="1" applyFont="1" applyFill="1" applyBorder="1"/>
    <xf numFmtId="195" fontId="21" fillId="0" borderId="0" xfId="63" applyNumberFormat="1" applyFont="1" applyFill="1" applyBorder="1"/>
    <xf numFmtId="195" fontId="19" fillId="0" borderId="8" xfId="63" applyNumberFormat="1" applyFont="1" applyFill="1" applyBorder="1"/>
    <xf numFmtId="195" fontId="21" fillId="0" borderId="4" xfId="63" applyNumberFormat="1" applyFont="1" applyFill="1" applyBorder="1"/>
    <xf numFmtId="195" fontId="21" fillId="0" borderId="8" xfId="63" applyNumberFormat="1" applyFont="1" applyFill="1" applyBorder="1" applyAlignment="1">
      <alignment horizontal="right"/>
    </xf>
    <xf numFmtId="195" fontId="21" fillId="0" borderId="0" xfId="63" applyNumberFormat="1" applyFont="1" applyFill="1" applyBorder="1" applyAlignment="1">
      <alignment horizontal="right"/>
    </xf>
    <xf numFmtId="195" fontId="21" fillId="0" borderId="7" xfId="63" applyNumberFormat="1" applyFont="1" applyFill="1" applyBorder="1" applyAlignment="1">
      <alignment horizontal="right"/>
    </xf>
    <xf numFmtId="195" fontId="21" fillId="0" borderId="0" xfId="63" applyNumberFormat="1" applyFont="1" applyFill="1" applyBorder="1" applyProtection="1">
      <protection locked="0"/>
    </xf>
    <xf numFmtId="195" fontId="21" fillId="0" borderId="24" xfId="63" applyNumberFormat="1" applyFont="1" applyFill="1" applyBorder="1" applyProtection="1">
      <protection locked="0"/>
    </xf>
    <xf numFmtId="195" fontId="21" fillId="0" borderId="4" xfId="63" applyNumberFormat="1" applyFont="1" applyFill="1" applyBorder="1" applyProtection="1">
      <protection locked="0"/>
    </xf>
    <xf numFmtId="195" fontId="21" fillId="0" borderId="10" xfId="63" applyNumberFormat="1" applyFont="1" applyFill="1" applyBorder="1" applyProtection="1">
      <protection locked="0"/>
    </xf>
    <xf numFmtId="196" fontId="21" fillId="0" borderId="0" xfId="63" applyNumberFormat="1" applyFont="1" applyFill="1" applyBorder="1" applyProtection="1">
      <protection locked="0"/>
    </xf>
    <xf numFmtId="196" fontId="21" fillId="0" borderId="24" xfId="63" applyNumberFormat="1" applyFont="1" applyFill="1" applyBorder="1" applyProtection="1">
      <protection locked="0"/>
    </xf>
    <xf numFmtId="195" fontId="21" fillId="0" borderId="0" xfId="4" applyNumberFormat="1" applyFont="1" applyFill="1" applyBorder="1" applyAlignment="1">
      <alignment horizontal="right"/>
    </xf>
    <xf numFmtId="195" fontId="21" fillId="0" borderId="3" xfId="2" applyNumberFormat="1" applyFont="1" applyFill="1" applyBorder="1" applyAlignment="1">
      <alignment horizontal="right"/>
    </xf>
    <xf numFmtId="195" fontId="21" fillId="0" borderId="0" xfId="0" applyNumberFormat="1" applyFont="1" applyAlignment="1">
      <alignment horizontal="right"/>
    </xf>
    <xf numFmtId="195" fontId="35" fillId="0" borderId="0" xfId="0" applyNumberFormat="1" applyFont="1" applyAlignment="1">
      <alignment horizontal="right"/>
    </xf>
    <xf numFmtId="195" fontId="21" fillId="0" borderId="7" xfId="4" applyNumberFormat="1" applyFont="1" applyFill="1" applyBorder="1" applyAlignment="1">
      <alignment horizontal="right"/>
    </xf>
    <xf numFmtId="195" fontId="21" fillId="0" borderId="8" xfId="4" applyNumberFormat="1" applyFont="1" applyFill="1" applyBorder="1" applyAlignment="1">
      <alignment horizontal="right"/>
    </xf>
    <xf numFmtId="195" fontId="21" fillId="0" borderId="1" xfId="4" applyNumberFormat="1" applyFont="1" applyFill="1" applyBorder="1" applyAlignment="1">
      <alignment horizontal="right"/>
    </xf>
    <xf numFmtId="195" fontId="19" fillId="0" borderId="6" xfId="0" applyNumberFormat="1" applyFont="1" applyBorder="1" applyAlignment="1">
      <alignment horizontal="right"/>
    </xf>
    <xf numFmtId="195" fontId="19" fillId="0" borderId="13" xfId="0" applyNumberFormat="1" applyFont="1" applyBorder="1" applyAlignment="1">
      <alignment horizontal="right"/>
    </xf>
    <xf numFmtId="195" fontId="21" fillId="0" borderId="4" xfId="2" applyNumberFormat="1" applyFont="1" applyFill="1" applyBorder="1" applyAlignment="1">
      <alignment horizontal="right"/>
    </xf>
    <xf numFmtId="196" fontId="21" fillId="0" borderId="1" xfId="63" applyNumberFormat="1" applyFont="1" applyFill="1" applyBorder="1" applyAlignment="1">
      <alignment horizontal="right"/>
    </xf>
    <xf numFmtId="196" fontId="21" fillId="0" borderId="0" xfId="63" applyNumberFormat="1" applyFont="1" applyFill="1" applyBorder="1" applyAlignment="1">
      <alignment horizontal="right"/>
    </xf>
    <xf numFmtId="196" fontId="19" fillId="0" borderId="6" xfId="0" applyNumberFormat="1" applyFont="1" applyBorder="1" applyAlignment="1">
      <alignment horizontal="right"/>
    </xf>
    <xf numFmtId="196" fontId="19" fillId="0" borderId="0" xfId="0" applyNumberFormat="1" applyFont="1" applyAlignment="1">
      <alignment horizontal="right"/>
    </xf>
    <xf numFmtId="196" fontId="21" fillId="0" borderId="0" xfId="2" applyNumberFormat="1" applyFont="1" applyFill="1" applyBorder="1" applyAlignment="1">
      <alignment horizontal="right"/>
    </xf>
    <xf numFmtId="196" fontId="19" fillId="0" borderId="13" xfId="0" applyNumberFormat="1" applyFont="1" applyBorder="1" applyAlignment="1">
      <alignment horizontal="right"/>
    </xf>
    <xf numFmtId="196" fontId="21" fillId="0" borderId="0" xfId="4" applyNumberFormat="1" applyFont="1" applyFill="1" applyBorder="1" applyAlignment="1">
      <alignment horizontal="right"/>
    </xf>
    <xf numFmtId="196" fontId="21" fillId="0" borderId="11" xfId="63" applyNumberFormat="1" applyFont="1" applyFill="1" applyBorder="1" applyAlignment="1">
      <alignment horizontal="right"/>
    </xf>
    <xf numFmtId="196" fontId="21" fillId="0" borderId="4" xfId="63" applyNumberFormat="1" applyFont="1" applyFill="1" applyBorder="1" applyAlignment="1">
      <alignment horizontal="right"/>
    </xf>
    <xf numFmtId="196" fontId="21" fillId="0" borderId="4" xfId="2" applyNumberFormat="1" applyFont="1" applyFill="1" applyBorder="1" applyAlignment="1">
      <alignment horizontal="right"/>
    </xf>
    <xf numFmtId="196" fontId="21" fillId="0" borderId="4" xfId="4" applyNumberFormat="1" applyFont="1" applyFill="1" applyBorder="1" applyAlignment="1">
      <alignment horizontal="right"/>
    </xf>
    <xf numFmtId="197" fontId="21" fillId="0" borderId="1" xfId="63" applyNumberFormat="1" applyFont="1" applyFill="1" applyBorder="1" applyAlignment="1">
      <alignment horizontal="right"/>
    </xf>
    <xf numFmtId="197" fontId="21" fillId="0" borderId="0" xfId="63" applyNumberFormat="1" applyFont="1" applyFill="1" applyBorder="1" applyAlignment="1">
      <alignment horizontal="right"/>
    </xf>
    <xf numFmtId="197" fontId="19" fillId="0" borderId="6" xfId="0" applyNumberFormat="1" applyFont="1" applyBorder="1" applyAlignment="1">
      <alignment horizontal="right"/>
    </xf>
    <xf numFmtId="197" fontId="19" fillId="0" borderId="0" xfId="0" applyNumberFormat="1" applyFont="1" applyAlignment="1">
      <alignment horizontal="right"/>
    </xf>
    <xf numFmtId="197" fontId="21" fillId="0" borderId="0" xfId="2" applyNumberFormat="1" applyFont="1" applyFill="1" applyBorder="1" applyAlignment="1">
      <alignment horizontal="right"/>
    </xf>
    <xf numFmtId="197" fontId="19" fillId="0" borderId="13" xfId="0" applyNumberFormat="1" applyFont="1" applyBorder="1" applyAlignment="1">
      <alignment horizontal="right"/>
    </xf>
    <xf numFmtId="197" fontId="21" fillId="0" borderId="0" xfId="4" applyNumberFormat="1" applyFont="1" applyFill="1" applyBorder="1" applyAlignment="1">
      <alignment horizontal="right"/>
    </xf>
    <xf numFmtId="197" fontId="21" fillId="0" borderId="11" xfId="63" applyNumberFormat="1" applyFont="1" applyFill="1" applyBorder="1" applyAlignment="1">
      <alignment horizontal="right"/>
    </xf>
    <xf numFmtId="197" fontId="21" fillId="0" borderId="4" xfId="63" applyNumberFormat="1" applyFont="1" applyFill="1" applyBorder="1" applyAlignment="1">
      <alignment horizontal="right"/>
    </xf>
    <xf numFmtId="197" fontId="21" fillId="0" borderId="4" xfId="2" applyNumberFormat="1" applyFont="1" applyFill="1" applyBorder="1" applyAlignment="1">
      <alignment horizontal="right"/>
    </xf>
    <xf numFmtId="197" fontId="21" fillId="0" borderId="4" xfId="4" applyNumberFormat="1" applyFont="1" applyFill="1" applyBorder="1" applyAlignment="1">
      <alignment horizontal="right"/>
    </xf>
    <xf numFmtId="197" fontId="21" fillId="0" borderId="1" xfId="2" applyNumberFormat="1" applyFont="1" applyFill="1" applyBorder="1" applyAlignment="1">
      <alignment horizontal="right"/>
    </xf>
    <xf numFmtId="195" fontId="18" fillId="0" borderId="0" xfId="0" applyNumberFormat="1" applyFont="1" applyAlignment="1">
      <alignment horizontal="right" wrapText="1"/>
    </xf>
    <xf numFmtId="195" fontId="18" fillId="0" borderId="6" xfId="0" quotePrefix="1" applyNumberFormat="1" applyFont="1" applyBorder="1" applyAlignment="1">
      <alignment horizontal="right" wrapText="1"/>
    </xf>
    <xf numFmtId="0" fontId="14" fillId="0" borderId="12" xfId="1" applyNumberFormat="1" applyFont="1" applyBorder="1" applyAlignment="1">
      <alignment vertical="center"/>
    </xf>
    <xf numFmtId="0" fontId="23" fillId="0" borderId="0" xfId="1" quotePrefix="1" applyNumberFormat="1" applyFont="1" applyAlignment="1">
      <alignment horizontal="left" wrapText="1"/>
    </xf>
    <xf numFmtId="0" fontId="19" fillId="0" borderId="0" xfId="1" applyNumberFormat="1" applyFont="1" applyAlignment="1">
      <alignment wrapText="1"/>
    </xf>
    <xf numFmtId="0" fontId="19" fillId="0" borderId="0" xfId="0" applyFont="1" applyAlignment="1">
      <alignment wrapText="1"/>
    </xf>
    <xf numFmtId="0" fontId="23" fillId="0" borderId="0" xfId="1" applyNumberFormat="1" applyFont="1" applyAlignment="1">
      <alignment horizontal="left" wrapText="1"/>
    </xf>
    <xf numFmtId="0" fontId="19" fillId="0" borderId="0" xfId="0" applyFont="1" applyAlignment="1">
      <alignment horizontal="centerContinuous" wrapText="1"/>
    </xf>
    <xf numFmtId="0" fontId="19" fillId="0" borderId="0" xfId="0" quotePrefix="1" applyFont="1" applyAlignment="1">
      <alignment horizontal="left" wrapText="1"/>
    </xf>
    <xf numFmtId="0" fontId="23" fillId="0" borderId="0" xfId="0" applyFont="1" applyAlignment="1">
      <alignment wrapText="1"/>
    </xf>
    <xf numFmtId="0" fontId="14" fillId="0" borderId="4" xfId="1" applyNumberFormat="1" applyFont="1" applyBorder="1"/>
    <xf numFmtId="0" fontId="19" fillId="0" borderId="0" xfId="1" quotePrefix="1" applyNumberFormat="1" applyFont="1" applyAlignment="1">
      <alignment vertical="top"/>
    </xf>
    <xf numFmtId="0" fontId="19" fillId="0" borderId="0" xfId="1" applyNumberFormat="1" applyFont="1"/>
    <xf numFmtId="0" fontId="19" fillId="0" borderId="0" xfId="0" quotePrefix="1" applyFont="1" applyAlignment="1">
      <alignment horizontal="left" wrapText="1" indent="6"/>
    </xf>
    <xf numFmtId="0" fontId="19" fillId="0" borderId="0" xfId="0" quotePrefix="1" applyFont="1" applyAlignment="1">
      <alignment horizontal="left" wrapText="1" indent="3"/>
    </xf>
    <xf numFmtId="0" fontId="19" fillId="0" borderId="0" xfId="0" quotePrefix="1" applyFont="1" applyAlignment="1">
      <alignment horizontal="left"/>
    </xf>
    <xf numFmtId="0" fontId="19" fillId="0" borderId="0" xfId="1" applyNumberFormat="1" applyFont="1" applyBorder="1"/>
    <xf numFmtId="0" fontId="19" fillId="0" borderId="7" xfId="1" applyNumberFormat="1" applyFont="1" applyBorder="1"/>
    <xf numFmtId="0" fontId="19" fillId="0" borderId="7" xfId="0" quotePrefix="1" applyFont="1" applyBorder="1" applyAlignment="1">
      <alignment horizontal="left"/>
    </xf>
    <xf numFmtId="0" fontId="19" fillId="0" borderId="7" xfId="0" quotePrefix="1" applyFont="1" applyBorder="1" applyAlignment="1">
      <alignment horizontal="right"/>
    </xf>
    <xf numFmtId="0" fontId="24" fillId="0" borderId="0" xfId="1" applyNumberFormat="1" applyFont="1" applyAlignment="1">
      <alignment horizontal="left" wrapText="1"/>
    </xf>
    <xf numFmtId="0" fontId="19" fillId="0" borderId="0" xfId="0" applyFont="1" applyAlignment="1">
      <alignment horizontal="left" wrapText="1"/>
    </xf>
    <xf numFmtId="0" fontId="19" fillId="0" borderId="0" xfId="1" quotePrefix="1" applyNumberFormat="1" applyFont="1" applyAlignment="1">
      <alignment horizontal="left" wrapText="1"/>
    </xf>
    <xf numFmtId="0" fontId="19" fillId="0" borderId="0" xfId="0" applyFont="1" applyAlignment="1">
      <alignment horizontal="left" wrapText="1" indent="3"/>
    </xf>
    <xf numFmtId="0" fontId="17" fillId="0" borderId="0" xfId="0" quotePrefix="1" applyFont="1" applyAlignment="1">
      <alignment horizontal="left"/>
    </xf>
    <xf numFmtId="0" fontId="23" fillId="0" borderId="0" xfId="0" applyFont="1"/>
    <xf numFmtId="0" fontId="14" fillId="0" borderId="0" xfId="1" applyNumberFormat="1" applyFont="1" applyBorder="1"/>
    <xf numFmtId="0" fontId="19" fillId="0" borderId="0" xfId="1" applyNumberFormat="1" applyFont="1" applyAlignment="1">
      <alignment horizontal="centerContinuous"/>
    </xf>
    <xf numFmtId="0" fontId="19" fillId="0" borderId="0" xfId="0" applyFont="1" applyAlignment="1">
      <alignment horizontal="centerContinuous"/>
    </xf>
    <xf numFmtId="0" fontId="19" fillId="0" borderId="0" xfId="0" quotePrefix="1" applyFont="1" applyAlignment="1">
      <alignment wrapText="1"/>
    </xf>
    <xf numFmtId="0" fontId="23" fillId="0" borderId="0" xfId="1" applyNumberFormat="1" applyFont="1"/>
    <xf numFmtId="0" fontId="19" fillId="0" borderId="0" xfId="1" applyNumberFormat="1" applyFont="1" applyAlignment="1">
      <alignment horizontal="left" wrapText="1"/>
    </xf>
    <xf numFmtId="0" fontId="23" fillId="0" borderId="0" xfId="0" quotePrefix="1" applyFont="1" applyAlignment="1">
      <alignment horizontal="left"/>
    </xf>
    <xf numFmtId="49" fontId="19" fillId="0" borderId="0" xfId="0" applyNumberFormat="1" applyFont="1" applyAlignment="1">
      <alignment wrapText="1"/>
    </xf>
    <xf numFmtId="0" fontId="19" fillId="0" borderId="0" xfId="1" applyNumberFormat="1" applyFont="1" applyFill="1"/>
    <xf numFmtId="0" fontId="14" fillId="0" borderId="0" xfId="1" quotePrefix="1" applyNumberFormat="1" applyFont="1"/>
    <xf numFmtId="0" fontId="14" fillId="0" borderId="0" xfId="1" quotePrefix="1" applyNumberFormat="1" applyFont="1" applyAlignment="1">
      <alignment vertical="top"/>
    </xf>
    <xf numFmtId="167" fontId="19" fillId="0" borderId="0" xfId="0" applyNumberFormat="1" applyFont="1"/>
    <xf numFmtId="44" fontId="19" fillId="0" borderId="0" xfId="4" applyNumberFormat="1" applyFont="1" applyFill="1" applyBorder="1" applyAlignment="1">
      <alignment horizontal="right"/>
    </xf>
    <xf numFmtId="0" fontId="19" fillId="0" borderId="0" xfId="1" applyNumberFormat="1" applyFont="1" applyFill="1" applyAlignment="1">
      <alignment wrapText="1"/>
    </xf>
    <xf numFmtId="189" fontId="21" fillId="0" borderId="0" xfId="2" applyNumberFormat="1" applyFont="1" applyFill="1" applyBorder="1"/>
    <xf numFmtId="189" fontId="21" fillId="0" borderId="1" xfId="2" applyNumberFormat="1" applyFont="1" applyFill="1" applyBorder="1"/>
    <xf numFmtId="169" fontId="21" fillId="0" borderId="1" xfId="4" applyNumberFormat="1" applyFont="1" applyBorder="1"/>
    <xf numFmtId="169" fontId="21" fillId="0" borderId="0" xfId="4" applyNumberFormat="1" applyFont="1"/>
    <xf numFmtId="43" fontId="21" fillId="0" borderId="1" xfId="1" applyFont="1" applyBorder="1" applyAlignment="1">
      <alignment horizontal="center"/>
    </xf>
    <xf numFmtId="43" fontId="21" fillId="0" borderId="0" xfId="1" applyFont="1" applyAlignment="1">
      <alignment horizontal="center"/>
    </xf>
    <xf numFmtId="43" fontId="21" fillId="0" borderId="6" xfId="1" applyFont="1" applyBorder="1" applyAlignment="1">
      <alignment horizontal="center"/>
    </xf>
    <xf numFmtId="169" fontId="14" fillId="0" borderId="0" xfId="4" applyNumberFormat="1" applyFont="1"/>
    <xf numFmtId="43" fontId="21" fillId="0" borderId="0" xfId="1" applyFont="1" applyFill="1" applyAlignment="1">
      <alignment horizontal="center"/>
    </xf>
    <xf numFmtId="42" fontId="21" fillId="0" borderId="3" xfId="2" applyNumberFormat="1" applyFont="1" applyFill="1" applyBorder="1" applyAlignment="1">
      <alignment horizontal="right"/>
    </xf>
    <xf numFmtId="44" fontId="21" fillId="0" borderId="8" xfId="2" applyNumberFormat="1" applyFont="1" applyFill="1" applyBorder="1" applyAlignment="1">
      <alignment horizontal="right"/>
    </xf>
    <xf numFmtId="41" fontId="19" fillId="0" borderId="0" xfId="0" applyNumberFormat="1" applyFont="1"/>
    <xf numFmtId="41" fontId="19" fillId="0" borderId="6" xfId="0" applyNumberFormat="1" applyFont="1" applyBorder="1"/>
    <xf numFmtId="41" fontId="19" fillId="0" borderId="1" xfId="0" applyNumberFormat="1" applyFont="1" applyBorder="1"/>
    <xf numFmtId="42" fontId="21" fillId="0" borderId="2" xfId="2" applyNumberFormat="1" applyFont="1" applyFill="1" applyBorder="1" applyAlignment="1">
      <alignment horizontal="right"/>
    </xf>
    <xf numFmtId="42" fontId="21" fillId="0" borderId="16" xfId="2" applyNumberFormat="1" applyFont="1" applyFill="1" applyBorder="1" applyAlignment="1">
      <alignment horizontal="right"/>
    </xf>
    <xf numFmtId="42" fontId="21" fillId="0" borderId="3" xfId="2" applyNumberFormat="1" applyFont="1" applyFill="1" applyBorder="1"/>
    <xf numFmtId="44" fontId="21" fillId="0" borderId="9" xfId="2" applyNumberFormat="1" applyFont="1" applyFill="1" applyBorder="1" applyAlignment="1">
      <alignment horizontal="right"/>
    </xf>
    <xf numFmtId="44" fontId="21" fillId="0" borderId="15" xfId="2" applyNumberFormat="1" applyFont="1" applyFill="1" applyBorder="1" applyAlignment="1">
      <alignment horizontal="right"/>
    </xf>
    <xf numFmtId="44" fontId="19" fillId="0" borderId="0" xfId="0" applyNumberFormat="1" applyFont="1"/>
    <xf numFmtId="44" fontId="21" fillId="0" borderId="8" xfId="2" applyNumberFormat="1" applyFont="1" applyFill="1" applyBorder="1"/>
    <xf numFmtId="44" fontId="19" fillId="0" borderId="6" xfId="0" applyNumberFormat="1" applyFont="1" applyBorder="1"/>
    <xf numFmtId="44" fontId="19" fillId="0" borderId="1" xfId="0" applyNumberFormat="1" applyFont="1" applyBorder="1"/>
    <xf numFmtId="42" fontId="21" fillId="0" borderId="0" xfId="0" applyNumberFormat="1" applyFont="1"/>
    <xf numFmtId="174" fontId="21" fillId="0" borderId="1" xfId="2" applyNumberFormat="1" applyFont="1" applyFill="1" applyBorder="1" applyAlignment="1">
      <alignment horizontal="right"/>
    </xf>
    <xf numFmtId="9" fontId="21" fillId="0" borderId="0" xfId="4" applyFont="1"/>
    <xf numFmtId="0" fontId="22" fillId="0" borderId="0" xfId="0" applyFont="1"/>
    <xf numFmtId="44" fontId="21" fillId="0" borderId="1" xfId="0" applyNumberFormat="1" applyFont="1" applyBorder="1" applyAlignment="1">
      <alignment horizontal="center"/>
    </xf>
    <xf numFmtId="0" fontId="51" fillId="0" borderId="0" xfId="0" applyFont="1" applyAlignment="1">
      <alignment vertical="center"/>
    </xf>
    <xf numFmtId="164" fontId="21" fillId="0" borderId="0" xfId="1" applyNumberFormat="1" applyFont="1" applyFill="1" applyBorder="1" applyAlignment="1">
      <alignment horizontal="right"/>
    </xf>
    <xf numFmtId="165" fontId="30" fillId="0" borderId="0" xfId="2" applyFont="1" applyFill="1" applyBorder="1"/>
    <xf numFmtId="165" fontId="36" fillId="0" borderId="0" xfId="2" applyFont="1" applyFill="1" applyBorder="1"/>
    <xf numFmtId="165" fontId="36" fillId="0" borderId="0" xfId="2" applyFont="1" applyFill="1" applyBorder="1" applyAlignment="1">
      <alignment horizontal="center"/>
    </xf>
    <xf numFmtId="164" fontId="21" fillId="0" borderId="3" xfId="1" applyNumberFormat="1" applyFont="1" applyFill="1" applyBorder="1" applyAlignment="1">
      <alignment horizontal="right"/>
    </xf>
    <xf numFmtId="0" fontId="13" fillId="0" borderId="0" xfId="64"/>
    <xf numFmtId="2" fontId="19" fillId="0" borderId="0" xfId="64" applyNumberFormat="1" applyFont="1"/>
    <xf numFmtId="198" fontId="19" fillId="0" borderId="0" xfId="64" applyNumberFormat="1" applyFont="1"/>
    <xf numFmtId="179" fontId="21" fillId="0" borderId="0" xfId="62" applyNumberFormat="1" applyFont="1" applyFill="1" applyBorder="1" applyAlignment="1"/>
    <xf numFmtId="179" fontId="21" fillId="0" borderId="8" xfId="68" applyNumberFormat="1" applyFont="1" applyFill="1" applyBorder="1" applyAlignment="1">
      <alignment horizontal="right"/>
    </xf>
    <xf numFmtId="164" fontId="21" fillId="0" borderId="0" xfId="68" applyNumberFormat="1" applyFont="1" applyFill="1" applyBorder="1" applyAlignment="1">
      <alignment horizontal="right"/>
    </xf>
    <xf numFmtId="10" fontId="19" fillId="0" borderId="0" xfId="63" applyNumberFormat="1" applyFont="1" applyFill="1"/>
    <xf numFmtId="182" fontId="21" fillId="0" borderId="8" xfId="63" applyNumberFormat="1" applyFont="1" applyFill="1" applyBorder="1"/>
    <xf numFmtId="181" fontId="21" fillId="0" borderId="8" xfId="63" applyNumberFormat="1" applyFont="1" applyFill="1" applyBorder="1"/>
    <xf numFmtId="179" fontId="21" fillId="0" borderId="8" xfId="62" applyNumberFormat="1" applyFont="1" applyFill="1" applyBorder="1"/>
    <xf numFmtId="179" fontId="21" fillId="0" borderId="0" xfId="62" applyNumberFormat="1" applyFont="1" applyFill="1" applyBorder="1"/>
    <xf numFmtId="164" fontId="21" fillId="0" borderId="4" xfId="1" applyNumberFormat="1" applyFont="1" applyFill="1" applyBorder="1" applyAlignment="1">
      <alignment horizontal="right"/>
    </xf>
    <xf numFmtId="179" fontId="21" fillId="0" borderId="8" xfId="62" applyNumberFormat="1" applyFont="1" applyFill="1" applyBorder="1" applyAlignment="1"/>
    <xf numFmtId="198" fontId="14" fillId="0" borderId="0" xfId="0" applyNumberFormat="1" applyFont="1"/>
    <xf numFmtId="42" fontId="19" fillId="0" borderId="15" xfId="0" applyNumberFormat="1" applyFont="1" applyBorder="1" applyAlignment="1">
      <alignment horizontal="right"/>
    </xf>
    <xf numFmtId="42" fontId="19" fillId="0" borderId="33" xfId="0" applyNumberFormat="1" applyFont="1" applyBorder="1" applyAlignment="1">
      <alignment horizontal="right"/>
    </xf>
    <xf numFmtId="42" fontId="19" fillId="0" borderId="29" xfId="0" applyNumberFormat="1" applyFont="1" applyBorder="1" applyAlignment="1">
      <alignment horizontal="right"/>
    </xf>
    <xf numFmtId="41" fontId="21" fillId="0" borderId="7" xfId="2" applyNumberFormat="1" applyFont="1" applyFill="1" applyBorder="1" applyProtection="1">
      <protection locked="0"/>
    </xf>
    <xf numFmtId="0" fontId="43" fillId="0" borderId="0" xfId="0" applyFont="1" applyProtection="1">
      <protection locked="0"/>
    </xf>
    <xf numFmtId="14" fontId="43" fillId="0" borderId="0" xfId="0" applyNumberFormat="1" applyFont="1"/>
    <xf numFmtId="0" fontId="49" fillId="0" borderId="0" xfId="0" applyFont="1" applyAlignment="1">
      <alignment horizontal="center" wrapText="1"/>
    </xf>
    <xf numFmtId="0" fontId="48" fillId="0" borderId="0" xfId="0" applyFont="1" applyAlignment="1">
      <alignment horizontal="center"/>
    </xf>
    <xf numFmtId="0" fontId="15" fillId="0" borderId="30" xfId="0" applyFont="1" applyBorder="1" applyAlignment="1">
      <alignment horizontal="left" vertical="center"/>
    </xf>
    <xf numFmtId="0" fontId="14" fillId="0" borderId="30" xfId="0" applyFont="1" applyBorder="1" applyAlignment="1">
      <alignment horizontal="right" vertical="center" wrapText="1"/>
    </xf>
    <xf numFmtId="0" fontId="46" fillId="0" borderId="0" xfId="0" quotePrefix="1" applyFont="1" applyAlignment="1">
      <alignment horizontal="left" vertical="top" wrapText="1"/>
    </xf>
    <xf numFmtId="0" fontId="15" fillId="0" borderId="12" xfId="0" applyFont="1" applyBorder="1" applyAlignment="1">
      <alignment horizontal="left" vertical="center"/>
    </xf>
    <xf numFmtId="0" fontId="14" fillId="0" borderId="12" xfId="0" applyFont="1" applyBorder="1" applyAlignment="1">
      <alignment horizontal="right" vertical="center" wrapText="1"/>
    </xf>
    <xf numFmtId="0" fontId="51" fillId="0" borderId="0" xfId="0" applyFont="1" applyAlignment="1">
      <alignment horizontal="center" vertical="center"/>
    </xf>
    <xf numFmtId="49" fontId="14" fillId="0" borderId="12" xfId="0" applyNumberFormat="1" applyFont="1" applyBorder="1" applyAlignment="1">
      <alignment horizontal="right" vertical="center" wrapText="1"/>
    </xf>
    <xf numFmtId="49" fontId="19" fillId="0" borderId="0" xfId="0" quotePrefix="1" applyNumberFormat="1" applyFont="1" applyAlignment="1">
      <alignment horizontal="left" vertical="top"/>
    </xf>
    <xf numFmtId="0" fontId="19" fillId="0" borderId="0" xfId="0" quotePrefix="1" applyFont="1" applyAlignment="1">
      <alignment horizontal="left" wrapText="1"/>
    </xf>
    <xf numFmtId="0" fontId="19" fillId="0" borderId="0" xfId="0" applyFont="1" applyAlignment="1">
      <alignment horizontal="left" wrapText="1"/>
    </xf>
    <xf numFmtId="0" fontId="24" fillId="2" borderId="0" xfId="0" quotePrefix="1" applyFont="1" applyFill="1" applyAlignment="1">
      <alignment horizontal="left" vertical="center" wrapText="1"/>
    </xf>
    <xf numFmtId="0" fontId="24" fillId="2" borderId="0" xfId="0" quotePrefix="1" applyFont="1" applyFill="1" applyAlignment="1">
      <alignment horizontal="left" wrapText="1"/>
    </xf>
    <xf numFmtId="0" fontId="41" fillId="0" borderId="0" xfId="0" quotePrefix="1" applyFont="1" applyAlignment="1">
      <alignment horizontal="left" wrapText="1"/>
    </xf>
    <xf numFmtId="0" fontId="23" fillId="0" borderId="0" xfId="0" quotePrefix="1" applyFont="1" applyAlignment="1">
      <alignment horizontal="left" wrapText="1"/>
    </xf>
    <xf numFmtId="0" fontId="21" fillId="0" borderId="0" xfId="0" applyFont="1" applyAlignment="1">
      <alignment horizontal="left" wrapText="1"/>
    </xf>
    <xf numFmtId="0" fontId="14" fillId="0" borderId="0" xfId="0" quotePrefix="1" applyFont="1" applyAlignment="1">
      <alignment horizontal="left" wrapText="1"/>
    </xf>
    <xf numFmtId="0" fontId="14" fillId="0" borderId="0" xfId="0" applyFont="1" applyAlignment="1">
      <alignment horizontal="left" wrapText="1"/>
    </xf>
    <xf numFmtId="49" fontId="15" fillId="0" borderId="12" xfId="0" applyNumberFormat="1" applyFont="1" applyBorder="1" applyAlignment="1">
      <alignment horizontal="left" vertical="center"/>
    </xf>
    <xf numFmtId="0" fontId="17" fillId="0" borderId="0" xfId="0" quotePrefix="1" applyFont="1" applyAlignment="1">
      <alignment horizontal="left" wrapText="1"/>
    </xf>
    <xf numFmtId="49" fontId="23" fillId="0" borderId="4" xfId="0" applyNumberFormat="1" applyFont="1" applyBorder="1" applyAlignment="1">
      <alignment horizontal="center"/>
    </xf>
    <xf numFmtId="49" fontId="41" fillId="0" borderId="0" xfId="0" quotePrefix="1" applyNumberFormat="1" applyFont="1" applyAlignment="1">
      <alignment horizontal="left" vertical="top" wrapText="1"/>
    </xf>
    <xf numFmtId="49" fontId="27" fillId="0" borderId="0" xfId="0" quotePrefix="1" applyNumberFormat="1" applyFont="1" applyAlignment="1">
      <alignment horizontal="left" vertical="top" wrapText="1"/>
    </xf>
    <xf numFmtId="0" fontId="24" fillId="2" borderId="0" xfId="0" applyFont="1" applyFill="1" applyAlignment="1">
      <alignment horizontal="left" wrapText="1"/>
    </xf>
    <xf numFmtId="0" fontId="23" fillId="0" borderId="0" xfId="0" applyFont="1" applyAlignment="1">
      <alignment horizontal="left" wrapText="1"/>
    </xf>
    <xf numFmtId="0" fontId="24" fillId="2" borderId="6" xfId="0" applyFont="1" applyFill="1" applyBorder="1" applyAlignment="1">
      <alignment horizontal="left" wrapText="1"/>
    </xf>
    <xf numFmtId="0" fontId="19" fillId="0" borderId="6" xfId="0" quotePrefix="1" applyFont="1" applyBorder="1" applyAlignment="1">
      <alignment horizontal="left" wrapText="1"/>
    </xf>
    <xf numFmtId="0" fontId="19" fillId="0" borderId="0" xfId="0" quotePrefix="1" applyFont="1" applyAlignment="1">
      <alignment horizontal="left" wrapText="1" indent="2"/>
    </xf>
    <xf numFmtId="0" fontId="19" fillId="0" borderId="0" xfId="0" quotePrefix="1" applyFont="1" applyAlignment="1">
      <alignment horizontal="left" wrapText="1" indent="4"/>
    </xf>
    <xf numFmtId="0" fontId="21" fillId="0" borderId="0" xfId="0" applyFont="1" applyAlignment="1">
      <alignment horizontal="left" vertical="center" wrapText="1"/>
    </xf>
    <xf numFmtId="0" fontId="24" fillId="2" borderId="6" xfId="0" quotePrefix="1" applyFont="1" applyFill="1" applyBorder="1" applyAlignment="1">
      <alignment horizontal="left" vertical="center" wrapText="1"/>
    </xf>
    <xf numFmtId="0" fontId="19" fillId="0" borderId="6" xfId="0" quotePrefix="1" applyFont="1" applyBorder="1" applyAlignment="1">
      <alignment horizontal="left" wrapText="1" indent="2"/>
    </xf>
    <xf numFmtId="0" fontId="24" fillId="2" borderId="0" xfId="0" quotePrefix="1" applyFont="1" applyFill="1" applyAlignment="1">
      <alignment horizontal="left" vertical="top" wrapText="1"/>
    </xf>
    <xf numFmtId="0" fontId="24" fillId="2" borderId="6" xfId="0" quotePrefix="1" applyFont="1" applyFill="1" applyBorder="1" applyAlignment="1">
      <alignment horizontal="left" vertical="top" wrapText="1"/>
    </xf>
    <xf numFmtId="0" fontId="41" fillId="0" borderId="0" xfId="0" applyFont="1" applyAlignment="1">
      <alignment horizontal="left" wrapText="1" indent="3"/>
    </xf>
    <xf numFmtId="0" fontId="19" fillId="0" borderId="0" xfId="0" applyFont="1" applyAlignment="1">
      <alignment horizontal="left" wrapText="1" indent="3"/>
    </xf>
    <xf numFmtId="0" fontId="19" fillId="0" borderId="0" xfId="0" applyFont="1" applyAlignment="1">
      <alignment horizontal="left" wrapText="1" indent="1"/>
    </xf>
    <xf numFmtId="0" fontId="41" fillId="0" borderId="0" xfId="0" applyFont="1" applyAlignment="1">
      <alignment horizontal="left" wrapText="1" indent="1"/>
    </xf>
    <xf numFmtId="0" fontId="41" fillId="0" borderId="0" xfId="0" applyFont="1" applyAlignment="1">
      <alignment horizontal="left" wrapText="1"/>
    </xf>
    <xf numFmtId="49" fontId="14" fillId="0" borderId="0" xfId="0" quotePrefix="1" applyNumberFormat="1" applyFont="1" applyAlignment="1">
      <alignment horizontal="left" vertical="top" wrapText="1"/>
    </xf>
    <xf numFmtId="49" fontId="19" fillId="0" borderId="0" xfId="0" quotePrefix="1" applyNumberFormat="1" applyFont="1" applyAlignment="1">
      <alignment horizontal="left" vertical="top" wrapText="1"/>
    </xf>
    <xf numFmtId="0" fontId="19" fillId="0" borderId="0" xfId="0" quotePrefix="1" applyFont="1" applyAlignment="1">
      <alignment horizontal="left" wrapText="1" indent="1"/>
    </xf>
    <xf numFmtId="0" fontId="19" fillId="0" borderId="0" xfId="0" quotePrefix="1" applyFont="1" applyAlignment="1">
      <alignment horizontal="left" wrapText="1" indent="3"/>
    </xf>
    <xf numFmtId="0" fontId="24" fillId="2" borderId="0" xfId="0" applyFont="1" applyFill="1" applyAlignment="1">
      <alignment horizontal="left" vertical="center" wrapText="1"/>
    </xf>
    <xf numFmtId="49" fontId="24" fillId="2" borderId="0" xfId="60" quotePrefix="1" applyNumberFormat="1" applyFont="1" applyFill="1" applyAlignment="1">
      <alignment horizontal="left"/>
    </xf>
    <xf numFmtId="49" fontId="18" fillId="0" borderId="4" xfId="60" applyNumberFormat="1" applyFont="1" applyBorder="1" applyAlignment="1">
      <alignment horizontal="center"/>
    </xf>
    <xf numFmtId="0" fontId="19" fillId="0" borderId="0" xfId="60" applyFont="1" applyAlignment="1">
      <alignment horizontal="left"/>
    </xf>
    <xf numFmtId="49" fontId="53" fillId="2" borderId="0" xfId="60" quotePrefix="1" applyNumberFormat="1" applyFont="1" applyFill="1" applyAlignment="1">
      <alignment horizontal="left"/>
    </xf>
    <xf numFmtId="0" fontId="14" fillId="0" borderId="0" xfId="0" applyFont="1" applyAlignment="1">
      <alignment horizontal="left"/>
    </xf>
    <xf numFmtId="49" fontId="17" fillId="0" borderId="0" xfId="0" quotePrefix="1" applyNumberFormat="1" applyFont="1" applyAlignment="1">
      <alignment horizontal="left" wrapText="1"/>
    </xf>
    <xf numFmtId="49" fontId="18" fillId="0" borderId="4" xfId="0" applyNumberFormat="1" applyFont="1" applyBorder="1" applyAlignment="1">
      <alignment horizontal="center" wrapText="1"/>
    </xf>
    <xf numFmtId="49" fontId="14" fillId="0" borderId="4" xfId="0" applyNumberFormat="1" applyFont="1" applyBorder="1" applyAlignment="1">
      <alignment horizontal="center" wrapText="1"/>
    </xf>
    <xf numFmtId="49" fontId="18" fillId="0" borderId="4" xfId="0" applyNumberFormat="1" applyFont="1" applyBorder="1" applyAlignment="1">
      <alignment horizontal="center"/>
    </xf>
    <xf numFmtId="49" fontId="14" fillId="0" borderId="4" xfId="0" applyNumberFormat="1" applyFont="1" applyBorder="1"/>
    <xf numFmtId="49" fontId="19" fillId="0" borderId="0" xfId="0" applyNumberFormat="1" applyFont="1" applyAlignment="1">
      <alignment horizontal="left" wrapText="1"/>
    </xf>
    <xf numFmtId="49" fontId="19" fillId="0" borderId="0" xfId="0" quotePrefix="1" applyNumberFormat="1" applyFont="1" applyAlignment="1">
      <alignment horizontal="left" wrapText="1"/>
    </xf>
  </cellXfs>
  <cellStyles count="741">
    <cellStyle name="&quot;X&quot; MEN" xfId="125" xr:uid="{8B88CF0D-B8DC-4950-950D-3E8FFB0DE30E}"/>
    <cellStyle name="%" xfId="126" xr:uid="{408D9C04-2AF0-4555-ADBE-FB764314E272}"/>
    <cellStyle name="******************************************" xfId="127" xr:uid="{3ACD795C-AA8B-4A59-8196-7A5CAAAC4006}"/>
    <cellStyle name=";;;" xfId="128" xr:uid="{F59901AF-ADFA-4543-9923-8A223C24F4FC}"/>
    <cellStyle name="\" xfId="129" xr:uid="{6CEBCC60-58C3-45CA-A6BB-D8FD4277678B}"/>
    <cellStyle name="\_BLS_Directories_v6" xfId="130" xr:uid="{50DDDCFA-B401-4E37-996F-91CA7C4496F2}"/>
    <cellStyle name="\_bluebirdacdil13" xfId="131" xr:uid="{E3074523-0483-422B-A30C-DB6203856D76}"/>
    <cellStyle name="\_ecomps7w" xfId="132" xr:uid="{82B45BAA-AA65-4C6A-93B4-8FA4383ABA29}"/>
    <cellStyle name="\_equitycomps8" xfId="133" xr:uid="{38C44B15-2C59-479C-9FB4-A7E4EA187299}"/>
    <cellStyle name="\_equitycomps9" xfId="134" xr:uid="{E7AEDC26-C351-4D7B-AC43-39FEF2DDE461}"/>
    <cellStyle name="\_houston Isabel" xfId="135" xr:uid="{7F109A22-6226-4BFB-ABE3-443FBA0E776D}"/>
    <cellStyle name="\_hybrid2" xfId="136" xr:uid="{E9321547-9E2C-45C9-893B-968A81D0F56E}"/>
    <cellStyle name="\_ITXCcomps" xfId="137" xr:uid="{8CC8754B-B75C-44DC-BD57-C37703490968}"/>
    <cellStyle name="\_newcomps16" xfId="138" xr:uid="{A22BBE9A-59C4-4F5D-A263-4582253DA0EA}"/>
    <cellStyle name="\_ravenpitch3" xfId="139" xr:uid="{E72D559F-4261-459B-9295-1196FEF2AB9B}"/>
    <cellStyle name="\_ravenpitch32" xfId="140" xr:uid="{DA6BFA5B-59EB-4626-90D9-FC7826CB2A55}"/>
    <cellStyle name="_Comma" xfId="141" xr:uid="{5E92BBE6-63DB-4E61-846E-E9D9A6AC579E}"/>
    <cellStyle name="_Currency" xfId="142" xr:uid="{90A1C13E-DC98-428B-98F7-C025D3A99AE5}"/>
    <cellStyle name="_Currency_Alamosa Standalone6" xfId="143" xr:uid="{F05E16AF-0F91-479B-861E-E39E2D3AF20B}"/>
    <cellStyle name="_Currency_Roberts Standalone14 Quarterly 2" xfId="144" xr:uid="{B2C57E55-BC62-4ECC-BE84-C4BC90B12050}"/>
    <cellStyle name="_CurrencySpace" xfId="145" xr:uid="{B0B09838-0925-43D0-842B-F33B5CD53D3C}"/>
    <cellStyle name="_Multiple" xfId="146" xr:uid="{B991746C-88DF-4988-8D37-91D24D498EFB}"/>
    <cellStyle name="_MultipleSpace" xfId="147" xr:uid="{CAA51CAE-61F8-4C54-B8AE-837CEBC41A3D}"/>
    <cellStyle name="_Percent" xfId="148" xr:uid="{1119301E-24C9-4743-B610-0FF489BCE3AE}"/>
    <cellStyle name="_Percent_US Asset Managers updated 06 30 2008_v01" xfId="149" xr:uid="{742B6114-E6D4-4EF9-8E0B-70EEAB9306B2}"/>
    <cellStyle name="_Percent_US Asset Managers updated 06 30 2008_v01_1" xfId="150" xr:uid="{FCCBCB5F-3024-466F-8E89-B765CA5254C2}"/>
    <cellStyle name="_Percent_US Asset Managers updated 09 30 2008" xfId="151" xr:uid="{A0717369-FF02-4100-A433-C082456AB2F9}"/>
    <cellStyle name="_PercentSpace" xfId="152" xr:uid="{88347691-1A5A-4938-9DC7-5BEBAFB83E8D}"/>
    <cellStyle name="_Smart_Balance_Analysis_v145" xfId="153" xr:uid="{F3649D90-3F29-44A3-8EC5-FE1ECE1EDA9A}"/>
    <cellStyle name="_US Asset Managers updated 06 30 2008_v01" xfId="154" xr:uid="{E09A6CAB-C264-4D1C-8F13-1B9B1EF073AA}"/>
    <cellStyle name="_US Asset Managers updated 09 30 2008" xfId="155" xr:uid="{53BDEAAC-31E4-4C47-A8A3-C99726BA44C7}"/>
    <cellStyle name="¢ Currency [1]" xfId="156" xr:uid="{AC226946-FB33-4BFE-A573-B55BF5A63A84}"/>
    <cellStyle name="¢ Currency [2]" xfId="157" xr:uid="{E45C99E8-E3A8-4EEE-A6E9-7CE8EACBB364}"/>
    <cellStyle name="¢ Currency [3]" xfId="158" xr:uid="{6FF71C45-29FF-4907-BB14-18C265D28A37}"/>
    <cellStyle name="£ BP" xfId="159" xr:uid="{A9449807-B8C7-4ACD-9030-7C97BDA41968}"/>
    <cellStyle name="£ Currency [0]" xfId="160" xr:uid="{8B15CE2F-54AA-4C7E-A876-DB217FB1FDA0}"/>
    <cellStyle name="£ Currency [1]" xfId="161" xr:uid="{C455B59C-DA5F-4204-ABE8-004877B884B3}"/>
    <cellStyle name="£ Currency [2]" xfId="162" xr:uid="{650C041D-F2D2-4388-A16F-1E09AB69AC22}"/>
    <cellStyle name="¥ JY" xfId="163" xr:uid="{B327CF07-4BA7-4E1E-B326-56440E473C0C}"/>
    <cellStyle name="1" xfId="164" xr:uid="{AEDAE3A3-28CA-4FB9-86C8-6150FAEAC3F3}"/>
    <cellStyle name="2line" xfId="165" xr:uid="{7AAA7779-5CBE-4F2B-B9A0-ADB5D0F46359}"/>
    <cellStyle name="Acctg" xfId="166" xr:uid="{CF0415A8-CCB5-479D-8957-0CDFE32B5873}"/>
    <cellStyle name="Acctg$" xfId="167" xr:uid="{01E40832-3551-4371-9AE8-75C6AF6A4E25}"/>
    <cellStyle name="adj_share" xfId="168" xr:uid="{AAF70A36-C019-48F3-930C-B7F466144365}"/>
    <cellStyle name="AF Column - IBM Cognos" xfId="5" xr:uid="{FAF78711-802C-46B6-A384-2F96E7118634}"/>
    <cellStyle name="AF Data - IBM Cognos" xfId="6" xr:uid="{0E90F2DD-8E5D-48B2-9A33-01F6D7936469}"/>
    <cellStyle name="AF Data 0 - IBM Cognos" xfId="7" xr:uid="{388D2634-83A9-4758-9CF6-09026F391CF6}"/>
    <cellStyle name="AF Data 1 - IBM Cognos" xfId="8" xr:uid="{67E57F16-6BDA-4BA1-AF0D-2870DDDFE5C2}"/>
    <cellStyle name="AF Data 2 - IBM Cognos" xfId="9" xr:uid="{088B4A3F-A4A8-4349-9324-47AC79A675A1}"/>
    <cellStyle name="AF Data 3 - IBM Cognos" xfId="10" xr:uid="{0AC1000E-9767-45A8-9FFC-E1EFDB2E170E}"/>
    <cellStyle name="AF Data 4 - IBM Cognos" xfId="11" xr:uid="{5C6FB98C-2F5B-4915-A41A-3A14D671162C}"/>
    <cellStyle name="AF Data 5 - IBM Cognos" xfId="12" xr:uid="{F2E2D7E1-4BD1-491B-9B9F-A91D642E2225}"/>
    <cellStyle name="AF Data Leaf - IBM Cognos" xfId="13" xr:uid="{4391D882-F051-4249-BE53-AE84F53FC3F7}"/>
    <cellStyle name="AF Header - IBM Cognos" xfId="14" xr:uid="{17E8ADF2-8D7A-439F-866E-B4224A751AE9}"/>
    <cellStyle name="AF Header 0 - IBM Cognos" xfId="15" xr:uid="{5EE3F880-78DD-4B93-B718-31BB8DACB903}"/>
    <cellStyle name="AF Header 1 - IBM Cognos" xfId="16" xr:uid="{7C1904FC-0C98-4A52-A0B8-3C527D6670A9}"/>
    <cellStyle name="AF Header 2 - IBM Cognos" xfId="17" xr:uid="{E23552CE-EFCC-4A96-BEE8-13A5AD68F4D2}"/>
    <cellStyle name="AF Header 3 - IBM Cognos" xfId="18" xr:uid="{E5DC56EB-1766-41BA-9426-06BFAD5FAF23}"/>
    <cellStyle name="AF Header 4 - IBM Cognos" xfId="19" xr:uid="{58169395-C43B-4395-991A-D99585F2D224}"/>
    <cellStyle name="AF Header 5 - IBM Cognos" xfId="20" xr:uid="{E3C065EF-6A18-41F6-AC7C-CDBFB343BE37}"/>
    <cellStyle name="AF Header Leaf - IBM Cognos" xfId="21" xr:uid="{E10BB2A2-47E1-4265-8677-0D76AA8B630E}"/>
    <cellStyle name="AF Row - IBM Cognos" xfId="22" xr:uid="{F56CF3B0-19F3-4B0D-9C47-A269D791270F}"/>
    <cellStyle name="AF Row 0 - IBM Cognos" xfId="23" xr:uid="{C80059EC-3D15-4AE1-A471-D3FAEC4283A3}"/>
    <cellStyle name="AF Row 1 - IBM Cognos" xfId="24" xr:uid="{7339E8F1-02C7-40AD-8E4F-9319C5A7BDE4}"/>
    <cellStyle name="AF Row 2 - IBM Cognos" xfId="25" xr:uid="{BB55DDCC-6952-49B4-8C93-75C6A646E046}"/>
    <cellStyle name="AF Row 3 - IBM Cognos" xfId="26" xr:uid="{E5D7A71B-B2B9-4250-81EA-D71154EB7D62}"/>
    <cellStyle name="AF Row 4 - IBM Cognos" xfId="27" xr:uid="{81FA6499-EC86-45B2-AA53-9AA80004832E}"/>
    <cellStyle name="AF Row 5 - IBM Cognos" xfId="28" xr:uid="{24D2EECB-852C-47CC-8585-165AE0653D31}"/>
    <cellStyle name="AF Row Leaf - IBM Cognos" xfId="29" xr:uid="{2589EECC-736D-4434-8FD5-08F071B4D72C}"/>
    <cellStyle name="AF Subnm - IBM Cognos" xfId="30" xr:uid="{AA87BF04-91B4-4B1A-93E9-889411EF15E6}"/>
    <cellStyle name="AF Title - IBM Cognos" xfId="31" xr:uid="{E43CD066-E504-4E47-BD86-C459F698916D}"/>
    <cellStyle name="AFE" xfId="169" xr:uid="{F10CD003-781D-44ED-8426-E9A1E4EB8848}"/>
    <cellStyle name="Afjusted" xfId="170" xr:uid="{BDC14D4A-C508-4AC9-9055-2BD443BBBCAE}"/>
    <cellStyle name="args.style" xfId="171" xr:uid="{148066FF-A975-4D4B-9980-DCF3E2B96EB8}"/>
    <cellStyle name="Arial 10" xfId="172" xr:uid="{968A27EA-4280-4CB4-B4F8-2D252EB07A63}"/>
    <cellStyle name="Arial 12" xfId="173" xr:uid="{4A6B3FAB-E2FE-432C-B81D-E5C7240B5D29}"/>
    <cellStyle name="ArialNormal" xfId="174" xr:uid="{1AFA67BC-26CC-4FB1-9CC1-A478C72ED475}"/>
    <cellStyle name="Ariel 7 pt. plain" xfId="175" xr:uid="{CEEC554D-94D7-498F-BA03-35BFE3EC46E5}"/>
    <cellStyle name="Austral." xfId="176" xr:uid="{C1C9C277-FCDD-46C5-B4B8-B021F83E2AED}"/>
    <cellStyle name="Balance" xfId="177" xr:uid="{16A4172F-D270-41EF-8D44-B091E81FEB25}"/>
    <cellStyle name="BalanceSheet" xfId="178" xr:uid="{A4C7AC60-B1F3-47E1-9875-C9EB6D589EDD}"/>
    <cellStyle name="Basic" xfId="179" xr:uid="{94E39999-1C7C-47AB-AB62-B7FC7ADBFEC9}"/>
    <cellStyle name="BlackStrike" xfId="180" xr:uid="{E795348C-A5FF-49E0-A183-BAC176F3B7BE}"/>
    <cellStyle name="BlackText" xfId="181" xr:uid="{7840E449-27B3-4FE8-9742-B7FB4C434DB1}"/>
    <cellStyle name="Blank [$]" xfId="182" xr:uid="{D6A2E25F-2436-4141-BC6E-1DA5F8EA7ACB}"/>
    <cellStyle name="Blank [%]" xfId="183" xr:uid="{6D602F77-922A-46D8-AD89-B172B502F2DF}"/>
    <cellStyle name="Blank [,]" xfId="184" xr:uid="{0FCA6759-0100-4018-B9BB-D47E5CD9E3EF}"/>
    <cellStyle name="Blank [1$]" xfId="185" xr:uid="{DF7DA69E-7B57-4855-BCE0-952E8AE4B770}"/>
    <cellStyle name="Blank [1%]" xfId="186" xr:uid="{62A6F383-55E5-4554-91AD-4DB41B455D6D}"/>
    <cellStyle name="Blank [1,]" xfId="187" xr:uid="{789811EA-3645-458B-B5ED-17699CFEF675}"/>
    <cellStyle name="Blank [2$]" xfId="188" xr:uid="{68410549-FE2B-4F04-AD57-C4029E018CD6}"/>
    <cellStyle name="Blank [2%]" xfId="189" xr:uid="{07060915-21F2-49CE-ADBC-0AB47FA45F20}"/>
    <cellStyle name="Blank [2,]" xfId="190" xr:uid="{90A714C7-8291-418D-AC7D-ADFFEACB8966}"/>
    <cellStyle name="Blank [3$]" xfId="191" xr:uid="{92DD9DB0-747A-4408-B536-567EC49A9BA5}"/>
    <cellStyle name="Blank [3%]" xfId="192" xr:uid="{067269EB-3B3F-408E-9FAE-D04A8DCBB49D}"/>
    <cellStyle name="Blank [3,]" xfId="193" xr:uid="{D32EDEE1-BD1B-4D63-9D70-4A818B6B68CA}"/>
    <cellStyle name="Blank Out" xfId="194" xr:uid="{75AB76AB-2935-4E8D-AD22-61E6AFF540CD}"/>
    <cellStyle name="Blue" xfId="195" xr:uid="{32E805A6-5DE0-4338-AA56-8C87DC2EDF6C}"/>
    <cellStyle name="Blue Table Text" xfId="196" xr:uid="{CBF608B9-C99C-47BF-AC1F-6619AD33FF18}"/>
    <cellStyle name="bluenodec" xfId="197" xr:uid="{BED189FA-2524-4965-B0DC-81062DB83DB2}"/>
    <cellStyle name="bluepercent" xfId="198" xr:uid="{E1F7E782-ACC7-469E-B9DC-AB46F256EBB5}"/>
    <cellStyle name="Body_$Dollars" xfId="199" xr:uid="{531069CE-4D9A-40B4-93FF-F66C5D0F0036}"/>
    <cellStyle name="Bold/Border" xfId="200" xr:uid="{3EF511A4-5625-45A3-A7FD-01B1E6708509}"/>
    <cellStyle name="BoldText" xfId="201" xr:uid="{1BC76EAC-91E7-420D-BF37-2380059BD430}"/>
    <cellStyle name="Border" xfId="202" xr:uid="{E627375E-2CD5-40DD-8B79-A420F16038D7}"/>
    <cellStyle name="Border Heavy" xfId="203" xr:uid="{F4E14ED8-E672-4C4E-90DD-8784A21F2FC0}"/>
    <cellStyle name="Border Thin" xfId="204" xr:uid="{92960A0E-CC4D-4C44-A732-FABDB34BA2A5}"/>
    <cellStyle name="Bottom bold border" xfId="205" xr:uid="{3B87B19C-8969-4F89-B5CE-33D69F1631E6}"/>
    <cellStyle name="Bottom Edge" xfId="206" xr:uid="{048B63C2-2286-4D5A-86E7-D032836198AC}"/>
    <cellStyle name="Bottom single border" xfId="207" xr:uid="{C8F4173E-F89B-4603-A268-C160D07D041D}"/>
    <cellStyle name="British Pound" xfId="208" xr:uid="{1A5B5F28-8952-4248-9E92-43C2FC7C3A0C}"/>
    <cellStyle name="Bullet" xfId="209" xr:uid="{4ADC0B12-ABE7-4D5F-81F9-93D69F6A3B5B}"/>
    <cellStyle name="Bullet [0]" xfId="210" xr:uid="{C2BC4AC2-0315-48BB-9B90-CB1291F36F7F}"/>
    <cellStyle name="Bullet [2]" xfId="211" xr:uid="{56FAA46D-F957-4329-8200-B0482CDA684C}"/>
    <cellStyle name="Bullet [4]" xfId="212" xr:uid="{65FF4054-9D6D-43ED-9200-BFB20A7C61BC}"/>
    <cellStyle name="Bullet_US Asset Managers updated 06 30 2008_v01" xfId="213" xr:uid="{9164A077-A192-4B71-B2B0-6C8A1ABCE766}"/>
    <cellStyle name="Business Description" xfId="214" xr:uid="{00A6798D-EF7C-4301-B849-69CBB5BFCF42}"/>
    <cellStyle name="c" xfId="215" xr:uid="{46CEC1CB-CAB1-44CA-A621-361D4738E19A}"/>
    <cellStyle name="Calc Currency (0)" xfId="216" xr:uid="{E37CC6E1-6F78-4C44-969A-46D3D17C9340}"/>
    <cellStyle name="Calc Currency (2)" xfId="217" xr:uid="{B83A5447-1EE9-4117-9E19-F47A27FC35A9}"/>
    <cellStyle name="Calc Percent (0)" xfId="218" xr:uid="{2A0F374F-B414-4CD6-993D-40CB6C770425}"/>
    <cellStyle name="Calc Percent (1)" xfId="219" xr:uid="{9FE3FE83-5C04-4C1F-8D14-5DF4912D82DD}"/>
    <cellStyle name="Calc Percent (2)" xfId="220" xr:uid="{7E63D306-1794-41A5-9B14-06DB66118CFC}"/>
    <cellStyle name="Calc Units (0)" xfId="221" xr:uid="{EBA6B8C7-74FE-499B-A940-9B94F0E97317}"/>
    <cellStyle name="Calc Units (1)" xfId="222" xr:uid="{323ABBD6-3725-40AA-BD1F-B3E1880F6249}"/>
    <cellStyle name="Calc Units (2)" xfId="223" xr:uid="{B0F11DAB-390A-47B9-83FE-124E0BD963D4}"/>
    <cellStyle name="Calculated Column - IBM Cognos" xfId="32" xr:uid="{AA026B3D-9363-471A-BF00-671229FBD8B2}"/>
    <cellStyle name="Calculated Column Name - IBM Cognos" xfId="33" xr:uid="{DF407733-F7C6-4A7E-B413-C67DF86B12BD}"/>
    <cellStyle name="Calculated Row - IBM Cognos" xfId="34" xr:uid="{C4F7E220-D842-47FE-B85C-D5ABF4F2D319}"/>
    <cellStyle name="Calculated Row Name - IBM Cognos" xfId="35" xr:uid="{B7CC06D6-1618-4159-A3AA-00FF8AAA8E22}"/>
    <cellStyle name="Canada" xfId="224" xr:uid="{3BDCBAD3-A49C-447C-BA05-898F2D4AFD5B}"/>
    <cellStyle name="Cash Flow Statement" xfId="225" xr:uid="{E09777B3-DD1B-4F3E-A632-737D04D5B802}"/>
    <cellStyle name="CashFlow" xfId="226" xr:uid="{6C308A60-BC2D-49F0-B035-F10542E9F0BE}"/>
    <cellStyle name="center" xfId="227" xr:uid="{BA776C5F-BF59-4369-A3B0-9EC695CB2E6F}"/>
    <cellStyle name="Cents" xfId="228" xr:uid="{7E3999A0-FDF1-49D7-8240-B465002D53C2}"/>
    <cellStyle name="Ch, Column Header" xfId="229" xr:uid="{FD79C1E4-09FF-4140-B4C2-94CC35CBAF16}"/>
    <cellStyle name="Check" xfId="230" xr:uid="{D1CDDC85-6141-4916-8426-027052FDCE07}"/>
    <cellStyle name="Client Name" xfId="231" xr:uid="{803E8D2B-697E-48D8-A07B-FD39408FDDC2}"/>
    <cellStyle name="Co. Names" xfId="232" xr:uid="{8B5049D0-7A79-48DE-8960-43636D190A2A}"/>
    <cellStyle name="COL HEADINGS" xfId="233" xr:uid="{E2737EAF-DE57-4C47-BFEE-BF6CA53567EF}"/>
    <cellStyle name="ColHeading" xfId="234" xr:uid="{E4226D4C-93FA-466C-9F89-5F030AAC80E2}"/>
    <cellStyle name="Column Header" xfId="235" xr:uid="{D77260A9-9D83-41EF-917C-EB903ED146AB}"/>
    <cellStyle name="Column Headings" xfId="236" xr:uid="{BF99AD4C-4EC8-4B4F-BE31-D4A22F0AC7C9}"/>
    <cellStyle name="Column Name - IBM Cognos" xfId="36" xr:uid="{181C8263-93EC-4DDA-882F-E6C210B1A30A}"/>
    <cellStyle name="Column Template - IBM Cognos" xfId="37" xr:uid="{7E5FD6EE-A7DB-4807-826F-43BE581D1214}"/>
    <cellStyle name="coma" xfId="237" xr:uid="{AAE42919-D708-4D5C-8CBC-5BE992104B2C}"/>
    <cellStyle name="comm" xfId="238" xr:uid="{B8645E7E-B202-4EDA-A9CC-29493A545326}"/>
    <cellStyle name="Comma" xfId="1" builtinId="3"/>
    <cellStyle name="Comma  - Style1" xfId="239" xr:uid="{0A012F46-A025-480B-A749-B5007D974D02}"/>
    <cellStyle name="Comma  - Style2" xfId="240" xr:uid="{FAC9E22F-9D7B-4152-A468-5803FABAF000}"/>
    <cellStyle name="Comma  - Style3" xfId="241" xr:uid="{B42A6A70-51F6-4712-8F81-063DAC68210B}"/>
    <cellStyle name="Comma  - Style4" xfId="242" xr:uid="{534B7D1D-2B3A-42BF-9146-E908CFA6EEDB}"/>
    <cellStyle name="Comma  - Style5" xfId="243" xr:uid="{8BA8AFC5-8860-4691-ADBA-61B0EE687AC9}"/>
    <cellStyle name="Comma  - Style6" xfId="244" xr:uid="{7976BF21-7722-4727-BF86-054E401D0597}"/>
    <cellStyle name="Comma  - Style7" xfId="245" xr:uid="{2E1B789C-D7CD-4CD4-90B5-CAAC7A77CFAD}"/>
    <cellStyle name="Comma  - Style8" xfId="246" xr:uid="{F3C95E29-9420-41BB-A1D9-3A52C487CA63}"/>
    <cellStyle name="Comma (1)" xfId="247" xr:uid="{04E8BABF-7AD5-4994-9EDC-925EF503256A}"/>
    <cellStyle name="Comma [0] Total" xfId="248" xr:uid="{48C5014B-E679-45E8-8AF8-DF31880036D5}"/>
    <cellStyle name="Comma [1]" xfId="249" xr:uid="{65B200F9-6171-492C-A4D2-3DDFDC4548DC}"/>
    <cellStyle name="Comma [1] Total" xfId="250" xr:uid="{5583EC77-90AC-4D23-87D4-417860955155}"/>
    <cellStyle name="Comma [1]_AM IPO Sept 03 v5" xfId="251" xr:uid="{05F1CBD9-4C31-49D5-AD6C-11895491F137}"/>
    <cellStyle name="Comma [2]" xfId="252" xr:uid="{22A5CAD7-55E7-49A9-8C11-F113E91965BE}"/>
    <cellStyle name="Comma [2] Total" xfId="253" xr:uid="{0DE7F645-2979-4341-ACB0-A785B5752FA8}"/>
    <cellStyle name="Comma [2]_AM IPO Sept 03 v5" xfId="254" xr:uid="{C2C16910-2282-4C38-BB0D-1B7A5A31564F}"/>
    <cellStyle name="Comma [3]" xfId="255" xr:uid="{3D4840E1-6979-4EF2-B0BF-CE2F1F653C68}"/>
    <cellStyle name="Comma 0" xfId="256" xr:uid="{2E5DB07B-2482-4064-922C-24CB6A5016BD}"/>
    <cellStyle name="Comma 0*" xfId="257" xr:uid="{2F3AE9FA-4CBA-4C7D-8A4E-57D2D63AFDFE}"/>
    <cellStyle name="Comma 0_07_06_01 Financial Model_v2.xls Chart 1" xfId="258" xr:uid="{494DBC3B-6A0A-4B56-AD74-A41B94108156}"/>
    <cellStyle name="Comma 10" xfId="738" xr:uid="{E2BEB0E1-74AA-4D06-8BA5-986919720AA7}"/>
    <cellStyle name="Comma 10 2" xfId="68" xr:uid="{027C7C59-FD42-43EF-B325-8B26FDE90EA9}"/>
    <cellStyle name="Comma 11" xfId="708" xr:uid="{6A48C60F-6D30-49BA-97D1-3437040359CE}"/>
    <cellStyle name="Comma 12" xfId="734" xr:uid="{AD8DA600-3434-4C10-90C3-9732EA8E9169}"/>
    <cellStyle name="Comma 13" xfId="724" xr:uid="{DBD041D6-69C3-4E7F-80D5-5B4DDBF53CD6}"/>
    <cellStyle name="Comma 14" xfId="740" xr:uid="{E1C1794C-4579-461B-AFBF-9457E8734280}"/>
    <cellStyle name="Comma 15" xfId="710" xr:uid="{AAAC0EA1-9F1A-4E21-B598-FE765521A94E}"/>
    <cellStyle name="Comma 16" xfId="735" xr:uid="{79959988-29AD-4BE2-B46B-E8AAE28328BC}"/>
    <cellStyle name="Comma 17" xfId="722" xr:uid="{FB11FDE2-518A-4E49-9E13-A770F26410BE}"/>
    <cellStyle name="Comma 2" xfId="67" xr:uid="{1783222D-1600-4690-9982-C963036B961A}"/>
    <cellStyle name="Comma 2 2" xfId="71" xr:uid="{F88EB174-3301-4B41-8096-5C44A995DC50}"/>
    <cellStyle name="Comma 2 2 2" xfId="81" xr:uid="{B5F7686B-3CE2-4E60-B3B1-A8355AB70E82}"/>
    <cellStyle name="Comma 2 3" xfId="119" xr:uid="{350751B1-93E9-4F60-912A-A062B02FC4BF}"/>
    <cellStyle name="Comma 2*" xfId="259" xr:uid="{1838D363-0180-4679-A5AD-BF88EAFFE0C5}"/>
    <cellStyle name="Comma 2_2002 SP Sector Returns1" xfId="260" xr:uid="{D97D2616-85FA-4309-A9D2-EF852574608A}"/>
    <cellStyle name="Comma 3" xfId="74" xr:uid="{78628C85-38EB-41F8-8CE1-B8450AEFFB95}"/>
    <cellStyle name="Comma 3 2" xfId="123" xr:uid="{A77557E3-9284-422B-BF00-52007CAA97D6}"/>
    <cellStyle name="Comma 3*" xfId="261" xr:uid="{B6474D74-F0EE-4D97-9C7D-BF550467ABAF}"/>
    <cellStyle name="Comma 4" xfId="75" xr:uid="{7721D8FF-B09A-4BA5-96AF-A4E325DE907C}"/>
    <cellStyle name="Comma 4 2" xfId="82" xr:uid="{FA4BEAE3-3F0A-4A42-8F54-EE22C59F90C8}"/>
    <cellStyle name="Comma 4 3" xfId="705" xr:uid="{36CDC82D-078E-4E99-BC9F-8C06A0DF7F52}"/>
    <cellStyle name="Comma 5" xfId="86" xr:uid="{3A2947CB-CFC3-4A85-97C7-4A819854FE23}"/>
    <cellStyle name="Comma 5 2" xfId="99" xr:uid="{C9915D75-C8E1-45F9-A437-63F6726490F4}"/>
    <cellStyle name="Comma 6" xfId="94" xr:uid="{74847031-A68A-4C25-85C5-8A2E4331E9D6}"/>
    <cellStyle name="Comma 6 2" xfId="714" xr:uid="{08EFC6D9-31C4-4691-810B-A40FDC5A488A}"/>
    <cellStyle name="Comma 7" xfId="720" xr:uid="{96ED2693-E91B-4486-B915-8849FCEC588B}"/>
    <cellStyle name="Comma 7 5" xfId="107" xr:uid="{395E8D0A-B047-4471-A426-DB0B0AB4E82A}"/>
    <cellStyle name="Comma 7 7" xfId="108" xr:uid="{CD9AFD41-EEFC-44D7-8CA0-9D4B0CF2BACB}"/>
    <cellStyle name="Comma 8" xfId="115" xr:uid="{C65DFBFF-61E6-4211-B726-85E91B29BDAC}"/>
    <cellStyle name="Comma 9" xfId="712" xr:uid="{99513EE7-7116-4AB1-AEBB-FC548321CB8E}"/>
    <cellStyle name="Comma Cents" xfId="262" xr:uid="{638F35AB-A7A9-4695-B2E6-CE11FD226658}"/>
    <cellStyle name="Comma*" xfId="263" xr:uid="{66FE3827-F580-439B-AE11-625C3E42F6C4}"/>
    <cellStyle name="Comma0" xfId="264" xr:uid="{37D0ECAA-C1D3-4723-A197-BF2206467630}"/>
    <cellStyle name="Comma0 - Modelo1" xfId="265" xr:uid="{6EA60437-6E94-4EF6-9F87-F9ECAB8A444B}"/>
    <cellStyle name="Comma0 - Style1" xfId="266" xr:uid="{AD0328A0-E661-40FC-B1C8-A25C88C38EDB}"/>
    <cellStyle name="Comma1 - Modelo2" xfId="267" xr:uid="{987BFB6D-B521-4D19-9A73-CB026D014AA2}"/>
    <cellStyle name="Comma1 - Style2" xfId="268" xr:uid="{14E5BAEB-247D-49B3-A011-A15836C0D578}"/>
    <cellStyle name="Comma-Rounded" xfId="269" xr:uid="{BC44E628-A5CA-4752-8B4E-B0D77F8C9D4E}"/>
    <cellStyle name="commas" xfId="270" xr:uid="{E1F10A5F-EAD6-464A-A6D4-7AC7E5D4BBBC}"/>
    <cellStyle name="Company" xfId="271" xr:uid="{09562851-CE68-4BA5-B1F3-E40FBF50D022}"/>
    <cellStyle name="CompanyName" xfId="272" xr:uid="{4EECD439-9D3A-4ABC-8701-EA87DC7A46C3}"/>
    <cellStyle name="Copied" xfId="273" xr:uid="{59799C22-49F3-440C-9037-A37DD4AE25CD}"/>
    <cellStyle name="Cover Date" xfId="274" xr:uid="{ED2AA0C9-0B8A-495B-A227-61C5DBBA07D3}"/>
    <cellStyle name="Cover Subtitle" xfId="275" xr:uid="{541CB362-F4E2-4EB1-AFE3-F9DE82EABDA3}"/>
    <cellStyle name="Cover Title" xfId="276" xr:uid="{89377AB8-4139-4DB0-94E8-54AF257806C2}"/>
    <cellStyle name="Cur" xfId="277" xr:uid="{B1416933-41E8-402A-8C1C-DFDD2E2AE649}"/>
    <cellStyle name="CurRatio" xfId="278" xr:uid="{42E3EB81-0872-42A2-9B4D-ACAF968705D8}"/>
    <cellStyle name="Currency" xfId="3" builtinId="4"/>
    <cellStyle name="Currency ($)" xfId="279" xr:uid="{E527D96B-4A07-4258-9023-DAAE081155A8}"/>
    <cellStyle name="Currency (£)" xfId="280" xr:uid="{DA334FAE-2D4A-45A1-9B9B-E1C831498C01}"/>
    <cellStyle name="Currency [0] Total" xfId="281" xr:uid="{2B232452-6E79-434F-BF63-9B4CE6CB5081}"/>
    <cellStyle name="Currency [1]" xfId="282" xr:uid="{E4154B38-390E-492D-999A-137A33FF3E5B}"/>
    <cellStyle name="Currency [1] Total" xfId="283" xr:uid="{127FD1CD-3583-40E1-A5B6-56AE34971E3E}"/>
    <cellStyle name="Currency [1]_AM IPO Sept 03 v5" xfId="284" xr:uid="{3CB38B59-1B89-44C7-B6D7-73B73C9C8317}"/>
    <cellStyle name="Currency [2]" xfId="285" xr:uid="{F9D7F076-FD0A-473B-AAF2-BBD2BDD8E609}"/>
    <cellStyle name="Currency [2] Total" xfId="286" xr:uid="{6DCE4858-A34E-4A8A-A8CC-E86C8F173291}"/>
    <cellStyle name="Currency [2]_AM IPO Sept 03 v5" xfId="287" xr:uid="{6B4B90BA-65F4-4B93-B477-2756E07BA60E}"/>
    <cellStyle name="Currency [3]" xfId="288" xr:uid="{ED6BE53D-BBE8-4340-98B7-A12D008D7FD0}"/>
    <cellStyle name="Currency 0" xfId="289" xr:uid="{B3AE5647-2F9F-40D5-802B-65F38C2E14FA}"/>
    <cellStyle name="Currency 10" xfId="731" xr:uid="{949F5109-E076-4513-8C25-E7220F90F785}"/>
    <cellStyle name="Currency 11" xfId="727" xr:uid="{7AF8BCC6-DE04-441B-B39E-F274E7A1AC54}"/>
    <cellStyle name="Currency 12" xfId="729" xr:uid="{4D0A90BE-6413-409A-8DF3-55CFF90C9131}"/>
    <cellStyle name="Currency 13" xfId="728" xr:uid="{2CD645E1-BC9C-42B1-8FAF-8F24B522793C}"/>
    <cellStyle name="Currency 2" xfId="62" xr:uid="{92C48F1F-6316-4ADF-B004-24C6DD67EED9}"/>
    <cellStyle name="Currency 2 2" xfId="70" xr:uid="{DD94EEF2-56DC-4791-9D65-7FA4A9272C68}"/>
    <cellStyle name="Currency 2 2 2" xfId="717" xr:uid="{3FAF2178-0A54-4828-89EB-CA2201BC342B}"/>
    <cellStyle name="Currency 2 3" xfId="101" xr:uid="{BC62307C-BDC5-41F3-B3C1-82AE411F7BF8}"/>
    <cellStyle name="Currency 2 4" xfId="290" xr:uid="{1F6E026C-2D50-44E1-8F20-7794126309ED}"/>
    <cellStyle name="Currency 2 Total" xfId="291" xr:uid="{37B5F533-6E09-4193-A3E7-79253FB5A566}"/>
    <cellStyle name="Currency 2*" xfId="292" xr:uid="{C859C81B-1CBA-473E-AD02-EA7AFB2BAAAA}"/>
    <cellStyle name="Currency 2_% Change" xfId="293" xr:uid="{913E3744-7526-4D86-9CEF-8C5EB41AD923}"/>
    <cellStyle name="Currency 3" xfId="715" xr:uid="{15EC24E0-72B1-4F0E-8A14-70080E3A0285}"/>
    <cellStyle name="Currency 3*" xfId="294" xr:uid="{8D8BD406-1587-43A7-BACC-8255D242F008}"/>
    <cellStyle name="Currency 4" xfId="121" xr:uid="{983E23FA-81E5-4E69-8A1C-8E9F5176828F}"/>
    <cellStyle name="Currency 5" xfId="718" xr:uid="{4F4CA0D4-5FF3-4E11-B848-4754BB52BB42}"/>
    <cellStyle name="Currency 6" xfId="736" xr:uid="{1DF49697-D55B-4178-A550-48AF9B5067E8}"/>
    <cellStyle name="Currency 7" xfId="706" xr:uid="{FABD704A-D44E-406E-B72A-2922C46D7666}"/>
    <cellStyle name="Currency 8" xfId="732" xr:uid="{7C3247C5-CC14-42EE-B9A1-E99C73042DB6}"/>
    <cellStyle name="Currency 9" xfId="726" xr:uid="{901CB6B2-1A68-4D5D-BD61-37DCD0668CAD}"/>
    <cellStyle name="Currency*" xfId="295" xr:uid="{3B706BF2-4E69-481C-9B96-D276DC2FB832}"/>
    <cellStyle name="Currency0" xfId="296" xr:uid="{B83093A5-08FE-44A3-808B-3AC78F95CB0B}"/>
    <cellStyle name="Currency1" xfId="297" xr:uid="{29878589-51B9-4E18-B0D4-CEA8C544426B}"/>
    <cellStyle name="Currency2" xfId="298" xr:uid="{E70E8E46-DE37-4E98-BC32-9EB08E7BEF91}"/>
    <cellStyle name="Currency-Rounded" xfId="299" xr:uid="{0A0A4834-5F0C-4BB1-B133-AA5286D271E9}"/>
    <cellStyle name="custom" xfId="300" xr:uid="{ADC216AC-33D8-485E-8C06-D5FC4817A6D4}"/>
    <cellStyle name="d" xfId="301" xr:uid="{29CCF974-69FA-4DBD-A200-6E8042F8C82E}"/>
    <cellStyle name="Dash" xfId="302" xr:uid="{0A6B73F3-FEF0-4BD7-AA47-5BF515FD8E5E}"/>
    <cellStyle name="data" xfId="303" xr:uid="{1F61918C-71A6-4828-99F5-B36E6AFC2066}"/>
    <cellStyle name="Date" xfId="304" xr:uid="{C0951F5A-46BD-4342-AC20-77EE5DFB00C3}"/>
    <cellStyle name="Date [Abbreviated]" xfId="305" xr:uid="{FD5B8FAA-F72B-4EF1-B68D-7E1BDF351392}"/>
    <cellStyle name="Date [D-M-Y]" xfId="306" xr:uid="{5C0B0FDD-FC49-4ADD-8AAE-002605763442}"/>
    <cellStyle name="Date [Long Europe]" xfId="307" xr:uid="{FFA3E2C4-83DF-4375-B160-D3B097F414B4}"/>
    <cellStyle name="Date [Long U.S.]" xfId="308" xr:uid="{84666B6D-04A1-421C-8B75-2383DD14B53B}"/>
    <cellStyle name="Date [M/D/Y]" xfId="309" xr:uid="{026640B4-B20E-4B01-A08F-F5E96FF6C720}"/>
    <cellStyle name="Date [M/Y]" xfId="310" xr:uid="{5DA23317-60B4-49FF-B1E2-6F383BE2CFA0}"/>
    <cellStyle name="Date [M-Y]" xfId="311" xr:uid="{C46D0286-914A-409E-B4D5-7A31D66278EF}"/>
    <cellStyle name="Date [Short Europe]" xfId="312" xr:uid="{BDDC677A-D33B-4EEF-9913-62C5ED819C31}"/>
    <cellStyle name="Date [Short U.S.]" xfId="313" xr:uid="{874D5227-494F-4B17-A3B0-F4682AD074FE}"/>
    <cellStyle name="Date Aligned" xfId="314" xr:uid="{73402011-67B7-43C6-B056-1D704C11C595}"/>
    <cellStyle name="Date Aligned*" xfId="315" xr:uid="{8524C6A3-555E-420E-9BD6-64ABE093B398}"/>
    <cellStyle name="Date Aligned_2002 SP Sector Returns1" xfId="316" xr:uid="{3A0E3132-3B20-406D-B521-9EF7FDCEDF05}"/>
    <cellStyle name="Date Day" xfId="317" xr:uid="{73A5780B-B810-46D4-AFF9-318CA85F2AAA}"/>
    <cellStyle name="Date Year" xfId="318" xr:uid="{2125A925-61DD-4D28-B788-4F5E90074AEE}"/>
    <cellStyle name="Date_3YRPLAN3" xfId="319" xr:uid="{085D5A64-0D3E-47BF-A201-EE2B04867832}"/>
    <cellStyle name="DateLong" xfId="320" xr:uid="{3ACD2A25-1A1A-4AA0-9A95-F2CDA896147D}"/>
    <cellStyle name="Dates" xfId="321" xr:uid="{3DDBE7D1-C980-4D25-88AD-D2346B7D25A1}"/>
    <cellStyle name="DateYear" xfId="322" xr:uid="{7A3BA8AC-4581-4080-AAF2-B2C3A5C38425}"/>
    <cellStyle name="DateYearEstimate" xfId="323" xr:uid="{730A03B9-6BBE-4BFF-8C6F-E56E56A7E962}"/>
    <cellStyle name="DateYearWholeEstimate" xfId="324" xr:uid="{B2FFA793-8714-40CD-BF3E-F09F0B1F9C8B}"/>
    <cellStyle name="Dezimal [0]_pldt" xfId="325" xr:uid="{7B837AF0-431C-4B16-A3C5-2DBBB8853169}"/>
    <cellStyle name="Dezimal_pldt" xfId="326" xr:uid="{7EFF75F2-2526-4596-9DA5-5FB8491FE258}"/>
    <cellStyle name="Dia" xfId="327" xr:uid="{B04AD8E9-5126-4378-B687-E8083F0AFE31}"/>
    <cellStyle name="Differs From Base - IBM Cognos" xfId="38" xr:uid="{A636B93A-DF41-4ED3-98D5-4B249B148A56}"/>
    <cellStyle name="dolar whole" xfId="328" xr:uid="{CB5BB4A7-A00A-48ED-9946-7AA068D098F6}"/>
    <cellStyle name="dollar" xfId="329" xr:uid="{0AF6B787-FF74-4142-8E6D-DBA2F99A5521}"/>
    <cellStyle name="Dollar (Canadian)" xfId="330" xr:uid="{577DCC34-A136-4085-B5AC-0C0783C6B95D}"/>
    <cellStyle name="Dollar Whole" xfId="331" xr:uid="{98BE7C91-48A0-427D-9C30-BAA48785C8D3}"/>
    <cellStyle name="Dollar_EV - Sub" xfId="332" xr:uid="{57B740E7-0ED4-416B-A191-7EC3B1E4D7B5}"/>
    <cellStyle name="Dollars" xfId="333" xr:uid="{200AE33B-4331-4106-AAA7-37A2A0BC87F1}"/>
    <cellStyle name="DollarWhole" xfId="334" xr:uid="{72BE7D7A-92E4-42AD-B042-C0D4D10C02C9}"/>
    <cellStyle name="Dotted Line" xfId="335" xr:uid="{E98AC12F-2953-4C4D-9FB0-E63C1E91BBCC}"/>
    <cellStyle name="Double Accounting" xfId="336" xr:uid="{A536565F-E85D-47C6-859C-69D415CB4784}"/>
    <cellStyle name="Double Underline" xfId="337" xr:uid="{1B912528-000F-46D8-B1FC-C00EE2B66479}"/>
    <cellStyle name="Download" xfId="338" xr:uid="{787B0741-821B-4B33-9863-AEDFBC4357BE}"/>
    <cellStyle name="DP1" xfId="339" xr:uid="{3168A0A3-7BA2-495D-BBC6-88542060148A}"/>
    <cellStyle name="Edit - IBM Cognos" xfId="39" xr:uid="{1FEBEEA5-D052-4F9A-8F2D-8F92EA94924E}"/>
    <cellStyle name="Encabez1" xfId="340" xr:uid="{410B11BC-80DE-4BFD-91BB-2450F4CA7047}"/>
    <cellStyle name="Encabez2" xfId="341" xr:uid="{58BF950D-5677-4D05-B402-6ED27F32965B}"/>
    <cellStyle name="Entered" xfId="342" xr:uid="{ED145474-780B-4D74-B4CD-62F447F854C5}"/>
    <cellStyle name="EPS" xfId="343" xr:uid="{D18CBAA7-413F-4B2D-AA5A-52BDD156951B}"/>
    <cellStyle name="Euro" xfId="344" xr:uid="{DC47EC66-47F8-4CC5-BDAA-F10C069149A8}"/>
    <cellStyle name="F2" xfId="345" xr:uid="{4384C3AA-6619-4BCC-8AB0-AC0422500E32}"/>
    <cellStyle name="F3" xfId="346" xr:uid="{445FE4AC-9AD1-4D2E-930D-B7378BE41369}"/>
    <cellStyle name="F4" xfId="347" xr:uid="{A0DBAE9E-CCE5-4750-9616-2AF694780B89}"/>
    <cellStyle name="F5" xfId="348" xr:uid="{5847ABDC-8FFE-45CB-BC04-44CD0A2B306F}"/>
    <cellStyle name="F6" xfId="349" xr:uid="{68158E4E-EAD3-4DC5-84C3-3212710D0BF1}"/>
    <cellStyle name="F7" xfId="350" xr:uid="{09499C69-4F2E-4A6F-A7F6-75683B7671E7}"/>
    <cellStyle name="F8" xfId="351" xr:uid="{DCB6A891-E6AB-4412-8EE3-6F3701A9A903}"/>
    <cellStyle name="Fijo" xfId="352" xr:uid="{7411FFE0-8347-43C4-A525-ED20DCBBC4E4}"/>
    <cellStyle name="Financiero" xfId="353" xr:uid="{9E4192AA-BBCA-4ABC-818B-FFC8BB07BFA5}"/>
    <cellStyle name="Fixed" xfId="354" xr:uid="{DEAA5287-178D-4F5C-8CE6-296200331588}"/>
    <cellStyle name="Footer SBILogo1" xfId="355" xr:uid="{7ECA3753-BA9F-432F-A729-89D30E1C8152}"/>
    <cellStyle name="Footer SBILogo2" xfId="356" xr:uid="{2A4B40DF-5CE5-4C86-8B76-4EFF184F8182}"/>
    <cellStyle name="Footnote" xfId="357" xr:uid="{50C691A1-F1A9-4A86-9230-8D0187B2FC43}"/>
    <cellStyle name="Footnote Reference" xfId="358" xr:uid="{897CB1DA-9C1A-437F-BE1B-72AD3A37E841}"/>
    <cellStyle name="Footnote_% Change" xfId="359" xr:uid="{A34AC576-A2D0-4D4A-BA82-BFC3F5A3EC15}"/>
    <cellStyle name="Footnotes" xfId="360" xr:uid="{CE018C8E-11C1-42F9-8944-89F1DE49A3B1}"/>
    <cellStyle name="Format ($)" xfId="361" xr:uid="{10E436DB-450E-4335-8202-2CA580424283}"/>
    <cellStyle name="Format (no $)" xfId="362" xr:uid="{D26D2789-767B-4464-AE68-CE165CE83CCA}"/>
    <cellStyle name="Formula" xfId="363" xr:uid="{7D0DE4FA-0636-4CB3-A0D9-A142295BB4C0}"/>
    <cellStyle name="Formula - IBM Cognos" xfId="40" xr:uid="{1CF3AE20-0E2D-498B-B97C-DF8426EE0E8A}"/>
    <cellStyle name="Fraction" xfId="364" xr:uid="{5FBB8A83-A3C3-45CE-AEE7-BCCA31CE2865}"/>
    <cellStyle name="Fraction [8]" xfId="365" xr:uid="{DFD8799F-112A-43BF-873A-507DB9D9F7F6}"/>
    <cellStyle name="Fraction [Bl]" xfId="366" xr:uid="{DEF477DC-E8A9-4AA3-89B2-ADCA6EE1EF14}"/>
    <cellStyle name="Fraction_US Asset Managers updated 09 30 2008" xfId="367" xr:uid="{D1AC1FDE-A3F4-4F52-9929-A9FEE2F1FAE0}"/>
    <cellStyle name="General" xfId="368" xr:uid="{BE60C945-8FDB-45D3-A0E6-E148164A8DC9}"/>
    <cellStyle name="General [C]" xfId="369" xr:uid="{CDF1B71B-B560-451E-B74D-51D5556D3B54}"/>
    <cellStyle name="General [R]" xfId="370" xr:uid="{895066D7-22A5-4C49-938D-156FEA53A82E}"/>
    <cellStyle name="general_Owens CC Model_v26" xfId="371" xr:uid="{AE9471C8-687D-49F6-BC01-CE8361797684}"/>
    <cellStyle name="Grand Total" xfId="372" xr:uid="{8F2E9337-CE7C-4875-BA97-75FA5C508C43}"/>
    <cellStyle name="Grey" xfId="373" xr:uid="{336501A8-5BEF-4E33-9087-C05F2FB96D75}"/>
    <cellStyle name="Group Name - IBM Cognos" xfId="41" xr:uid="{F116B93A-BC79-4CB6-A70D-6BA5B4F29D98}"/>
    <cellStyle name="growth" xfId="374" xr:uid="{D6C7C5CA-22BF-4272-BAAC-D59E2B6EEE1B}"/>
    <cellStyle name="GrowthRate" xfId="375" xr:uid="{AFDF64B2-1125-4D89-B4FE-25283DBBE438}"/>
    <cellStyle name="GrowthSeq" xfId="376" xr:uid="{19E03F0B-1B1B-4F46-8172-FA9BBE8D5299}"/>
    <cellStyle name="H 2" xfId="377" xr:uid="{98614610-369D-4EF2-996F-685F8D1FB74B}"/>
    <cellStyle name="Hard Percent" xfId="378" xr:uid="{85CBE713-787D-485F-84B0-CD6C76CA86C7}"/>
    <cellStyle name="Header" xfId="379" xr:uid="{56B03E54-B7B7-4283-AB21-075355E597B9}"/>
    <cellStyle name="Header Draft Stamp" xfId="380" xr:uid="{9261E6EF-5F42-451C-861C-CD0A74A6E430}"/>
    <cellStyle name="Header_% Change" xfId="381" xr:uid="{311F9E5F-B450-4750-8A5F-81B7B292AC02}"/>
    <cellStyle name="Header1" xfId="382" xr:uid="{18AE6B48-B22E-40A2-A958-7740DB0D6333}"/>
    <cellStyle name="Header2" xfId="383" xr:uid="{596FCE1F-79F3-4B96-880E-EAD124D9DC9D}"/>
    <cellStyle name="headers" xfId="384" xr:uid="{4D1B4747-6637-400B-B1B0-5A1CEB9D97A8}"/>
    <cellStyle name="heading" xfId="385" xr:uid="{DD5E0C3E-3AC1-4026-9F44-13913020F6A2}"/>
    <cellStyle name="Heading 1 Above" xfId="386" xr:uid="{E3EE8CBB-C7B4-4436-BB63-CDB866C06A92}"/>
    <cellStyle name="Heading 1+" xfId="387" xr:uid="{10EE40D9-4D10-4EFB-B713-79ACC1D357DA}"/>
    <cellStyle name="Heading 2 Below" xfId="388" xr:uid="{CA238114-770A-41BC-8916-A93B2C78B9D8}"/>
    <cellStyle name="Heading 2+" xfId="389" xr:uid="{36943CB9-F647-41EB-A8B1-BA7912A2ED49}"/>
    <cellStyle name="Heading 3+" xfId="390" xr:uid="{207AFC52-79DB-4944-BDF3-E7535F9EA0FC}"/>
    <cellStyle name="HEADINGS" xfId="391" xr:uid="{3B6278D2-A630-4CEC-93AC-9FA00E35B551}"/>
    <cellStyle name="HEADINGSTOP" xfId="392" xr:uid="{D26867DA-C8C4-4DD5-8878-190D70781106}"/>
    <cellStyle name="Helv 9 ctr wrap" xfId="393" xr:uid="{305BC5B5-411E-490D-97A6-76AF812B17FD}"/>
    <cellStyle name="Helv 9 lft wrap" xfId="394" xr:uid="{F9E4ED1F-3DB2-4318-8E1A-9E85CB221C6F}"/>
    <cellStyle name="Hidden" xfId="395" xr:uid="{EFE6B3CD-ECEF-4A80-A99F-0D349A71F84B}"/>
    <cellStyle name="Hold Values - IBM Cognos" xfId="42" xr:uid="{617626C1-3AC6-4600-83A8-7DBE05FC4C21}"/>
    <cellStyle name="Income" xfId="396" xr:uid="{6B2C481C-0FAE-4BCA-8B2A-55ACD8797367}"/>
    <cellStyle name="income statement" xfId="397" xr:uid="{2DCD7BBA-D3D6-4EA8-8190-A8591BC2A91C}"/>
    <cellStyle name="IncomeStatement" xfId="398" xr:uid="{FD976E8B-E505-4963-954D-DE50A78CF28A}"/>
    <cellStyle name="Indented [0]" xfId="399" xr:uid="{C22FE13E-CA6C-483C-B11D-B8C272024DE0}"/>
    <cellStyle name="Indented [2]" xfId="400" xr:uid="{EE27D5B7-41C6-4C25-BF28-F66E792E80B3}"/>
    <cellStyle name="Indented [4]" xfId="401" xr:uid="{9A3A6D15-1FD9-4BDD-93CF-25099E3E5E95}"/>
    <cellStyle name="Indented [6]" xfId="402" xr:uid="{5D9B1024-329A-4A03-B7A8-B68357BBBDC0}"/>
    <cellStyle name="Index" xfId="403" xr:uid="{5BA826BD-3FAA-4CAC-8805-8FAF2D51400C}"/>
    <cellStyle name="Input [yellow]" xfId="404" xr:uid="{26AA233F-C82B-488B-AEA6-50A61CCF22B1}"/>
    <cellStyle name="input cell" xfId="405" xr:uid="{913AD8E0-3985-463E-9FB5-D889723B8EA5}"/>
    <cellStyle name="Input Currency" xfId="406" xr:uid="{6EDB4DFA-DA67-445E-99E2-32B0694555E5}"/>
    <cellStyle name="Input Currency 2" xfId="407" xr:uid="{B4F87308-950A-4D02-A4A5-29ED6D3B133B}"/>
    <cellStyle name="Input Currency_CLEC Comps_Book 2Q01" xfId="408" xr:uid="{150EF26B-FDBD-468A-AD0F-BEFF631C9D96}"/>
    <cellStyle name="Input Multiple" xfId="409" xr:uid="{7755853E-98AC-4A41-B871-E5FF3871CBAB}"/>
    <cellStyle name="Input Percent" xfId="410" xr:uid="{4F5ABBC7-CBD9-4208-BEE7-6B4E8C54667C}"/>
    <cellStyle name="Input0" xfId="411" xr:uid="{E62C42BD-E170-4C81-B3D0-9ABC08770065}"/>
    <cellStyle name="Input1" xfId="412" xr:uid="{0EB9C595-E2E9-4FE2-B1F2-CD881DC49FE3}"/>
    <cellStyle name="Input2" xfId="413" xr:uid="{9A353162-9EB9-4D45-A3D6-62D492F681CE}"/>
    <cellStyle name="InputCurrency" xfId="414" xr:uid="{AAF57CCB-F9D2-40B6-9C72-7DB482F53939}"/>
    <cellStyle name="InputCurrency2" xfId="415" xr:uid="{51CC26FA-390A-40C2-B41D-016C47A3744F}"/>
    <cellStyle name="InputMultiple1" xfId="416" xr:uid="{80DBD384-3E40-4A17-A3CB-F6A486D27CBD}"/>
    <cellStyle name="InputNormal" xfId="417" xr:uid="{C9D851D8-2B3F-4CDB-A541-91FF4503ACF7}"/>
    <cellStyle name="InputPercent1" xfId="418" xr:uid="{1657299B-7C74-41F6-96E9-BEE912F1C40C}"/>
    <cellStyle name="Integer" xfId="419" xr:uid="{24ED0B01-F989-4574-A072-B227FF1512B3}"/>
    <cellStyle name="Item" xfId="420" xr:uid="{149B2AC4-23E2-492A-8A2D-681F732FBF12}"/>
    <cellStyle name="Item Descriptions" xfId="421" xr:uid="{A541C1D6-F40D-4E3E-95CF-BD2BD6C33853}"/>
    <cellStyle name="Item Descriptions - Bold" xfId="422" xr:uid="{4F05DE10-E4E9-42E4-9747-25EBCECDEFC7}"/>
    <cellStyle name="Item Descriptions_6079BX" xfId="423" xr:uid="{9A5BBBB4-873F-4DC8-B97D-12B6CD36B8E6}"/>
    <cellStyle name="Item_US Asset Managers updated 06 30 2008_v01" xfId="424" xr:uid="{9E2721C8-8423-4E95-A3B9-C708A913E75A}"/>
    <cellStyle name="ItemTypeClass" xfId="425" xr:uid="{1A250417-CCE6-4B09-9565-EC31DBF6A14E}"/>
    <cellStyle name="joy" xfId="426" xr:uid="{1700F364-19A1-4D7B-9280-E07F77129E44}"/>
    <cellStyle name="Large Page Heading" xfId="427" xr:uid="{283A4665-5705-43FC-96E3-ED6CE4535A6E}"/>
    <cellStyle name="LeftSubtitle" xfId="428" xr:uid="{629058A0-B45A-486F-840E-262BE185EE94}"/>
    <cellStyle name="LineItem" xfId="429" xr:uid="{6BE1DE8F-3D7A-44D9-9653-56D27371D47B}"/>
    <cellStyle name="List Name - IBM Cognos" xfId="43" xr:uid="{18E72906-6E0B-4553-B6F9-2B2C8256DE35}"/>
    <cellStyle name="Locked - IBM Cognos" xfId="44" xr:uid="{FF0A05DF-0695-43B1-A527-14ED97C85DB2}"/>
    <cellStyle name="macroname" xfId="430" xr:uid="{47DE3952-F7DE-4166-AEAB-105E089CEA9E}"/>
    <cellStyle name="magrins" xfId="431" xr:uid="{33CC2928-4692-4931-B3E9-A02C6E738D3B}"/>
    <cellStyle name="margin" xfId="432" xr:uid="{C46BA4CC-D90D-41CF-8417-B7049E596426}"/>
    <cellStyle name="Margins" xfId="433" xr:uid="{64FC91DC-3355-4B5E-B0DA-DD72BA6C393A}"/>
    <cellStyle name="Measure - IBM Cognos" xfId="45" xr:uid="{822EA485-8652-4DE6-96E2-5008DD1E7737}"/>
    <cellStyle name="Measure Header - IBM Cognos" xfId="46" xr:uid="{92051375-C082-4525-AD35-8B91426BAC06}"/>
    <cellStyle name="Measure Name - IBM Cognos" xfId="47" xr:uid="{52F51095-DC45-4F9C-88C7-E17604C8DCD9}"/>
    <cellStyle name="Measure Summary - IBM Cognos" xfId="48" xr:uid="{D759C110-CA47-4686-B0AE-3A6948253F53}"/>
    <cellStyle name="Measure Summary TM1 - IBM Cognos" xfId="49" xr:uid="{4EBF3E7B-87FC-4BDA-9044-8FD710C5DCF0}"/>
    <cellStyle name="Measure Template - IBM Cognos" xfId="50" xr:uid="{9DEC3AB3-B7D4-4F16-9B00-923B9AE5A12E}"/>
    <cellStyle name="mil" xfId="434" xr:uid="{8BE0A91E-986C-4BC9-B8DF-765435B8E76F}"/>
    <cellStyle name="Millares [0]_10 AVERIAS MASIVAS + ANT" xfId="435" xr:uid="{82820883-4C5C-4D99-9B7C-F11D345BC1F2}"/>
    <cellStyle name="Millares_10 AVERIAS MASIVAS + ANT" xfId="436" xr:uid="{51E0AA33-D306-402A-B339-1644D3B11471}"/>
    <cellStyle name="Milliers [0]_!!!GO" xfId="437" xr:uid="{2D451E47-B83F-4FA4-B70F-EF5A67ADD29E}"/>
    <cellStyle name="Milliers_!!!GO" xfId="438" xr:uid="{313BB6BC-B425-4E5B-8F9F-A02D1FD10A1F}"/>
    <cellStyle name="model" xfId="439" xr:uid="{D7648729-D26C-4017-951A-AE727D3BE68D}"/>
    <cellStyle name="Moeda [0]_Bow_Acq" xfId="440" xr:uid="{6302FCD0-93BC-46F4-BE59-72755CBBCC94}"/>
    <cellStyle name="Moeda_Bow_Acq" xfId="441" xr:uid="{B1399CB4-761C-4EC1-8157-8A83F4F59E2C}"/>
    <cellStyle name="Moneda [0]_E069Support" xfId="442" xr:uid="{F7A46E4D-6194-4387-896A-1D772AE88D4D}"/>
    <cellStyle name="Moneda_E069Support" xfId="443" xr:uid="{9AAF696C-BBE7-4F73-AAE5-B283451B015C}"/>
    <cellStyle name="Monétaire [0]_!!!GO" xfId="444" xr:uid="{C956B5AB-6CFA-4A04-BD0F-86BB14DEB156}"/>
    <cellStyle name="Monétaire_!!!GO" xfId="445" xr:uid="{C767923D-E375-4A59-BCA1-76F99997124B}"/>
    <cellStyle name="Mon騁aire [0]_!!!GO" xfId="446" xr:uid="{6666EE9F-7B22-4FED-82EA-AA50FC47F593}"/>
    <cellStyle name="Mon騁aire_!!!GO" xfId="447" xr:uid="{A488BDFF-8348-4AB7-8EC9-F37A629C45F4}"/>
    <cellStyle name="More - IBM Cognos" xfId="51" xr:uid="{5628A4B8-2106-477D-A9E2-470FE2362694}"/>
    <cellStyle name="multipel" xfId="448" xr:uid="{38FC9B67-D4C0-4EC4-827D-8E7A9879ED15}"/>
    <cellStyle name="Multiple" xfId="449" xr:uid="{92694260-C26F-49AA-B1DD-2DB19941C13A}"/>
    <cellStyle name="Multiple [0]" xfId="450" xr:uid="{9A7D15AB-380D-4AF3-9CE1-0A4006379E85}"/>
    <cellStyle name="Multiple [1]" xfId="451" xr:uid="{2D55D76F-AE84-4752-9B1A-A15B7DE814F9}"/>
    <cellStyle name="Multiple Without" xfId="452" xr:uid="{624CACC7-8CC5-41DC-A874-821803296559}"/>
    <cellStyle name="Multiple_% Change" xfId="453" xr:uid="{2B1F3FB1-5B90-4D33-AD51-556A36087EBC}"/>
    <cellStyle name="Multiple1" xfId="454" xr:uid="{CC9BB863-0C7D-4779-B9DC-B223D86AB91A}"/>
    <cellStyle name="MultipleBelow" xfId="455" xr:uid="{17AA9AF0-9A48-4A7F-85C7-BB9A043521E8}"/>
    <cellStyle name="multiples" xfId="456" xr:uid="{260F4CD1-7FD5-441C-B1F5-CFECA4BF3FFA}"/>
    <cellStyle name="multipoles" xfId="457" xr:uid="{A8635BD6-5510-49AA-B996-8208BFD1487D}"/>
    <cellStyle name="mutiple" xfId="458" xr:uid="{D9D93A59-ABF6-4481-8725-8D2C4DF95835}"/>
    <cellStyle name="New Times Roman" xfId="459" xr:uid="{6BD002E3-E714-4FAF-B35A-75572D2472C9}"/>
    <cellStyle name="No Border" xfId="460" xr:uid="{8F30C97C-4090-47F0-830F-D0A4D445FA4C}"/>
    <cellStyle name="No Commas" xfId="461" xr:uid="{E12F883B-579D-4B64-BE8D-7CEA1785AEE2}"/>
    <cellStyle name="no dec" xfId="462" xr:uid="{C49972F2-5717-4DE6-9D2A-E03A5D930A1C}"/>
    <cellStyle name="Noríal_silicon_object_tcsi" xfId="463" xr:uid="{F4ED91D6-5FB4-4EDE-BA11-2CE25B018F5D}"/>
    <cellStyle name="norma" xfId="464" xr:uid="{3D1853D9-87B6-4FFD-91B4-5DC766EAB3A5}"/>
    <cellStyle name="Normal" xfId="0" builtinId="0" customBuiltin="1"/>
    <cellStyle name="Normal - Style1" xfId="465" xr:uid="{36D6ACA2-3081-429B-B9E7-159A8AF80532}"/>
    <cellStyle name="Normal 0" xfId="466" xr:uid="{CBD763BF-F8CE-4B21-8BE0-3FD60834EA83}"/>
    <cellStyle name="Normal 10" xfId="93" xr:uid="{64C1A799-8494-4DC3-9D58-E80BC69E73D1}"/>
    <cellStyle name="Normal 11" xfId="95" xr:uid="{2EEA762D-8F99-4B11-91E2-1C314B33746E}"/>
    <cellStyle name="Normal 12" xfId="64" xr:uid="{C75EE00A-4D65-4D65-BB45-5BEE22E6CDE8}"/>
    <cellStyle name="Normal 13" xfId="109" xr:uid="{8B7222AC-EC4F-4994-B758-39BAE4BDFED5}"/>
    <cellStyle name="Normal 13 2" xfId="113" xr:uid="{0912904C-98AD-4E67-B8EF-4B1BAF812F47}"/>
    <cellStyle name="Normal 13 3" xfId="61" xr:uid="{A13EB04F-AE60-420B-B703-DC6F20AC7BC8}"/>
    <cellStyle name="Normal 14" xfId="114" xr:uid="{92BABEA2-F8DB-4FD1-9270-E27DB60C5380}"/>
    <cellStyle name="Normal 15" xfId="60" xr:uid="{DC9AA8C8-0F6A-4CD6-A97B-C30EA39C9C18}"/>
    <cellStyle name="Normal 15 2" xfId="111" xr:uid="{F5E7E543-52A1-4E77-9C6D-2308A8001897}"/>
    <cellStyle name="Normal 15 3" xfId="65" xr:uid="{7AA6D54C-2FE1-4220-B71F-C9A571ED5DDF}"/>
    <cellStyle name="Normal 16" xfId="73" xr:uid="{7B6B650F-D597-4C0F-BE49-D2DCF25FE7EB}"/>
    <cellStyle name="Normal 2" xfId="76" xr:uid="{39FE1B14-1F54-498A-9AC4-67CFDC83B856}"/>
    <cellStyle name="Normal 2 2" xfId="83" xr:uid="{3D540E84-3EE6-42B6-AE61-8021677E5C13}"/>
    <cellStyle name="Normal 2 2 2" xfId="66" xr:uid="{FC25D49B-9967-4CCA-A27A-248235A024B1}"/>
    <cellStyle name="Normal 2 2 3" xfId="120" xr:uid="{29BD77D5-2B0F-4393-9868-0B09FEAC9242}"/>
    <cellStyle name="Normal 2 3" xfId="69" xr:uid="{579DD290-1A95-497A-9EC7-05E84D890D42}"/>
    <cellStyle name="Normal 2 3 2" xfId="97" xr:uid="{6104AD94-E707-443D-8ECB-E813EC0BB81D}"/>
    <cellStyle name="Normal 2 4" xfId="117" xr:uid="{CA961120-BEC0-4EE7-A76D-C6CFBE31E578}"/>
    <cellStyle name="Normal 2_for Q and A" xfId="106" xr:uid="{6C664B63-5356-46F8-8360-846F6FEC6158}"/>
    <cellStyle name="Normal 3" xfId="72" xr:uid="{791A9B9D-5053-4B41-B6B6-D3ABF0BA03C8}"/>
    <cellStyle name="Normal 3 2" xfId="84" xr:uid="{8D7D4D74-E628-4FB0-8CC3-DBD4903D7C59}"/>
    <cellStyle name="Normal 3 3" xfId="103" xr:uid="{A3DC21FE-C85F-486C-A274-D2BBCAB2310D}"/>
    <cellStyle name="Normal 3 4" xfId="77" xr:uid="{1C17089F-2A49-4A92-8252-1DDFDDC74C84}"/>
    <cellStyle name="Normal 3 5" xfId="122" xr:uid="{17FE4788-DB66-4AAC-B395-3064EBD9A2DD}"/>
    <cellStyle name="Normal 3_for Q and A" xfId="80" xr:uid="{35AE1AD7-87BF-447F-92B0-8029170BCE34}"/>
    <cellStyle name="Normal 4" xfId="85" xr:uid="{9BAF6B5D-374F-450C-827D-39E732FBFBA9}"/>
    <cellStyle name="Normal 4 2" xfId="96" xr:uid="{36EBC9BC-34C4-4FD0-AD68-8AFF20AF8AB1}"/>
    <cellStyle name="Normal 4_Inv 2" xfId="104" xr:uid="{88EDAEB6-C547-4CE8-8BDF-0FFD073225E8}"/>
    <cellStyle name="Normal 5" xfId="88" xr:uid="{87C2919E-69CA-41A4-A8B6-CDD5D1180547}"/>
    <cellStyle name="Normal 5 2" xfId="102" xr:uid="{1C7FE857-767D-4A74-B23B-E66AEB34A0A2}"/>
    <cellStyle name="Normal 5 3" xfId="719" xr:uid="{BD036C52-D07E-46F3-A72A-C10455B2060C}"/>
    <cellStyle name="Normal 5_Inv 2" xfId="105" xr:uid="{8A4A9F8A-16C7-4C71-B2E8-1C87A6B26156}"/>
    <cellStyle name="Normal 6" xfId="89" xr:uid="{E9B43566-B328-4502-9F1A-E71675AB0032}"/>
    <cellStyle name="Normal 7" xfId="90" xr:uid="{5EB774E8-0D38-4D92-8FDD-A04725B1E9D6}"/>
    <cellStyle name="Normal 8" xfId="91" xr:uid="{42C0F23F-DA1A-4373-B08B-795570573540}"/>
    <cellStyle name="Normal 9" xfId="92" xr:uid="{0F5B298A-337C-46B2-A3FF-800C393C57F5}"/>
    <cellStyle name="Normal 9 2" xfId="110" xr:uid="{11DD8B21-E258-47F3-8DA4-1052837D389D}"/>
    <cellStyle name="Normal 9 3" xfId="112" xr:uid="{CBBFC586-5266-4E13-BA10-77938535ABD2}"/>
    <cellStyle name="Normal0" xfId="467" xr:uid="{FFA98F69-9048-4B24-8CA0-69C199CF7385}"/>
    <cellStyle name="Normal1" xfId="468" xr:uid="{93D52D28-E69F-44A7-BEC3-E6430F0C9524}"/>
    <cellStyle name="Normal2" xfId="469" xr:uid="{0F9B160F-C488-4F7C-9A4D-257B0E169ACC}"/>
    <cellStyle name="NormalCurrency" xfId="470" xr:uid="{0A90F6F0-D0D5-42F9-B43C-072AAC31963A}"/>
    <cellStyle name="NormalGB" xfId="471" xr:uid="{35973E35-74D6-4555-8D27-08CA03581466}"/>
    <cellStyle name="NormalHelv" xfId="472" xr:uid="{80ADFE56-0DF9-4B8B-882C-37DFF583D94B}"/>
    <cellStyle name="Number" xfId="2" xr:uid="{DCEA1D27-03E0-4DCC-8BE1-C94607928FE6}"/>
    <cellStyle name="Number [0]" xfId="473" xr:uid="{CFFAD733-3EF8-4835-BF3A-B1A32BF784BF}"/>
    <cellStyle name="Number_Dynamic Linest_v51 1Q'09 WIP for Pro forma (2)" xfId="474" xr:uid="{95631E67-2999-4E84-8F78-BBABEB82335A}"/>
    <cellStyle name="Numbers" xfId="475" xr:uid="{475870FE-FB65-40A1-B857-4FDEB349298A}"/>
    <cellStyle name="Numbers - Bold" xfId="476" xr:uid="{6220A3F6-40FF-41FB-BC2A-E1D7B8B4DB04}"/>
    <cellStyle name="Numbers_6079BX" xfId="477" xr:uid="{614C9C73-9BEF-41A2-8A11-EE2ED5DAA721}"/>
    <cellStyle name="Œ…‹æØ‚è [0.00]_laroux" xfId="478" xr:uid="{FAD44663-4018-46CA-BC74-9958D5251098}"/>
    <cellStyle name="Œ…‹æØ‚è_laroux" xfId="479" xr:uid="{9C724F9D-D9E1-443D-AEFB-84BF7BEFAD87}"/>
    <cellStyle name="onedec" xfId="480" xr:uid="{26EB7FFC-B757-4D6E-BCB0-8F410336ECA5}"/>
    <cellStyle name="OSW_ColumnLabels" xfId="481" xr:uid="{9560B195-F770-4AC3-9AA3-9AD11A709AF2}"/>
    <cellStyle name="Output Amounts" xfId="482" xr:uid="{A8B782F7-8C85-4ED9-B4E1-536F6CE6C7B0}"/>
    <cellStyle name="Output Column Headings" xfId="483" xr:uid="{51AED414-C70F-4EE9-A4AC-700B59113D87}"/>
    <cellStyle name="Output Line Items" xfId="484" xr:uid="{2F4A6FF0-A3BC-4440-B30D-ABE56B713763}"/>
    <cellStyle name="Output Report Heading" xfId="485" xr:uid="{0D1109C9-F3CF-40AE-B7E4-08F137043B08}"/>
    <cellStyle name="Output Report Title" xfId="486" xr:uid="{C403D572-AB16-48E2-AEA3-E38513C65DCC}"/>
    <cellStyle name="OVER" xfId="487" xr:uid="{433CFC59-1456-45D7-B833-F20B5D380889}"/>
    <cellStyle name="P" xfId="488" xr:uid="{DDFB37FC-C125-435B-BDC9-8F2FF86B6B55}"/>
    <cellStyle name="P&amp;L Numbers" xfId="489" xr:uid="{C833CFEE-E15A-4312-8A32-203E774A781C}"/>
    <cellStyle name="P_AFMAI Model" xfId="490" xr:uid="{56D464CF-4F76-47DD-AA17-0B5B6EED7B6C}"/>
    <cellStyle name="P_AFMAI Model_Smart_Balance_Analysis_v145" xfId="491" xr:uid="{1FF8481A-8934-4230-A320-F6EC1D07067B}"/>
    <cellStyle name="P_hardball_model10" xfId="492" xr:uid="{7A4A0D7E-149E-4BDB-99C6-9343387C0DFE}"/>
    <cellStyle name="P_hardball_model10_Smart_Balance_Analysis_v145" xfId="493" xr:uid="{D49698C7-C9BA-477C-8E89-1C11C689F3D0}"/>
    <cellStyle name="P_MEtro_comp2" xfId="494" xr:uid="{9A5DB087-3AA7-43F8-8D29-89F5D94C1AEB}"/>
    <cellStyle name="P_MEtro_comp2_overview3a" xfId="495" xr:uid="{B877D9C0-9336-4FB8-BFF3-EDD38EB1CFF1}"/>
    <cellStyle name="P_OVERVI~1a" xfId="496" xr:uid="{292B2357-B9D3-455A-A9F7-76E7F1F612E5}"/>
    <cellStyle name="P_overview3a" xfId="497" xr:uid="{3569691F-40FF-4241-8CB3-B5DF11714C2E}"/>
    <cellStyle name="P_projections model from grand union.xls Chart 1" xfId="498" xr:uid="{A0A1137B-54BB-4290-AED6-BF266CD3DB32}"/>
    <cellStyle name="P_projections model from grand union.xls Chart 1_Smart_Balance_Analysis_v145" xfId="499" xr:uid="{8703E7C5-0F3B-49DB-9D65-2DF6015B4762}"/>
    <cellStyle name="P_valuation model #1" xfId="500" xr:uid="{4CEBB9DD-AAF6-4105-8A80-3C35FEA4048D}"/>
    <cellStyle name="P_valuation model #1_Smart_Balance_Analysis_v145" xfId="501" xr:uid="{FF0EDD9B-F60F-4AD5-AD58-5670E4976503}"/>
    <cellStyle name="Page Heading" xfId="502" xr:uid="{C68C9029-163C-4F7C-A735-66C8A6B84735}"/>
    <cellStyle name="Page Heading Large" xfId="503" xr:uid="{AA4E270B-ECA3-40DA-9FA8-3FCBCA57FF03}"/>
    <cellStyle name="Page Heading Small" xfId="504" xr:uid="{535B6686-33EE-4F84-9CE0-F80D9C1E2DD4}"/>
    <cellStyle name="Page Number" xfId="505" xr:uid="{D1A34BD7-768D-4FF7-B2E7-3957EEF3F3A1}"/>
    <cellStyle name="Page Title" xfId="506" xr:uid="{28B67C68-6EC3-4A66-B01D-0288C9C4188E}"/>
    <cellStyle name="PageSubTitle" xfId="507" xr:uid="{0EAFDED5-CF63-4C19-8B87-E01F91D85377}"/>
    <cellStyle name="PageTitle" xfId="508" xr:uid="{FCA1928F-0F7E-4A79-9B63-9DCDA60535E4}"/>
    <cellStyle name="PE/LTGR" xfId="509" xr:uid="{854BF209-97E4-4E39-8B66-B7F2EC57C346}"/>
    <cellStyle name="Pending Change - IBM Cognos" xfId="52" xr:uid="{DF8B1BC7-72D6-4C8F-A73F-41BA8B37D058}"/>
    <cellStyle name="Penetration" xfId="510" xr:uid="{40290928-B217-4F9A-9E05-437267F4CD15}"/>
    <cellStyle name="per.style" xfId="511" xr:uid="{7342121C-384F-49AD-9BC4-CC405D4B65B9}"/>
    <cellStyle name="Percent" xfId="4" builtinId="5"/>
    <cellStyle name="Percent [0]" xfId="512" xr:uid="{5C232CCA-C2CE-4A8D-8737-FB132D9561BB}"/>
    <cellStyle name="Percent [0] Total" xfId="513" xr:uid="{19CB26A7-09F5-4616-8FA5-1946710FE8B6}"/>
    <cellStyle name="Percent [0]_AM IPO Sept 03 v5" xfId="514" xr:uid="{4A5DB11B-B226-4280-961A-29C1942C9A75}"/>
    <cellStyle name="Percent [1]" xfId="515" xr:uid="{26583F33-E369-4A65-9119-6F65228FFE60}"/>
    <cellStyle name="Percent [1] Total" xfId="516" xr:uid="{47DFA122-7E28-42FC-8278-1DADE567737C}"/>
    <cellStyle name="Percent [1]_AM IPO Sept 03 v5" xfId="517" xr:uid="{0881BDF2-E76F-41E1-92C7-68512BECE508}"/>
    <cellStyle name="Percent [2]" xfId="518" xr:uid="{0E11DD24-43EB-40B1-A658-644FDB2E6A95}"/>
    <cellStyle name="Percent [2] Total" xfId="519" xr:uid="{128E1022-2AE5-4DE3-8865-FE315C290A02}"/>
    <cellStyle name="Percent [2]_AM IPO Sept 03 v5" xfId="520" xr:uid="{7274C390-615C-4DE8-BDED-F96A574BBA60}"/>
    <cellStyle name="Percent [3]" xfId="521" xr:uid="{22D790FF-FF4B-4E77-A7EC-1DC16FA125B0}"/>
    <cellStyle name="Percent 10" xfId="737" xr:uid="{5E28328B-C7F0-46CB-A392-4659404065DD}"/>
    <cellStyle name="Percent 11" xfId="707" xr:uid="{18866B70-E10D-47C1-AF8F-9403D600B5A3}"/>
    <cellStyle name="Percent 12" xfId="733" xr:uid="{2B3C165B-472F-41FB-A9C5-439914CD56E3}"/>
    <cellStyle name="Percent 13" xfId="725" xr:uid="{25E5423E-64CE-4B54-9FE7-EFFFE0745F1C}"/>
    <cellStyle name="Percent 14" xfId="739" xr:uid="{196B7BF0-B443-4227-AB4C-F3A2B97F14CA}"/>
    <cellStyle name="Percent 15" xfId="709" xr:uid="{B16AFB0A-7055-416C-9FB6-5FD874359DF0}"/>
    <cellStyle name="Percent 16" xfId="730" xr:uid="{0D889223-091D-4A70-9245-5A2C03085FF2}"/>
    <cellStyle name="Percent 17" xfId="723" xr:uid="{DB3DDA9C-8706-4370-AAC5-FA9DF3395B83}"/>
    <cellStyle name="Percent 2" xfId="78" xr:uid="{72242175-626D-4361-B8BC-309E83E7C4AF}"/>
    <cellStyle name="Percent 2 2" xfId="100" xr:uid="{719F25C2-FB1E-469C-8F1E-D8CED65BACFB}"/>
    <cellStyle name="Percent 2 3" xfId="118" xr:uid="{2EBACB0E-400E-4C82-9ED2-9DCE4C34D208}"/>
    <cellStyle name="Percent 3" xfId="79" xr:uid="{1A87A7ED-B046-4F39-BDC5-D3B574A9EBD2}"/>
    <cellStyle name="Percent 3 2" xfId="63" xr:uid="{B47569C1-F895-4962-AB9E-F2529CC1D70B}"/>
    <cellStyle name="Percent 3 3" xfId="124" xr:uid="{6E4A2B48-9195-4959-950D-5C10A9E65D1F}"/>
    <cellStyle name="Percent 4" xfId="87" xr:uid="{3B690A0F-90F9-4A4C-A6D2-67E7E8BBCBC1}"/>
    <cellStyle name="Percent 4 2" xfId="98" xr:uid="{AE01EED2-2E2E-4923-8013-30B1C021359E}"/>
    <cellStyle name="Percent 5" xfId="713" xr:uid="{A4781CDC-943D-401E-926F-45F6599E362D}"/>
    <cellStyle name="Percent 6" xfId="716" xr:uid="{0F4FAC8F-68F2-43E2-963D-01BB110B9E1E}"/>
    <cellStyle name="Percent 7" xfId="721" xr:uid="{EBB80CB6-3153-4D86-BFB2-84538D9E99DB}"/>
    <cellStyle name="Percent 8" xfId="116" xr:uid="{75123594-EF6B-4C25-A050-4E1ECD229B68}"/>
    <cellStyle name="Percent 9" xfId="711" xr:uid="{38410E1D-FF20-4E58-947D-5C32D4A26F5F}"/>
    <cellStyle name="Percent Comma" xfId="522" xr:uid="{BFBAEABE-4859-43D9-BA44-6C26648F4A57}"/>
    <cellStyle name="percent har" xfId="523" xr:uid="{AF32A170-0A74-4F86-AE79-FF59725FCE83}"/>
    <cellStyle name="Percent Hard" xfId="524" xr:uid="{367DCD59-75E4-4803-8E15-E2087467DF82}"/>
    <cellStyle name="Percent Input_aavidmod11.xls Chart 1" xfId="525" xr:uid="{2E72D835-E282-429D-BC1B-9784DA039E96}"/>
    <cellStyle name="Percent*" xfId="526" xr:uid="{2E3EA1A3-3FC1-434F-8CA4-E6E9CD3C9AA5}"/>
    <cellStyle name="Percent0" xfId="527" xr:uid="{7F028CFA-5D37-47F7-9DBB-8E8CFB99A757}"/>
    <cellStyle name="Percent00" xfId="528" xr:uid="{5B1EDEF1-3D29-4942-A944-B9AAF5FD987C}"/>
    <cellStyle name="Percent1" xfId="529" xr:uid="{7219C79B-1A57-4B06-B9B3-11FCD84CA3DC}"/>
    <cellStyle name="percentage" xfId="530" xr:uid="{C94B17E5-7511-4238-8604-F9756F3281E6}"/>
    <cellStyle name="PercentChange" xfId="531" xr:uid="{4FE43A9D-D0F4-4126-A34F-F8C977B0ED8A}"/>
    <cellStyle name="PercentPresentation" xfId="532" xr:uid="{4EF275FA-AB7B-483F-A6C9-8408B58FB86B}"/>
    <cellStyle name="perecent" xfId="533" xr:uid="{CCC04CD6-E358-4A28-9ACF-53E0E9512A06}"/>
    <cellStyle name="PerShare" xfId="534" xr:uid="{6A7EBF86-3832-463D-BB96-3AAD4679252B}"/>
    <cellStyle name="POPS" xfId="535" xr:uid="{548F2002-20CB-48B7-A2C5-8319564F3F52}"/>
    <cellStyle name="Pounds Total 2" xfId="536" xr:uid="{7CF366CD-4E52-4FE7-8FA2-BB17FE1598FD}"/>
    <cellStyle name="Presentation" xfId="537" xr:uid="{27E159C8-6CC9-4B7B-AEC9-1EA1C39B2F21}"/>
    <cellStyle name="PresentationMargins" xfId="538" xr:uid="{2ED4B7C3-982D-48DE-9EEE-EDE81904DD7B}"/>
    <cellStyle name="PresentationTitle" xfId="539" xr:uid="{6A148DE2-290A-4F32-A9BE-F5BDF2165C3D}"/>
    <cellStyle name="PresentationZero" xfId="540" xr:uid="{BAB51AAB-9935-4708-AC97-FF569698F9E3}"/>
    <cellStyle name="Price" xfId="541" xr:uid="{275E6956-F2BE-49C9-B0FD-C1EC2A97DC19}"/>
    <cellStyle name="PriceDecimal" xfId="542" xr:uid="{25715DF9-9540-431E-B8F0-5652F44761EB}"/>
    <cellStyle name="pricing" xfId="543" xr:uid="{0433FA9C-8871-421B-96E4-531D85AA8D14}"/>
    <cellStyle name="Private" xfId="544" xr:uid="{3B9C4E7E-74FE-4346-9650-FC8DE04384C9}"/>
    <cellStyle name="Private1" xfId="545" xr:uid="{11358DFE-A9D4-4EC7-AB9C-FC3713E861CC}"/>
    <cellStyle name="PROJECT" xfId="546" xr:uid="{67E27B39-341E-40A7-A9ED-F8B4E42B0029}"/>
    <cellStyle name="PROJECT R" xfId="547" xr:uid="{24C3447E-AD79-471B-B503-81B2A7C2B875}"/>
    <cellStyle name="PSChar" xfId="548" xr:uid="{7F4FAB94-DDC3-414A-90DA-BC50B81C2D0C}"/>
    <cellStyle name="PSDate" xfId="549" xr:uid="{ACBEF244-6904-440D-A1F2-1E9462B587CC}"/>
    <cellStyle name="PSDec" xfId="550" xr:uid="{DA67ACDF-EFDA-4AE1-8731-406AC90CA211}"/>
    <cellStyle name="PSHeading" xfId="551" xr:uid="{5DB9274E-20BC-4B2F-820D-CF360EDAEA5B}"/>
    <cellStyle name="PSInt" xfId="552" xr:uid="{FBAA67D4-D2BB-4BAC-B25F-7C50859FA498}"/>
    <cellStyle name="PSSpacer" xfId="553" xr:uid="{803288AA-3EC4-4772-972F-8268431B3F34}"/>
    <cellStyle name="QvB" xfId="554" xr:uid="{B4EB3E30-0A18-453A-98E6-30624C3E3F95}"/>
    <cellStyle name="Ratio" xfId="555" xr:uid="{35ABAEE9-A002-45D1-89B1-3F573D0096C6}"/>
    <cellStyle name="Ratio Comma" xfId="556" xr:uid="{032AB6B9-0008-4DB3-B0C6-6B239B979E2C}"/>
    <cellStyle name="Ratio_bigtexmodel14" xfId="557" xr:uid="{4230CD7D-D902-49E5-A969-478998650944}"/>
    <cellStyle name="RatioX" xfId="558" xr:uid="{C3F76D06-49C2-465C-9F2E-8013ED7B9F06}"/>
    <cellStyle name="Reference" xfId="559" xr:uid="{4E034E5E-4AB7-45A9-A462-8ED3765910BD}"/>
    <cellStyle name="regstoresfromspecstores" xfId="560" xr:uid="{69994BFA-DC96-4CDF-89E2-F79DC7599D7A}"/>
    <cellStyle name="Report" xfId="561" xr:uid="{4932F44E-C6AB-45C7-9182-C86E221ED2D5}"/>
    <cellStyle name="Results % 3 dp" xfId="562" xr:uid="{26029F23-07C2-4B47-B5ED-EAD5D7909925}"/>
    <cellStyle name="Results 3 dp" xfId="563" xr:uid="{64BAEDBB-8A9E-4BDF-AB40-35C3471897B0}"/>
    <cellStyle name="RevList" xfId="564" xr:uid="{ACFDF34F-4589-4FDA-9A0C-26AF93C28738}"/>
    <cellStyle name="RightTitle" xfId="565" xr:uid="{9B1BBE4C-A2B1-435A-BEDE-EA472CCE7545}"/>
    <cellStyle name="Rounding" xfId="566" xr:uid="{6D5444A9-4142-4DBF-B116-DFFD3BD0C9D8}"/>
    <cellStyle name="Row Headings" xfId="567" xr:uid="{13448466-DEDF-42AA-BA92-6440F261226A}"/>
    <cellStyle name="Row Name - IBM Cognos" xfId="53" xr:uid="{CD117983-5037-4DAC-A728-C6E942AF6A4C}"/>
    <cellStyle name="Row Template - IBM Cognos" xfId="54" xr:uid="{82608F3E-30F1-4EF9-AF47-8ED7990F0532}"/>
    <cellStyle name="Salomon Logo" xfId="568" xr:uid="{BDEB1F5D-BFCD-4A54-9FCC-23565D40F1FD}"/>
    <cellStyle name="Section" xfId="569" xr:uid="{5CE3945F-2461-4E88-BFA2-F5751D1E258E}"/>
    <cellStyle name="SectionHeading" xfId="570" xr:uid="{C82E97C3-2666-4092-975C-9025143B92B7}"/>
    <cellStyle name="shade" xfId="571" xr:uid="{95FF77A2-5022-452B-AB7A-CAADB80DD06C}"/>
    <cellStyle name="Shaded" xfId="572" xr:uid="{9B8BB872-387A-4BA5-AA6D-2A35BED17C1D}"/>
    <cellStyle name="SHADEDSTORES" xfId="573" xr:uid="{2E8D0D8A-06EF-4400-9C7C-9FB9D99CA2AD}"/>
    <cellStyle name="Shares" xfId="574" xr:uid="{C23278DC-D275-4B30-BF4F-899F94A7459D}"/>
    <cellStyle name="Single Accounting" xfId="575" xr:uid="{E5A82B13-3D10-4910-9843-F73F9B6D0A5F}"/>
    <cellStyle name="Single Border" xfId="576" xr:uid="{BBF7AEF0-B706-4E07-8CEF-2EC093D12D47}"/>
    <cellStyle name="Single Underline" xfId="577" xr:uid="{9D63097F-C749-4142-97E2-1CB484858F6B}"/>
    <cellStyle name="Small Page Heading" xfId="578" xr:uid="{91D7780B-9083-4451-95BD-82DD6914DE5D}"/>
    <cellStyle name="specstores" xfId="579" xr:uid="{05A4F344-2421-4981-8632-91634164F7A3}"/>
    <cellStyle name="Standaard_balance" xfId="580" xr:uid="{87DA83DD-9264-4DB5-A747-E5B6F66F87DF}"/>
    <cellStyle name="STANDARD" xfId="581" xr:uid="{1CBAB838-B202-4AB7-A979-8DC12439FD3A}"/>
    <cellStyle name="Stock Comma" xfId="582" xr:uid="{E7CC5E2F-1613-47CE-814E-C068CC4AA9FE}"/>
    <cellStyle name="Stock Price" xfId="583" xr:uid="{8CA2FD2C-49B2-485E-8342-4316BF3C0240}"/>
    <cellStyle name="StockPrice" xfId="584" xr:uid="{76B28C1F-0336-4ADE-98C3-8FD84DFB4D2B}"/>
    <cellStyle name="Style 1" xfId="585" xr:uid="{6787ADCF-608C-467C-B9EA-7B2BAFDF5045}"/>
    <cellStyle name="SubDollar" xfId="586" xr:uid="{FFE7ED3E-C951-4A0F-BAB3-08C2BCF1527A}"/>
    <cellStyle name="SubGrowth" xfId="587" xr:uid="{B22E10C4-6413-4383-AA0D-E563154928D7}"/>
    <cellStyle name="SubGrowthRate" xfId="588" xr:uid="{BDB8EDF9-68A3-4FB7-BA04-7D1A8808B873}"/>
    <cellStyle name="SubMargins" xfId="589" xr:uid="{53474397-B621-492B-BA63-EA1EEB6A553A}"/>
    <cellStyle name="SubPenetration" xfId="590" xr:uid="{EA5E67DF-322B-4105-9C9E-9D38DCCDC7A1}"/>
    <cellStyle name="Subscribers" xfId="591" xr:uid="{B250D926-EDAB-4E18-83B7-98FAC47BB6F8}"/>
    <cellStyle name="Subtitle" xfId="592" xr:uid="{CFA5E3E2-B990-4C48-9C4C-DFAB79775F85}"/>
    <cellStyle name="Subtotal" xfId="593" xr:uid="{CB94D48B-ADAE-4B63-8CF4-65316BF898E0}"/>
    <cellStyle name="SubVariable" xfId="594" xr:uid="{147894D8-AE86-482A-8F2C-05FF9770CCA9}"/>
    <cellStyle name="Summary" xfId="595" xr:uid="{D2B854B9-C5BD-4884-8320-F5D75AB9621A}"/>
    <cellStyle name="Summary Column Name - IBM Cognos" xfId="55" xr:uid="{3947310D-8475-4576-AA21-34A1E1B7C977}"/>
    <cellStyle name="Summary Column Name TM1 - IBM Cognos" xfId="56" xr:uid="{6A7FF61C-A350-442C-B985-4EEE0F84AD0F}"/>
    <cellStyle name="Summary Row Name - IBM Cognos" xfId="57" xr:uid="{71B3D0CE-65E9-4BFA-9BDF-5C601A9A335D}"/>
    <cellStyle name="Summary Row Name TM1 - IBM Cognos" xfId="58" xr:uid="{7488D709-6E76-454D-8AB2-9E029D8B76CD}"/>
    <cellStyle name="t" xfId="596" xr:uid="{B8091695-D598-4A6A-BC14-795A5F443985}"/>
    <cellStyle name="t_FEG Model_v194" xfId="597" xr:uid="{C18CF546-478F-4178-9BD7-5E891C44C236}"/>
    <cellStyle name="t_PBG Euro Model_v14" xfId="598" xr:uid="{D51EF0F3-3FD1-4AE0-9C4C-F33F73A38DF5}"/>
    <cellStyle name="Table Col Head" xfId="599" xr:uid="{E553D530-B881-4E61-B7C5-4BD28E7CE98D}"/>
    <cellStyle name="table column heading" xfId="600" xr:uid="{75518A3F-A188-4A50-B604-77E328143652}"/>
    <cellStyle name="Table Footnotes" xfId="601" xr:uid="{691D2890-DF1B-4407-9D9E-4785A12F6F86}"/>
    <cellStyle name="Table Head" xfId="602" xr:uid="{90BE0892-ABA1-45E7-B2E4-C98837859967}"/>
    <cellStyle name="Table Head Aligned" xfId="603" xr:uid="{BE1FF048-E678-4453-B0E8-7A1E10FCE37B}"/>
    <cellStyle name="Table Head Blue" xfId="604" xr:uid="{9CD1A528-C6C2-4678-9D20-B5AB09BF2921}"/>
    <cellStyle name="Table Head Green" xfId="605" xr:uid="{6AE43334-D114-4CD8-9781-98FD6087CD6C}"/>
    <cellStyle name="Table Head_% Change" xfId="606" xr:uid="{0DD8831E-8709-4D6F-B604-185C11BB2E58}"/>
    <cellStyle name="Table Heading" xfId="607" xr:uid="{EFF0E3D2-EC74-40AF-9906-76A5AC6A1552}"/>
    <cellStyle name="Table Source" xfId="608" xr:uid="{04FEECF7-03E6-444B-8C38-115E99AA514D}"/>
    <cellStyle name="Table Sub Head" xfId="609" xr:uid="{2ACEB31A-2C86-4B00-92CF-2C7FE1D3C27E}"/>
    <cellStyle name="Table Sub Heading" xfId="610" xr:uid="{93235678-7AB9-4DB8-BB92-299855B33468}"/>
    <cellStyle name="Table Text" xfId="611" xr:uid="{F0A9A7E4-CC12-4235-9702-9CBD16F74558}"/>
    <cellStyle name="TABLE TITEL" xfId="612" xr:uid="{948D6922-638B-4A1E-BFA6-D7A96AF1EAEE}"/>
    <cellStyle name="Table Title" xfId="613" xr:uid="{6AC84798-167C-40C5-A4FA-01FB24E4D129}"/>
    <cellStyle name="Table Units" xfId="614" xr:uid="{40493D04-744F-4C3A-93C1-A4C330559A30}"/>
    <cellStyle name="Table_Header" xfId="615" xr:uid="{D084CF38-5B3F-4842-BBA9-583C59E8F623}"/>
    <cellStyle name="TableBase" xfId="616" xr:uid="{56615A43-5C0E-4B90-BFDF-712F67CB3ADF}"/>
    <cellStyle name="TableBody" xfId="617" xr:uid="{BB70556F-CB5C-453D-94F7-7D0E46A27536}"/>
    <cellStyle name="TableBodyR" xfId="618" xr:uid="{C6E24B0E-1F38-46ED-A384-DE26941BA684}"/>
    <cellStyle name="TableColHeads" xfId="619" xr:uid="{6CEDCE8A-D119-4ACA-83CA-B7A95C896878}"/>
    <cellStyle name="TableColumnHeading" xfId="620" xr:uid="{52BA904E-3A8B-4DE9-A0C5-560AB63AE8BE}"/>
    <cellStyle name="TableHead" xfId="621" xr:uid="{74EAC4A8-2EB7-457D-9FA9-BFE91D6C3C47}"/>
    <cellStyle name="TableSubTitleItalic" xfId="622" xr:uid="{04C5DD15-FE1A-4E56-A11B-3E63A113F3FC}"/>
    <cellStyle name="TableText" xfId="623" xr:uid="{FC547E35-1964-40D4-B4D8-FC88D2FD0CEA}"/>
    <cellStyle name="TableTitle" xfId="624" xr:uid="{AAFB0694-ADF9-4081-BAF1-DFF4E5DBB8CC}"/>
    <cellStyle name="Test" xfId="625" xr:uid="{23C503E5-CCFC-487A-95C2-9257BB97427D}"/>
    <cellStyle name="Text" xfId="626" xr:uid="{5AFB0161-B8BC-46C0-9011-59FC550E6C52}"/>
    <cellStyle name="Text [4]" xfId="627" xr:uid="{70D93CEF-4D16-49ED-8966-6127F43505CF}"/>
    <cellStyle name="Text [8]" xfId="628" xr:uid="{A1799E5B-A4FC-47E8-902A-975FFD96B930}"/>
    <cellStyle name="Text [Bullet]" xfId="629" xr:uid="{8718B922-3C5E-45B4-8E7F-19A7FDF4FC1D}"/>
    <cellStyle name="Text [Dash]" xfId="630" xr:uid="{919C989A-1B7C-4D9C-8218-DBFA9FBA8C34}"/>
    <cellStyle name="Text [Em-Dash]" xfId="631" xr:uid="{FEA0B130-4311-4FFB-9C1E-2BAF6E74A224}"/>
    <cellStyle name="Text 1" xfId="632" xr:uid="{2A091342-2F7A-4063-B6AC-63D718AC36CE}"/>
    <cellStyle name="Text 2" xfId="633" xr:uid="{39119283-D631-4561-8200-EB1C918EEB84}"/>
    <cellStyle name="Text Head" xfId="634" xr:uid="{6F12DB50-04BC-4049-ACD6-CC788D605981}"/>
    <cellStyle name="Text Head 1" xfId="635" xr:uid="{1E96448F-CDB5-4D48-84D7-F933864F2EE6}"/>
    <cellStyle name="Text Head 2" xfId="636" xr:uid="{9DD73B60-F1E7-49E1-8B2B-596E3DEE0E7A}"/>
    <cellStyle name="Text Head_20050506_WACC_Ito Yokado" xfId="637" xr:uid="{2959787B-504F-44CE-BDE9-E43B7B54D0C1}"/>
    <cellStyle name="Text Indent 1" xfId="638" xr:uid="{F203F9F4-5239-45D6-9D75-AD85C9515ED1}"/>
    <cellStyle name="Text Indent 2" xfId="639" xr:uid="{E96DA6AD-74CB-4662-9D0B-E0A3365E60AF}"/>
    <cellStyle name="Text_AM IPO Sept 03 v5" xfId="640" xr:uid="{BD5D0370-7540-4B69-8B9B-741B37B69326}"/>
    <cellStyle name="Ticker" xfId="641" xr:uid="{E29572A6-495B-467C-99B9-4F7680E7F1A0}"/>
    <cellStyle name="Time" xfId="642" xr:uid="{2AB60A69-4064-4268-B0BB-0D276037F361}"/>
    <cellStyle name="Time Strip" xfId="643" xr:uid="{C720AC85-D415-43D2-B71E-3C5F75336FC4}"/>
    <cellStyle name="Times" xfId="644" xr:uid="{944B6578-68F3-42A0-9CB9-673897F4EDA4}"/>
    <cellStyle name="Times [1]" xfId="645" xr:uid="{E0DEA71C-4280-494F-9E91-6576840A5410}"/>
    <cellStyle name="Times [1] Total" xfId="646" xr:uid="{48DC04BF-F860-437F-BC40-AF1E27FAAADD}"/>
    <cellStyle name="Times [1]_AM IPO Sept 03 v5" xfId="647" xr:uid="{ABE9E8F8-F8BE-453D-A3EA-E1062AADCBD4}"/>
    <cellStyle name="Times [2]" xfId="648" xr:uid="{9481E949-A12D-4FE0-A674-5DC1FECC71C5}"/>
    <cellStyle name="Times [2] Total" xfId="649" xr:uid="{0654CD4E-7A8E-4516-9C1D-A727FEA18035}"/>
    <cellStyle name="Times [2]_AM IPO Sept 03 v5" xfId="650" xr:uid="{1C5CCA78-7A48-4B54-A862-5D12D1E3FA4D}"/>
    <cellStyle name="Times [3]" xfId="651" xr:uid="{8552926C-0150-4088-B38A-83E7406DB24B}"/>
    <cellStyle name="Times 10" xfId="652" xr:uid="{EE238F04-A702-4A70-9A8E-44A267B69150}"/>
    <cellStyle name="Times 12" xfId="653" xr:uid="{91C3A2EF-B19F-45E4-B226-79DE7F897E4D}"/>
    <cellStyle name="Title - PROJECT" xfId="654" xr:uid="{36ADD625-78D6-4E3A-BCAC-A9B0BDA3EC27}"/>
    <cellStyle name="Title - Underline" xfId="655" xr:uid="{9799F58A-26D2-44A8-8797-987A9292BF90}"/>
    <cellStyle name="Title II" xfId="656" xr:uid="{08987110-D3CC-486E-980F-CE78ADD43B6C}"/>
    <cellStyle name="Title2" xfId="657" xr:uid="{86A85EB3-F20E-48FB-8128-5310FB50C7FF}"/>
    <cellStyle name="TitleII" xfId="658" xr:uid="{23890945-506F-41E9-BF6B-16D6707CE071}"/>
    <cellStyle name="Titles" xfId="659" xr:uid="{A37A7DA8-0A4F-4D07-8C71-A463510B8B70}"/>
    <cellStyle name="Titles - Col. Headings" xfId="660" xr:uid="{7614013A-07D6-4D61-8358-ECDA78F95CBC}"/>
    <cellStyle name="Titles - Other" xfId="661" xr:uid="{9F9FFD4C-DACE-47EB-9AC3-C297DED229BF}"/>
    <cellStyle name="TitleSub" xfId="662" xr:uid="{CE9F4A70-96CA-4DEE-B054-C44542A30CDB}"/>
    <cellStyle name="TOC 1" xfId="663" xr:uid="{787C1A59-C472-4EF5-8EDF-547C48225A1F}"/>
    <cellStyle name="TOC 2" xfId="664" xr:uid="{D121D08F-152C-4467-8783-52A47F16199D}"/>
    <cellStyle name="Top bold border" xfId="665" xr:uid="{EB5C1A88-C564-4EE9-B144-F7258C3D37C3}"/>
    <cellStyle name="Top Edge" xfId="666" xr:uid="{2F5CAEC7-E948-4A4E-A4C6-FFAA18E1E02A}"/>
    <cellStyle name="Top single border" xfId="667" xr:uid="{26C011C1-4CEC-415B-910F-6649A55377EB}"/>
    <cellStyle name="Total Currency" xfId="668" xr:uid="{FB3DCA43-8B13-4920-92FB-6FEBB6F830EB}"/>
    <cellStyle name="Total Normal" xfId="669" xr:uid="{F29400C1-BCFA-4CAF-97B0-3E53A0C23C6D}"/>
    <cellStyle name="TotalCurrency" xfId="670" xr:uid="{6AE6FA33-9D06-4E52-93C3-70F019F8FD88}"/>
    <cellStyle name="TwoDecimal" xfId="671" xr:uid="{5BB66366-3827-497B-B2FE-42603B748607}"/>
    <cellStyle name="ubordinated Debt" xfId="672" xr:uid="{C78013CB-EC6B-43BD-8B1F-59804D2B7F8D}"/>
    <cellStyle name="Underline_Double" xfId="673" xr:uid="{E739D6BB-5BC7-46E1-B640-93778F75B98D}"/>
    <cellStyle name="UnderMultiple" xfId="674" xr:uid="{E1112357-CAEF-4957-92F8-3833BBACE799}"/>
    <cellStyle name="UnitPrice" xfId="675" xr:uid="{D6FCA5C7-9813-4481-8091-73306A944942}"/>
    <cellStyle name="Units" xfId="676" xr:uid="{C41D4BAD-938F-42B2-8DCA-AC66EBACC1E7}"/>
    <cellStyle name="Unsaved Change - IBM Cognos" xfId="59" xr:uid="{21DF5E00-3FF7-4E48-A613-C8E03E6B86DA}"/>
    <cellStyle name="Upload Only" xfId="677" xr:uid="{BDB6625E-5EF5-4981-990A-9245F7910A9E}"/>
    <cellStyle name="User_Defined_A" xfId="678" xr:uid="{76B85F18-A274-4B82-9707-1B894CD7FFD8}"/>
    <cellStyle name="Validation" xfId="679" xr:uid="{BA76864B-E634-41FE-925B-5E8B414D095F}"/>
    <cellStyle name="Valuation" xfId="680" xr:uid="{7B0E665E-A4D1-46FD-87C4-A756B11C2F8E}"/>
    <cellStyle name="Valuation Bold" xfId="681" xr:uid="{41BDDC92-8179-4DDD-9453-2D25B4BFF700}"/>
    <cellStyle name="Valuta_Company Summary (2)" xfId="682" xr:uid="{313A99F7-CD3B-4452-918B-F78365911E8F}"/>
    <cellStyle name="White Table Head" xfId="683" xr:uid="{7311E047-8413-4C43-A705-8958CA59F6DB}"/>
    <cellStyle name="WhiteCells" xfId="684" xr:uid="{01708BE4-B7BB-4DE9-8F79-219B6CA7B50F}"/>
    <cellStyle name="WhitePattern" xfId="685" xr:uid="{398FE4CE-B732-4428-BEDF-FE4C74D9A5F8}"/>
    <cellStyle name="WhitePattern1" xfId="686" xr:uid="{4B306215-7A26-4BCD-8C7B-885555D0A94B}"/>
    <cellStyle name="WhiteText" xfId="687" xr:uid="{F0CEB33F-A7A7-4653-A7BD-1425C6B91CFB}"/>
    <cellStyle name="WholeNumber" xfId="688" xr:uid="{934B99E1-93DD-43AF-9455-3105F52A1AFE}"/>
    <cellStyle name="WingDing" xfId="689" xr:uid="{DC636B70-A80E-4B58-8445-C151AA35BCE0}"/>
    <cellStyle name="Wire" xfId="690" xr:uid="{50CA5980-85BC-4B22-A81B-A2C940E9B945}"/>
    <cellStyle name="WP" xfId="691" xr:uid="{D4586F71-C47B-47A1-915F-F8BC33583EE8}"/>
    <cellStyle name="WP&amp;Co." xfId="692" xr:uid="{B9F95379-5B93-405A-9F0D-E4366428DD5E}"/>
    <cellStyle name="X" xfId="693" xr:uid="{264FDF9E-D695-4D62-B61C-3DEBC2A73DDB}"/>
    <cellStyle name="X - None" xfId="694" xr:uid="{83D628F9-D0B1-4B62-B9CB-29779199ACDE}"/>
    <cellStyle name="x Men" xfId="695" xr:uid="{B214FB62-FECA-4338-8541-626473153EE3}"/>
    <cellStyle name="X_US Asset Managers updated 06 30 2008_v01" xfId="696" xr:uid="{F4B453C0-E0C5-4D45-AF6D-CD6624852855}"/>
    <cellStyle name="X_US Asset Managers updated 09 30 2008" xfId="697" xr:uid="{1C3C70C1-CE22-406D-950A-C2CCA2AB5E4E}"/>
    <cellStyle name="year" xfId="698" xr:uid="{4599EED1-8870-450B-B9E4-4871E0C9684D}"/>
    <cellStyle name="Years" xfId="699" xr:uid="{8008C247-C7F9-400A-9F97-2A65B8F86D0E}"/>
    <cellStyle name="Yen" xfId="700" xr:uid="{5D1F3C92-8B64-41EB-925D-F71162DB42B9}"/>
    <cellStyle name="yer" xfId="701" xr:uid="{6668C46C-DD10-4517-9EAF-9D50882ADB77}"/>
    <cellStyle name="桁区切り [0.00]_Japan-03 Budget PD" xfId="702" xr:uid="{208BBBC5-4607-416B-9C2C-A6618329B47E}"/>
    <cellStyle name="桁区切り_Japan-03 Budget PD" xfId="703" xr:uid="{638ECA71-1D94-40C6-9567-A7F5FAF6EFB9}"/>
    <cellStyle name="標準_Japan-03 Budget PD" xfId="704" xr:uid="{315A6791-5658-43A8-92DB-961FF033A3F4}"/>
  </cellStyles>
  <dxfs count="0"/>
  <tableStyles count="0" defaultTableStyle="TableStyleMedium2" defaultPivotStyle="PivotStyleLight16"/>
  <colors>
    <mruColors>
      <color rgb="FFFFFF9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styles" Target="style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theme" Target="theme/theme1.xml"/><Relationship Id="rId29"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1.xml"/><Relationship Id="rId32" Type="http://schemas.openxmlformats.org/officeDocument/2006/relationships/customXml" Target="../customXml/item9.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alcChain" Target="calcChain.xml"/><Relationship Id="rId28" Type="http://schemas.openxmlformats.org/officeDocument/2006/relationships/customXml" Target="../customXml/item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 Id="rId27" Type="http://schemas.openxmlformats.org/officeDocument/2006/relationships/customXml" Target="../customXml/item4.xml"/><Relationship Id="rId30" Type="http://schemas.openxmlformats.org/officeDocument/2006/relationships/customXml" Target="../customXml/item7.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3</xdr:row>
      <xdr:rowOff>0</xdr:rowOff>
    </xdr:from>
    <xdr:to>
      <xdr:col>9</xdr:col>
      <xdr:colOff>771526</xdr:colOff>
      <xdr:row>13</xdr:row>
      <xdr:rowOff>144054</xdr:rowOff>
    </xdr:to>
    <xdr:pic>
      <xdr:nvPicPr>
        <xdr:cNvPr id="3" name="Picture 2" descr="pri_3c_300dpi">
          <a:extLst>
            <a:ext uri="{FF2B5EF4-FFF2-40B4-BE49-F238E27FC236}">
              <a16:creationId xmlns:a16="http://schemas.microsoft.com/office/drawing/2014/main" id="{00000000-0008-0000-0200-000003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581025"/>
          <a:ext cx="6324601" cy="2118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1</xdr:colOff>
      <xdr:row>6</xdr:row>
      <xdr:rowOff>15873</xdr:rowOff>
    </xdr:from>
    <xdr:to>
      <xdr:col>13</xdr:col>
      <xdr:colOff>11906</xdr:colOff>
      <xdr:row>58</xdr:row>
      <xdr:rowOff>142875</xdr:rowOff>
    </xdr:to>
    <xdr:sp macro="" textlink="">
      <xdr:nvSpPr>
        <xdr:cNvPr id="2" name="TextBox 1">
          <a:extLst>
            <a:ext uri="{FF2B5EF4-FFF2-40B4-BE49-F238E27FC236}">
              <a16:creationId xmlns:a16="http://schemas.microsoft.com/office/drawing/2014/main" id="{407D547A-8930-E7D4-AA57-17E351AF4EDF}"/>
            </a:ext>
          </a:extLst>
        </xdr:cNvPr>
        <xdr:cNvSpPr txBox="1"/>
      </xdr:nvSpPr>
      <xdr:spPr>
        <a:xfrm>
          <a:off x="273845" y="1468436"/>
          <a:ext cx="14299405" cy="997347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400">
              <a:latin typeface="Arial" panose="020B0604020202020204" pitchFamily="34" charset="0"/>
              <a:cs typeface="Arial" panose="020B0604020202020204" pitchFamily="34" charset="0"/>
            </a:rPr>
            <a:t>This document is a financial supplement to our first quarter 2026 earnings release. It is designed to enable comprehensive analysis of our ongoing business using the same core metrics that our management utilizes in assessing our business and making strategic and operational decisions. Throughout this document we provide financial information that is derived from our U.S. GAAP financial statements for continuing operations and adjusted for three different purposes, as follows:</a:t>
          </a:r>
        </a:p>
        <a:p>
          <a:r>
            <a:rPr lang="en-US" sz="1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Operating</a:t>
          </a:r>
          <a:r>
            <a:rPr lang="en-US" sz="1400">
              <a:latin typeface="Arial" panose="020B0604020202020204" pitchFamily="34" charset="0"/>
              <a:cs typeface="Arial" panose="020B0604020202020204" pitchFamily="34" charset="0"/>
            </a:rPr>
            <a:t> </a:t>
          </a:r>
          <a:r>
            <a:rPr lang="en-US" sz="1400">
              <a:solidFill>
                <a:schemeClr val="dk1"/>
              </a:solidFill>
              <a:latin typeface="Arial" panose="020B0604020202020204" pitchFamily="34" charset="0"/>
              <a:ea typeface="+mn-ea"/>
              <a:cs typeface="Arial" panose="020B0604020202020204" pitchFamily="34" charset="0"/>
            </a:rPr>
            <a:t>adjustments exclude the impact of investment gains/losses, including credit impairments and mark-to-market (MTM) investment adjustments. We exclude investment gains/losses, including credit impairments, and MTM investment adjustments in measuring adjusted operating revenues to eliminate period-over-period fluctuations that may obscure comparisons of operating results due to items such as the timing of recognizing gains and losses and other factors prior to an invested asset's maturity or sale that are not directly associated with the Company's insurance operations. </a:t>
          </a:r>
          <a:r>
            <a:rPr kumimoji="0" lang="en-US" sz="14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Adjusted net operating income and diluted adjusted operating earnings per share also exclude the tax effect of pre-tax operating adjustments.</a:t>
          </a:r>
          <a:endParaRPr lang="en-US" sz="1400">
            <a:solidFill>
              <a:schemeClr val="dk1"/>
            </a:solidFill>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Adjusted stockholders’ equity</a:t>
          </a:r>
          <a:r>
            <a:rPr lang="en-US" sz="1400" u="none">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refers to the removal of the impact of net unrealized gains and losses on invested assets. We exclude unrealized investment gains and losses in measuring adjusted stockholders' equity as unrealized gains and losses from the Company's invested assets are largely caused by market movements in interest rates and credit spreads that do not necessarily correlate with the cash flows we will ultimately realize when an invested asset matures or is sold. Adjusted</a:t>
          </a:r>
          <a:r>
            <a:rPr lang="en-US" sz="1400" baseline="0">
              <a:latin typeface="Arial" panose="020B0604020202020204" pitchFamily="34" charset="0"/>
              <a:cs typeface="Arial" panose="020B0604020202020204" pitchFamily="34" charset="0"/>
            </a:rPr>
            <a:t> stockholders' equity also</a:t>
          </a:r>
          <a:r>
            <a:rPr lang="en-US" sz="1400">
              <a:latin typeface="Arial" panose="020B0604020202020204" pitchFamily="34" charset="0"/>
              <a:cs typeface="Arial" panose="020B0604020202020204" pitchFamily="34" charset="0"/>
            </a:rPr>
            <a:t> excludes the difference in future policy benefits calculated using the current discount rate and future policy benefits calculated using the locked-in discount rate at contract issuance recognized in accumulated other comprehensive income. We exclude the impact from the difference in the discount rate in measuring adjusted stockholders' equity as it is caused by market movements in interest rates that are not permanent and may not align with the cash flow we will ultimately incur when policy benefits are settled.</a:t>
          </a:r>
        </a:p>
        <a:p>
          <a:r>
            <a:rPr lang="en-US" sz="1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IPO coinsurance transactions</a:t>
          </a:r>
          <a:r>
            <a:rPr lang="en-US" sz="1400">
              <a:latin typeface="Arial" panose="020B0604020202020204" pitchFamily="34" charset="0"/>
              <a:cs typeface="Arial" panose="020B0604020202020204" pitchFamily="34" charset="0"/>
            </a:rPr>
            <a:t> adjustments relate to transactions in the first quarter of 2010, where we coinsured between 80% and 90% of our business that was in-force at year-end 2009 to entities then affiliated with Citigroup Inc. that were executed concurrent with our initial public offering (IPO). We exclude amounts ceded under the IPO coinsurance transactions in measuring adjusted direct premiums and other ceded premiums to present meaningful comparisons of the actual premiums economically maintained by the Company. Amounts ceded under the IPO coinsurance transactions will continue to decline over time as policies terminate within this block of business.</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Management utilizes these non-GAAP financial measures in managing the business and believes they present relevant and meaningful analytical metrics for evaluating the ongoing business. Reconciliations of non-GAAP to GAAP financial measures are included in this financial supplement.</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Certain items throughout this supplement may not add due to rounding and as such, may not agree to other public reporting of the respective item. Certain items throughout this supplement are noted as ‘na’ to indicate not applicable. Certain variances are noted as ‘nm’ to indicate not meaningful. </a:t>
          </a:r>
          <a:endParaRPr lang="en-US" sz="1400">
            <a:solidFill>
              <a:schemeClr val="dk1"/>
            </a:solidFill>
            <a:latin typeface="Arial" panose="020B0604020202020204" pitchFamily="34" charset="0"/>
            <a:ea typeface="+mn-ea"/>
            <a:cs typeface="Arial" panose="020B0604020202020204" pitchFamily="34" charset="0"/>
          </a:endParaRPr>
        </a:p>
      </xdr:txBody>
    </xdr: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3.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3" Type="http://schemas.openxmlformats.org/officeDocument/2006/relationships/customProperty" Target="../customProperty5.bin"/><Relationship Id="rId2" Type="http://schemas.openxmlformats.org/officeDocument/2006/relationships/customProperty" Target="../customProperty4.bin"/><Relationship Id="rId1" Type="http://schemas.openxmlformats.org/officeDocument/2006/relationships/printerSettings" Target="../printerSettings/printerSettings4.bin"/><Relationship Id="rId5" Type="http://schemas.openxmlformats.org/officeDocument/2006/relationships/customProperty" Target="../customProperty7.bin"/><Relationship Id="rId4" Type="http://schemas.openxmlformats.org/officeDocument/2006/relationships/customProperty" Target="../customProperty6.bin"/></Relationships>
</file>

<file path=xl/worksheets/_rels/sheet7.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5.bin"/><Relationship Id="rId5" Type="http://schemas.openxmlformats.org/officeDocument/2006/relationships/customProperty" Target="../customProperty11.bin"/><Relationship Id="rId4" Type="http://schemas.openxmlformats.org/officeDocument/2006/relationships/customProperty" Target="../customProperty10.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13.bin"/><Relationship Id="rId2" Type="http://schemas.openxmlformats.org/officeDocument/2006/relationships/customProperty" Target="../customProperty12.bin"/><Relationship Id="rId1" Type="http://schemas.openxmlformats.org/officeDocument/2006/relationships/printerSettings" Target="../printerSettings/printerSettings6.bin"/><Relationship Id="rId5" Type="http://schemas.openxmlformats.org/officeDocument/2006/relationships/customProperty" Target="../customProperty15.bin"/><Relationship Id="rId4" Type="http://schemas.openxmlformats.org/officeDocument/2006/relationships/customProperty" Target="../customProperty14.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16.bin"/><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3" Type="http://schemas.openxmlformats.org/officeDocument/2006/relationships/customProperty" Target="../customProperty18.bin"/><Relationship Id="rId2" Type="http://schemas.openxmlformats.org/officeDocument/2006/relationships/customProperty" Target="../customProperty17.bin"/><Relationship Id="rId1" Type="http://schemas.openxmlformats.org/officeDocument/2006/relationships/printerSettings" Target="../printerSettings/printerSettings8.bin"/><Relationship Id="rId5" Type="http://schemas.openxmlformats.org/officeDocument/2006/relationships/customProperty" Target="../customProperty20.bin"/><Relationship Id="rId4" Type="http://schemas.openxmlformats.org/officeDocument/2006/relationships/customProperty" Target="../customProperty19.bin"/></Relationships>
</file>

<file path=xl/worksheets/_rels/sheet11.xml.rels><?xml version="1.0" encoding="UTF-8" standalone="yes"?>
<Relationships xmlns="http://schemas.openxmlformats.org/package/2006/relationships"><Relationship Id="rId2" Type="http://schemas.openxmlformats.org/officeDocument/2006/relationships/customProperty" Target="../customProperty21.bin"/><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customProperty" Target="../customProperty22.bin"/></Relationships>
</file>

<file path=xl/worksheets/_rels/sheet13.xml.rels><?xml version="1.0" encoding="UTF-8" standalone="yes"?>
<Relationships xmlns="http://schemas.openxmlformats.org/package/2006/relationships"><Relationship Id="rId3" Type="http://schemas.openxmlformats.org/officeDocument/2006/relationships/customProperty" Target="../customProperty24.bin"/><Relationship Id="rId2" Type="http://schemas.openxmlformats.org/officeDocument/2006/relationships/customProperty" Target="../customProperty23.bin"/><Relationship Id="rId1" Type="http://schemas.openxmlformats.org/officeDocument/2006/relationships/printerSettings" Target="../printerSettings/printerSettings10.bin"/><Relationship Id="rId5" Type="http://schemas.openxmlformats.org/officeDocument/2006/relationships/customProperty" Target="../customProperty26.bin"/><Relationship Id="rId4" Type="http://schemas.openxmlformats.org/officeDocument/2006/relationships/customProperty" Target="../customProperty25.bin"/></Relationships>
</file>

<file path=xl/worksheets/_rels/sheet14.xml.rels><?xml version="1.0" encoding="UTF-8" standalone="yes"?>
<Relationships xmlns="http://schemas.openxmlformats.org/package/2006/relationships"><Relationship Id="rId2" Type="http://schemas.openxmlformats.org/officeDocument/2006/relationships/customProperty" Target="../customProperty27.bin"/><Relationship Id="rId1" Type="http://schemas.openxmlformats.org/officeDocument/2006/relationships/printerSettings" Target="../printerSettings/printerSettings11.bin"/></Relationships>
</file>

<file path=xl/worksheets/_rels/sheet15.xml.rels><?xml version="1.0" encoding="UTF-8" standalone="yes"?>
<Relationships xmlns="http://schemas.openxmlformats.org/package/2006/relationships"><Relationship Id="rId3" Type="http://schemas.openxmlformats.org/officeDocument/2006/relationships/customProperty" Target="../customProperty29.bin"/><Relationship Id="rId2" Type="http://schemas.openxmlformats.org/officeDocument/2006/relationships/customProperty" Target="../customProperty28.bin"/><Relationship Id="rId1" Type="http://schemas.openxmlformats.org/officeDocument/2006/relationships/printerSettings" Target="../printerSettings/printerSettings12.bin"/><Relationship Id="rId5" Type="http://schemas.openxmlformats.org/officeDocument/2006/relationships/customProperty" Target="../customProperty31.bin"/><Relationship Id="rId4" Type="http://schemas.openxmlformats.org/officeDocument/2006/relationships/customProperty" Target="../customProperty30.bin"/></Relationships>
</file>

<file path=xl/worksheets/_rels/sheet16.xml.rels><?xml version="1.0" encoding="UTF-8" standalone="yes"?>
<Relationships xmlns="http://schemas.openxmlformats.org/package/2006/relationships"><Relationship Id="rId2" Type="http://schemas.openxmlformats.org/officeDocument/2006/relationships/customProperty" Target="../customProperty32.bin"/><Relationship Id="rId1" Type="http://schemas.openxmlformats.org/officeDocument/2006/relationships/printerSettings" Target="../printerSettings/printerSettings13.bin"/></Relationships>
</file>

<file path=xl/worksheets/_rels/sheet17.xml.rels><?xml version="1.0" encoding="UTF-8" standalone="yes"?>
<Relationships xmlns="http://schemas.openxmlformats.org/package/2006/relationships"><Relationship Id="rId2" Type="http://schemas.openxmlformats.org/officeDocument/2006/relationships/customProperty" Target="../customProperty33.bin"/><Relationship Id="rId1" Type="http://schemas.openxmlformats.org/officeDocument/2006/relationships/printerSettings" Target="../printerSettings/printerSettings14.bin"/></Relationships>
</file>

<file path=xl/worksheets/_rels/sheet18.xml.rels><?xml version="1.0" encoding="UTF-8" standalone="yes"?>
<Relationships xmlns="http://schemas.openxmlformats.org/package/2006/relationships"><Relationship Id="rId2" Type="http://schemas.openxmlformats.org/officeDocument/2006/relationships/customProperty" Target="../customProperty34.bin"/><Relationship Id="rId1" Type="http://schemas.openxmlformats.org/officeDocument/2006/relationships/printerSettings" Target="../printerSettings/printerSettings15.bin"/></Relationships>
</file>

<file path=xl/worksheets/_rels/sheet19.xml.rels><?xml version="1.0" encoding="UTF-8" standalone="yes"?>
<Relationships xmlns="http://schemas.openxmlformats.org/package/2006/relationships"><Relationship Id="rId2" Type="http://schemas.openxmlformats.org/officeDocument/2006/relationships/customProperty" Target="../customProperty35.bin"/><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4B5720-38A0-4624-BDFA-3C6ADB2FC518}">
  <dimension ref="A3:AT46"/>
  <sheetViews>
    <sheetView workbookViewId="0"/>
  </sheetViews>
  <sheetFormatPr defaultRowHeight="15"/>
  <sheetData>
    <row r="3" spans="1:46">
      <c r="A3" t="s">
        <v>39</v>
      </c>
      <c r="B3" t="s">
        <v>63</v>
      </c>
      <c r="C3" t="s">
        <v>131</v>
      </c>
      <c r="D3" t="s">
        <v>159</v>
      </c>
      <c r="E3" t="s">
        <v>186</v>
      </c>
      <c r="F3" t="s">
        <v>330</v>
      </c>
      <c r="G3" t="s">
        <v>443</v>
      </c>
    </row>
    <row r="4" spans="1:46">
      <c r="A4">
        <v>1</v>
      </c>
      <c r="B4">
        <v>7</v>
      </c>
      <c r="C4">
        <v>13</v>
      </c>
      <c r="D4">
        <v>19</v>
      </c>
      <c r="E4">
        <v>31</v>
      </c>
      <c r="F4">
        <v>37</v>
      </c>
      <c r="G4">
        <v>43</v>
      </c>
    </row>
    <row r="5" spans="1:46">
      <c r="A5" t="e">
        <f>_xlfn.SINGLE('4'!#REF!)</f>
        <v>#REF!</v>
      </c>
      <c r="B5">
        <v>10</v>
      </c>
      <c r="C5">
        <f>'4'!$H:$H</f>
        <v>0</v>
      </c>
      <c r="D5">
        <v>2</v>
      </c>
      <c r="G5" t="e">
        <f>_xlfn.SINGLE('6'!#REF!)</f>
        <v>#REF!</v>
      </c>
      <c r="H5">
        <v>11</v>
      </c>
      <c r="I5">
        <f>'6'!$H:$H</f>
        <v>0</v>
      </c>
      <c r="J5">
        <v>3</v>
      </c>
      <c r="M5" t="e">
        <f>_xlfn.SINGLE('8'!#REF!)</f>
        <v>#REF!</v>
      </c>
      <c r="N5">
        <v>24</v>
      </c>
      <c r="O5" t="e">
        <f>_xlfn.SINGLE('8'!#REF!)</f>
        <v>#REF!</v>
      </c>
      <c r="P5">
        <v>1</v>
      </c>
      <c r="S5" t="e">
        <f>_xlfn.SINGLE('10'!#REF!)</f>
        <v>#REF!</v>
      </c>
      <c r="T5">
        <v>17</v>
      </c>
      <c r="U5">
        <f>'10'!$H:$H</f>
        <v>0</v>
      </c>
      <c r="V5">
        <v>3</v>
      </c>
      <c r="AE5" t="e">
        <f>_xlfn.SINGLE('12'!#REF!)</f>
        <v>#REF!</v>
      </c>
      <c r="AF5">
        <v>16</v>
      </c>
      <c r="AG5" t="e">
        <f>_xlfn.SINGLE('12'!#REF!)</f>
        <v>#REF!</v>
      </c>
      <c r="AH5">
        <v>1</v>
      </c>
      <c r="AK5" t="e">
        <f>#REF!</f>
        <v>#REF!</v>
      </c>
      <c r="AL5">
        <v>1</v>
      </c>
      <c r="AM5" t="e">
        <f>#REF!</f>
        <v>#REF!</v>
      </c>
      <c r="AN5">
        <v>4</v>
      </c>
      <c r="AS5" s="335">
        <f>'5'!$H:$H</f>
        <v>0</v>
      </c>
      <c r="AT5">
        <v>1</v>
      </c>
    </row>
    <row r="6" spans="1:46">
      <c r="A6" t="e">
        <f>_xlfn.SINGLE('4'!#REF!)</f>
        <v>#REF!</v>
      </c>
      <c r="B6">
        <v>11</v>
      </c>
      <c r="C6">
        <f>'4'!$I:$I</f>
        <v>0</v>
      </c>
      <c r="D6">
        <v>3</v>
      </c>
      <c r="G6" t="e">
        <f>_xlfn.SINGLE('6'!#REF!)</f>
        <v>#REF!</v>
      </c>
      <c r="H6">
        <v>16</v>
      </c>
      <c r="I6">
        <f>'6'!$I:$I</f>
        <v>0</v>
      </c>
      <c r="J6">
        <v>4</v>
      </c>
      <c r="M6" t="e">
        <f>_xlfn.SINGLE('8'!#REF!)</f>
        <v>#REF!</v>
      </c>
      <c r="N6">
        <v>25</v>
      </c>
      <c r="O6" t="e">
        <f>_xlfn.SINGLE('8'!#REF!)</f>
        <v>#REF!</v>
      </c>
      <c r="P6">
        <v>2</v>
      </c>
      <c r="S6" t="e">
        <f>_xlfn.SINGLE('10'!#REF!)</f>
        <v>#REF!</v>
      </c>
      <c r="T6">
        <v>18</v>
      </c>
      <c r="U6">
        <f>'10'!$I:$I</f>
        <v>0</v>
      </c>
      <c r="V6">
        <v>4</v>
      </c>
      <c r="AE6" t="e">
        <f>_xlfn.SINGLE('12'!#REF!)</f>
        <v>#REF!</v>
      </c>
      <c r="AF6">
        <v>17</v>
      </c>
      <c r="AG6" t="e">
        <f>_xlfn.SINGLE('12'!#REF!)</f>
        <v>#REF!</v>
      </c>
      <c r="AH6">
        <v>2</v>
      </c>
      <c r="AK6" t="e">
        <f>#REF!</f>
        <v>#REF!</v>
      </c>
      <c r="AL6">
        <v>12</v>
      </c>
      <c r="AM6" t="e">
        <f>#REF!</f>
        <v>#REF!</v>
      </c>
      <c r="AN6">
        <v>5</v>
      </c>
    </row>
    <row r="7" spans="1:46">
      <c r="A7" t="e">
        <f>_xlfn.SINGLE('4'!#REF!)</f>
        <v>#REF!</v>
      </c>
      <c r="B7">
        <v>12</v>
      </c>
      <c r="C7">
        <f>'4'!$J:$J</f>
        <v>3885588.8857408054</v>
      </c>
      <c r="D7">
        <v>4</v>
      </c>
      <c r="G7" t="e">
        <f>_xlfn.SINGLE('6'!#REF!)</f>
        <v>#REF!</v>
      </c>
      <c r="H7">
        <v>17</v>
      </c>
      <c r="I7">
        <f>'6'!$J:$J</f>
        <v>868650.95454983681</v>
      </c>
      <c r="J7">
        <v>5</v>
      </c>
      <c r="M7" t="e">
        <f>_xlfn.SINGLE('8'!#REF!)</f>
        <v>#REF!</v>
      </c>
      <c r="N7">
        <v>26</v>
      </c>
      <c r="O7" t="e">
        <f>_xlfn.SINGLE('8'!#REF!)</f>
        <v>#REF!</v>
      </c>
      <c r="P7">
        <v>3</v>
      </c>
      <c r="S7" t="e">
        <f>_xlfn.SINGLE('10'!#REF!)</f>
        <v>#REF!</v>
      </c>
      <c r="T7">
        <v>19</v>
      </c>
      <c r="U7">
        <f>'10'!$J:$J</f>
        <v>0</v>
      </c>
      <c r="V7">
        <v>5</v>
      </c>
      <c r="AE7" t="e">
        <f>_xlfn.SINGLE('12'!#REF!)</f>
        <v>#REF!</v>
      </c>
      <c r="AF7">
        <v>18</v>
      </c>
      <c r="AG7" t="e">
        <f>_xlfn.SINGLE('12'!#REF!)</f>
        <v>#REF!</v>
      </c>
      <c r="AH7">
        <v>3</v>
      </c>
      <c r="AK7" t="e">
        <f>#REF!</f>
        <v>#REF!</v>
      </c>
      <c r="AL7">
        <v>13</v>
      </c>
      <c r="AM7" t="e">
        <f>#REF!</f>
        <v>#REF!</v>
      </c>
      <c r="AN7">
        <v>6</v>
      </c>
    </row>
    <row r="8" spans="1:46">
      <c r="A8" t="e">
        <f>_xlfn.SINGLE('4'!#REF!)</f>
        <v>#REF!</v>
      </c>
      <c r="B8">
        <v>16</v>
      </c>
      <c r="C8">
        <f>'4'!$K:$K</f>
        <v>1175380</v>
      </c>
      <c r="D8">
        <v>5</v>
      </c>
      <c r="G8" t="e">
        <f>_xlfn.SINGLE('6'!#REF!)</f>
        <v>#REF!</v>
      </c>
      <c r="H8">
        <v>18</v>
      </c>
      <c r="I8">
        <f>'6'!$K:$K</f>
        <v>-420843.29493054264</v>
      </c>
      <c r="J8">
        <v>6</v>
      </c>
      <c r="M8" t="e">
        <f>_xlfn.SINGLE('8'!#REF!)</f>
        <v>#REF!</v>
      </c>
      <c r="N8">
        <v>27</v>
      </c>
      <c r="O8" t="e">
        <f>_xlfn.SINGLE('8'!#REF!)</f>
        <v>#REF!</v>
      </c>
      <c r="P8">
        <v>4</v>
      </c>
      <c r="S8" t="e">
        <f>_xlfn.SINGLE('10'!#REF!)</f>
        <v>#REF!</v>
      </c>
      <c r="T8">
        <v>20</v>
      </c>
      <c r="U8">
        <f>'10'!$K:$K</f>
        <v>131305.31036238626</v>
      </c>
      <c r="V8">
        <v>6</v>
      </c>
      <c r="AE8" t="e">
        <f>_xlfn.SINGLE('12'!#REF!)</f>
        <v>#REF!</v>
      </c>
      <c r="AF8">
        <v>20</v>
      </c>
      <c r="AG8" t="e">
        <f>_xlfn.SINGLE('12'!#REF!)</f>
        <v>#REF!</v>
      </c>
      <c r="AH8">
        <v>4</v>
      </c>
      <c r="AK8" t="e">
        <f>#REF!</f>
        <v>#REF!</v>
      </c>
      <c r="AL8">
        <v>14</v>
      </c>
      <c r="AM8" t="e">
        <f>#REF!</f>
        <v>#REF!</v>
      </c>
      <c r="AN8">
        <v>7</v>
      </c>
    </row>
    <row r="9" spans="1:46">
      <c r="A9" t="e">
        <f>_xlfn.SINGLE('4'!#REF!)</f>
        <v>#REF!</v>
      </c>
      <c r="B9">
        <v>19</v>
      </c>
      <c r="C9">
        <f>'4'!$L:$L</f>
        <v>5337082.3489217237</v>
      </c>
      <c r="D9">
        <v>6</v>
      </c>
      <c r="G9" t="e">
        <f>_xlfn.SINGLE('6'!#REF!)</f>
        <v>#REF!</v>
      </c>
      <c r="H9">
        <v>19</v>
      </c>
      <c r="I9">
        <f>'6'!$L:$L</f>
        <v>456386.95136354852</v>
      </c>
      <c r="J9">
        <v>7</v>
      </c>
      <c r="M9" t="e">
        <f>_xlfn.SINGLE('8'!#REF!)</f>
        <v>#REF!</v>
      </c>
      <c r="N9">
        <v>28</v>
      </c>
      <c r="O9" t="e">
        <f>_xlfn.SINGLE('8'!#REF!)</f>
        <v>#REF!</v>
      </c>
      <c r="P9">
        <v>5</v>
      </c>
      <c r="S9" t="e">
        <f>_xlfn.SINGLE('10'!#REF!)</f>
        <v>#REF!</v>
      </c>
      <c r="T9">
        <v>23</v>
      </c>
      <c r="U9">
        <f>'10'!$L:$L</f>
        <v>187366.4282321558</v>
      </c>
      <c r="V9">
        <v>7</v>
      </c>
      <c r="AE9" t="e">
        <f>_xlfn.SINGLE('12'!#REF!)</f>
        <v>#REF!</v>
      </c>
      <c r="AF9">
        <v>21</v>
      </c>
      <c r="AG9" t="e">
        <f>_xlfn.SINGLE('12'!#REF!)</f>
        <v>#REF!</v>
      </c>
      <c r="AH9">
        <v>5</v>
      </c>
      <c r="AK9" t="e">
        <f>#REF!</f>
        <v>#REF!</v>
      </c>
      <c r="AL9">
        <v>15</v>
      </c>
      <c r="AM9" t="e">
        <f>#REF!</f>
        <v>#REF!</v>
      </c>
      <c r="AN9">
        <v>8</v>
      </c>
    </row>
    <row r="10" spans="1:46">
      <c r="A10" t="e">
        <f>_xlfn.SINGLE('4'!#REF!)</f>
        <v>#REF!</v>
      </c>
      <c r="B10">
        <v>21</v>
      </c>
      <c r="C10">
        <f>'4'!$M:$M</f>
        <v>0</v>
      </c>
      <c r="D10">
        <v>7</v>
      </c>
      <c r="G10" t="e">
        <f>_xlfn.SINGLE('6'!#REF!)</f>
        <v>#REF!</v>
      </c>
      <c r="H10">
        <v>20</v>
      </c>
      <c r="I10">
        <f>'6'!$M:$M</f>
        <v>0</v>
      </c>
      <c r="J10">
        <v>8</v>
      </c>
      <c r="M10" t="e">
        <f>_xlfn.SINGLE('8'!#REF!)</f>
        <v>#REF!</v>
      </c>
      <c r="N10">
        <v>29</v>
      </c>
      <c r="O10" t="e">
        <f>_xlfn.SINGLE('8'!#REF!)</f>
        <v>#REF!</v>
      </c>
      <c r="P10">
        <v>6</v>
      </c>
      <c r="S10" t="e">
        <f>_xlfn.SINGLE('10'!#REF!)</f>
        <v>#REF!</v>
      </c>
      <c r="T10">
        <v>24</v>
      </c>
      <c r="U10">
        <f>'10'!$M:$M</f>
        <v>0</v>
      </c>
      <c r="V10">
        <v>8</v>
      </c>
      <c r="AE10" t="e">
        <f>_xlfn.SINGLE('12'!#REF!)</f>
        <v>#REF!</v>
      </c>
      <c r="AF10">
        <v>22</v>
      </c>
      <c r="AG10">
        <f>'12'!$H:$H</f>
        <v>41140.781703795561</v>
      </c>
      <c r="AH10">
        <v>8</v>
      </c>
      <c r="AK10" t="e">
        <f>#REF!</f>
        <v>#REF!</v>
      </c>
      <c r="AL10">
        <v>16</v>
      </c>
      <c r="AM10" t="e">
        <f>#REF!</f>
        <v>#REF!</v>
      </c>
      <c r="AN10">
        <v>9</v>
      </c>
    </row>
    <row r="11" spans="1:46">
      <c r="A11" t="e">
        <f>_xlfn.SINGLE('4'!#REF!)</f>
        <v>#REF!</v>
      </c>
      <c r="B11">
        <v>22</v>
      </c>
      <c r="C11">
        <f>'4'!$N:$N</f>
        <v>0</v>
      </c>
      <c r="D11">
        <v>8</v>
      </c>
      <c r="G11" t="e">
        <f>_xlfn.SINGLE('6'!#REF!)</f>
        <v>#REF!</v>
      </c>
      <c r="H11">
        <v>21</v>
      </c>
      <c r="I11">
        <f>'6'!$N:$N</f>
        <v>0</v>
      </c>
      <c r="J11">
        <v>9</v>
      </c>
      <c r="M11" t="e">
        <f>_xlfn.SINGLE('8'!#REF!)</f>
        <v>#REF!</v>
      </c>
      <c r="N11">
        <v>30</v>
      </c>
      <c r="O11">
        <f>'8'!$A:$A</f>
        <v>0</v>
      </c>
      <c r="P11">
        <v>7</v>
      </c>
      <c r="S11" t="e">
        <f>_xlfn.SINGLE('10'!#REF!)</f>
        <v>#REF!</v>
      </c>
      <c r="T11">
        <v>25</v>
      </c>
      <c r="U11">
        <f>'10'!$N:$N</f>
        <v>0</v>
      </c>
      <c r="V11">
        <v>9</v>
      </c>
      <c r="AE11" t="e">
        <f>_xlfn.SINGLE('12'!#REF!)</f>
        <v>#REF!</v>
      </c>
      <c r="AF11">
        <v>23</v>
      </c>
      <c r="AG11">
        <f>'12'!$I:$I</f>
        <v>0</v>
      </c>
      <c r="AH11">
        <v>9</v>
      </c>
      <c r="AK11" t="e">
        <f>#REF!</f>
        <v>#REF!</v>
      </c>
      <c r="AL11">
        <v>18</v>
      </c>
      <c r="AM11" t="e">
        <f>#REF!</f>
        <v>#REF!</v>
      </c>
      <c r="AN11">
        <v>10</v>
      </c>
    </row>
    <row r="12" spans="1:46">
      <c r="A12" t="e">
        <f>_xlfn.SINGLE('4'!#REF!)</f>
        <v>#REF!</v>
      </c>
      <c r="B12">
        <v>23</v>
      </c>
      <c r="C12">
        <f>'4'!$O:$O</f>
        <v>0</v>
      </c>
      <c r="D12">
        <v>9</v>
      </c>
      <c r="G12" t="e">
        <f>_xlfn.SINGLE('6'!#REF!)</f>
        <v>#REF!</v>
      </c>
      <c r="H12">
        <v>22</v>
      </c>
      <c r="I12">
        <f>'6'!$O:$O</f>
        <v>0</v>
      </c>
      <c r="J12">
        <v>10</v>
      </c>
      <c r="M12" t="e">
        <f>_xlfn.SINGLE('8'!#REF!)</f>
        <v>#REF!</v>
      </c>
      <c r="N12">
        <v>32</v>
      </c>
      <c r="O12" t="str">
        <f>'8'!$B:$B</f>
        <v>Other, net</v>
      </c>
      <c r="P12">
        <v>8</v>
      </c>
      <c r="S12" t="e">
        <f>_xlfn.SINGLE('10'!#REF!)</f>
        <v>#REF!</v>
      </c>
      <c r="T12">
        <v>26</v>
      </c>
      <c r="U12">
        <f>'10'!$O:$O</f>
        <v>0</v>
      </c>
      <c r="V12">
        <v>10</v>
      </c>
      <c r="AE12" t="e">
        <f>_xlfn.SINGLE('12'!#REF!)</f>
        <v>#REF!</v>
      </c>
      <c r="AF12">
        <v>24</v>
      </c>
      <c r="AG12">
        <f>'12'!$J:$J</f>
        <v>2303.7089411503457</v>
      </c>
      <c r="AH12">
        <v>10</v>
      </c>
      <c r="AK12" t="e">
        <f>#REF!</f>
        <v>#REF!</v>
      </c>
      <c r="AL12">
        <v>19</v>
      </c>
      <c r="AM12" t="e">
        <f>#REF!</f>
        <v>#REF!</v>
      </c>
      <c r="AN12">
        <v>11</v>
      </c>
    </row>
    <row r="13" spans="1:46">
      <c r="A13" t="e">
        <f>_xlfn.SINGLE('4'!#REF!)</f>
        <v>#REF!</v>
      </c>
      <c r="B13">
        <v>24</v>
      </c>
      <c r="C13" t="e">
        <f>_xlfn.SINGLE('4'!#REF!)</f>
        <v>#REF!</v>
      </c>
      <c r="D13">
        <v>13</v>
      </c>
      <c r="G13" t="e">
        <f>_xlfn.SINGLE('6'!#REF!)</f>
        <v>#REF!</v>
      </c>
      <c r="H13">
        <v>23</v>
      </c>
      <c r="I13" t="e">
        <f>_xlfn.SINGLE('6'!#REF!)</f>
        <v>#REF!</v>
      </c>
      <c r="J13">
        <v>12</v>
      </c>
      <c r="M13" t="e">
        <f>_xlfn.SINGLE('8'!#REF!)</f>
        <v>#REF!</v>
      </c>
      <c r="N13">
        <v>33</v>
      </c>
      <c r="O13">
        <f>'8'!$C:$C</f>
        <v>0</v>
      </c>
      <c r="P13">
        <v>9</v>
      </c>
      <c r="S13" t="e">
        <f>_xlfn.SINGLE('10'!#REF!)</f>
        <v>#REF!</v>
      </c>
      <c r="T13">
        <v>27</v>
      </c>
      <c r="U13" t="e">
        <f>_xlfn.SINGLE('10'!#REF!)</f>
        <v>#REF!</v>
      </c>
      <c r="V13">
        <v>11</v>
      </c>
      <c r="AE13" t="e">
        <f>_xlfn.SINGLE('12'!#REF!)</f>
        <v>#REF!</v>
      </c>
      <c r="AF13">
        <v>25</v>
      </c>
      <c r="AG13">
        <f>'12'!$K:$K</f>
        <v>2244.8686319789726</v>
      </c>
      <c r="AH13">
        <v>11</v>
      </c>
      <c r="AK13" t="e">
        <f>#REF!</f>
        <v>#REF!</v>
      </c>
      <c r="AL13">
        <v>20</v>
      </c>
      <c r="AM13" s="1" t="e">
        <f>#REF!</f>
        <v>#REF!</v>
      </c>
      <c r="AN13">
        <v>22</v>
      </c>
    </row>
    <row r="14" spans="1:46">
      <c r="A14" t="e">
        <f>_xlfn.SINGLE('4'!#REF!)</f>
        <v>#REF!</v>
      </c>
      <c r="B14">
        <v>25</v>
      </c>
      <c r="C14" t="e">
        <f>_xlfn.SINGLE('4'!#REF!)</f>
        <v>#REF!</v>
      </c>
      <c r="D14">
        <v>14</v>
      </c>
      <c r="G14" t="e">
        <f>_xlfn.SINGLE('6'!#REF!)</f>
        <v>#REF!</v>
      </c>
      <c r="H14">
        <v>24</v>
      </c>
      <c r="I14" t="e">
        <f>_xlfn.SINGLE('6'!#REF!)</f>
        <v>#REF!</v>
      </c>
      <c r="J14">
        <v>13</v>
      </c>
      <c r="M14" t="e">
        <f>_xlfn.SINGLE('8'!#REF!)</f>
        <v>#REF!</v>
      </c>
      <c r="N14">
        <v>34</v>
      </c>
      <c r="O14">
        <f>'8'!$D:$D</f>
        <v>0</v>
      </c>
      <c r="P14">
        <v>10</v>
      </c>
      <c r="S14" t="e">
        <f>_xlfn.SINGLE('10'!#REF!)</f>
        <v>#REF!</v>
      </c>
      <c r="T14">
        <v>28</v>
      </c>
      <c r="U14" t="e">
        <f>_xlfn.SINGLE('10'!#REF!)</f>
        <v>#REF!</v>
      </c>
      <c r="V14">
        <v>12</v>
      </c>
      <c r="AE14" t="e">
        <f>_xlfn.SINGLE('12'!#REF!)</f>
        <v>#REF!</v>
      </c>
      <c r="AF14">
        <v>26</v>
      </c>
      <c r="AG14">
        <f>'12'!$L:$L</f>
        <v>2552.8225699999998</v>
      </c>
      <c r="AH14">
        <v>12</v>
      </c>
      <c r="AK14" t="e">
        <f>#REF!</f>
        <v>#REF!</v>
      </c>
      <c r="AL14">
        <v>21</v>
      </c>
      <c r="AM14" s="1" t="e">
        <f>#REF!</f>
        <v>#REF!</v>
      </c>
      <c r="AN14">
        <v>23</v>
      </c>
    </row>
    <row r="15" spans="1:46">
      <c r="A15" t="e">
        <f>_xlfn.SINGLE('4'!#REF!)</f>
        <v>#REF!</v>
      </c>
      <c r="B15">
        <v>26</v>
      </c>
      <c r="C15" t="e">
        <f>_xlfn.SINGLE('4'!#REF!)</f>
        <v>#REF!</v>
      </c>
      <c r="D15">
        <v>15</v>
      </c>
      <c r="G15" t="e">
        <f>_xlfn.SINGLE('6'!#REF!)</f>
        <v>#REF!</v>
      </c>
      <c r="H15">
        <v>25</v>
      </c>
      <c r="I15" t="e">
        <f>_xlfn.SINGLE('6'!#REF!)</f>
        <v>#REF!</v>
      </c>
      <c r="J15">
        <v>14</v>
      </c>
      <c r="M15" t="e">
        <f>_xlfn.SINGLE('8'!#REF!)</f>
        <v>#REF!</v>
      </c>
      <c r="N15">
        <v>35</v>
      </c>
      <c r="O15">
        <f>'8'!$E:$E</f>
        <v>0</v>
      </c>
      <c r="P15">
        <v>11</v>
      </c>
      <c r="S15" t="e">
        <f>_xlfn.SINGLE('10'!#REF!)</f>
        <v>#REF!</v>
      </c>
      <c r="T15">
        <v>29</v>
      </c>
      <c r="U15" t="e">
        <f>_xlfn.SINGLE('10'!#REF!)</f>
        <v>#REF!</v>
      </c>
      <c r="V15">
        <v>13</v>
      </c>
      <c r="AE15" t="e">
        <f>_xlfn.SINGLE('12'!#REF!)</f>
        <v>#REF!</v>
      </c>
      <c r="AF15">
        <v>27</v>
      </c>
      <c r="AG15">
        <f>'12'!$M:$M</f>
        <v>0</v>
      </c>
      <c r="AH15">
        <v>13</v>
      </c>
      <c r="AK15" t="e">
        <f>#REF!</f>
        <v>#REF!</v>
      </c>
      <c r="AL15">
        <v>28</v>
      </c>
      <c r="AM15" t="e">
        <f>#REF!</f>
        <v>#REF!</v>
      </c>
      <c r="AN15">
        <v>24</v>
      </c>
    </row>
    <row r="16" spans="1:46">
      <c r="A16" t="e">
        <f>_xlfn.SINGLE('4'!#REF!)</f>
        <v>#REF!</v>
      </c>
      <c r="B16">
        <v>27</v>
      </c>
      <c r="C16" t="e">
        <f>_xlfn.SINGLE('4'!#REF!)</f>
        <v>#REF!</v>
      </c>
      <c r="D16">
        <v>18</v>
      </c>
      <c r="G16" t="e">
        <f>_xlfn.SINGLE('6'!#REF!)</f>
        <v>#REF!</v>
      </c>
      <c r="H16">
        <v>26</v>
      </c>
      <c r="I16" t="e">
        <f>_xlfn.SINGLE('6'!#REF!)</f>
        <v>#REF!</v>
      </c>
      <c r="J16">
        <v>15</v>
      </c>
      <c r="M16" t="e">
        <f>_xlfn.SINGLE('8'!#REF!)</f>
        <v>#REF!</v>
      </c>
      <c r="N16">
        <v>36</v>
      </c>
      <c r="O16">
        <f>'8'!$F:$F</f>
        <v>0</v>
      </c>
      <c r="P16">
        <v>12</v>
      </c>
      <c r="S16" t="e">
        <f>_xlfn.SINGLE('10'!#REF!)</f>
        <v>#REF!</v>
      </c>
      <c r="T16">
        <v>30</v>
      </c>
      <c r="U16" t="e">
        <f>_xlfn.SINGLE('10'!#REF!)</f>
        <v>#REF!</v>
      </c>
      <c r="V16">
        <v>14</v>
      </c>
      <c r="AE16" t="e">
        <f>_xlfn.SINGLE('12'!#REF!)</f>
        <v>#REF!</v>
      </c>
      <c r="AF16">
        <v>28</v>
      </c>
      <c r="AG16">
        <f>'12'!$N:$N</f>
        <v>0</v>
      </c>
      <c r="AH16">
        <v>14</v>
      </c>
      <c r="AK16" t="e">
        <f>#REF!</f>
        <v>#REF!</v>
      </c>
      <c r="AL16">
        <v>29</v>
      </c>
      <c r="AM16" t="e">
        <f>#REF!</f>
        <v>#REF!</v>
      </c>
      <c r="AN16">
        <v>25</v>
      </c>
    </row>
    <row r="17" spans="1:40">
      <c r="A17" t="e">
        <f>_xlfn.SINGLE('4'!#REF!)</f>
        <v>#REF!</v>
      </c>
      <c r="B17">
        <v>28</v>
      </c>
      <c r="C17" t="e">
        <f>_xlfn.SINGLE('4'!#REF!)</f>
        <v>#REF!</v>
      </c>
      <c r="D17">
        <v>61</v>
      </c>
      <c r="G17" t="e">
        <f>_xlfn.SINGLE('6'!#REF!)</f>
        <v>#REF!</v>
      </c>
      <c r="H17">
        <v>27</v>
      </c>
      <c r="I17" t="e">
        <f>_xlfn.SINGLE('6'!#REF!)</f>
        <v>#REF!</v>
      </c>
      <c r="J17">
        <v>28</v>
      </c>
      <c r="M17" t="e">
        <f>_xlfn.SINGLE('8'!#REF!)</f>
        <v>#REF!</v>
      </c>
      <c r="N17">
        <v>37</v>
      </c>
      <c r="O17">
        <f>'8'!$G:$G</f>
        <v>0</v>
      </c>
      <c r="P17">
        <v>13</v>
      </c>
      <c r="S17" t="e">
        <f>_xlfn.SINGLE('10'!#REF!)</f>
        <v>#REF!</v>
      </c>
      <c r="T17">
        <v>31</v>
      </c>
      <c r="U17" t="e">
        <f>_xlfn.SINGLE('10'!#REF!)</f>
        <v>#REF!</v>
      </c>
      <c r="V17">
        <v>15</v>
      </c>
      <c r="AE17" t="e">
        <f>_xlfn.SINGLE('12'!#REF!)</f>
        <v>#REF!</v>
      </c>
      <c r="AF17">
        <v>29</v>
      </c>
      <c r="AG17">
        <f>'12'!$O:$O</f>
        <v>0</v>
      </c>
      <c r="AH17">
        <v>15</v>
      </c>
      <c r="AK17" t="e">
        <f>#REF!</f>
        <v>#REF!</v>
      </c>
      <c r="AL17">
        <v>30</v>
      </c>
      <c r="AM17" t="e">
        <f>#REF!</f>
        <v>#REF!</v>
      </c>
      <c r="AN17">
        <v>26</v>
      </c>
    </row>
    <row r="18" spans="1:40">
      <c r="A18" t="e">
        <f>_xlfn.SINGLE('4'!#REF!)</f>
        <v>#REF!</v>
      </c>
      <c r="B18">
        <v>30</v>
      </c>
      <c r="C18" s="335" t="e">
        <f>_xlfn.SINGLE('4'!#REF!)</f>
        <v>#REF!</v>
      </c>
      <c r="D18">
        <v>62</v>
      </c>
      <c r="G18" t="e">
        <f>_xlfn.SINGLE('6'!#REF!)</f>
        <v>#REF!</v>
      </c>
      <c r="H18">
        <v>29</v>
      </c>
      <c r="M18" t="e">
        <f>_xlfn.SINGLE('8'!#REF!)</f>
        <v>#REF!</v>
      </c>
      <c r="N18">
        <v>38</v>
      </c>
      <c r="O18">
        <f>'8'!$H:$H</f>
        <v>76921.296470859059</v>
      </c>
      <c r="P18">
        <v>16</v>
      </c>
      <c r="S18" t="e">
        <f>_xlfn.SINGLE('10'!#REF!)</f>
        <v>#REF!</v>
      </c>
      <c r="T18">
        <v>36</v>
      </c>
      <c r="U18" t="e">
        <f>_xlfn.SINGLE('10'!#REF!)</f>
        <v>#REF!</v>
      </c>
      <c r="V18">
        <v>16</v>
      </c>
      <c r="AE18" t="e">
        <f>_xlfn.SINGLE('12'!#REF!)</f>
        <v>#REF!</v>
      </c>
      <c r="AF18">
        <v>30</v>
      </c>
      <c r="AG18" t="e">
        <f>_xlfn.SINGLE('12'!#REF!)</f>
        <v>#REF!</v>
      </c>
      <c r="AH18">
        <v>43</v>
      </c>
      <c r="AK18" t="e">
        <f>#REF!</f>
        <v>#REF!</v>
      </c>
      <c r="AL18">
        <v>31</v>
      </c>
      <c r="AM18" t="e">
        <f>#REF!</f>
        <v>#REF!</v>
      </c>
      <c r="AN18">
        <v>27</v>
      </c>
    </row>
    <row r="19" spans="1:40">
      <c r="A19" t="e">
        <f>_xlfn.SINGLE('4'!#REF!)</f>
        <v>#REF!</v>
      </c>
      <c r="B19">
        <v>31</v>
      </c>
      <c r="G19" t="e">
        <f>_xlfn.SINGLE('6'!#REF!)</f>
        <v>#REF!</v>
      </c>
      <c r="H19">
        <v>30</v>
      </c>
      <c r="M19" t="e">
        <f>_xlfn.SINGLE('8'!#REF!)</f>
        <v>#REF!</v>
      </c>
      <c r="N19">
        <v>39</v>
      </c>
      <c r="O19">
        <f>'8'!$I:$I</f>
        <v>2237.7812494720938</v>
      </c>
      <c r="P19">
        <v>17</v>
      </c>
      <c r="S19" t="e">
        <f>_xlfn.SINGLE('10'!#REF!)</f>
        <v>#REF!</v>
      </c>
      <c r="T19">
        <v>37</v>
      </c>
      <c r="AE19" t="e">
        <f>_xlfn.SINGLE('12'!#REF!)</f>
        <v>#REF!</v>
      </c>
      <c r="AF19">
        <v>35</v>
      </c>
      <c r="AK19" t="e">
        <f>#REF!</f>
        <v>#REF!</v>
      </c>
      <c r="AL19">
        <v>32</v>
      </c>
    </row>
    <row r="20" spans="1:40">
      <c r="A20" t="e">
        <f>_xlfn.SINGLE('4'!#REF!)</f>
        <v>#REF!</v>
      </c>
      <c r="B20">
        <v>32</v>
      </c>
      <c r="G20" t="e">
        <f>_xlfn.SINGLE('6'!#REF!)</f>
        <v>#REF!</v>
      </c>
      <c r="H20">
        <v>31</v>
      </c>
      <c r="M20" t="e">
        <f>_xlfn.SINGLE('8'!#REF!)</f>
        <v>#REF!</v>
      </c>
      <c r="N20">
        <v>41</v>
      </c>
      <c r="O20">
        <f>'8'!$J:$J</f>
        <v>63057.811125424938</v>
      </c>
      <c r="P20">
        <v>18</v>
      </c>
      <c r="S20" t="e">
        <f>_xlfn.SINGLE('10'!#REF!)</f>
        <v>#REF!</v>
      </c>
      <c r="T20">
        <v>38</v>
      </c>
      <c r="AE20" t="e">
        <f>_xlfn.SINGLE('12'!#REF!)</f>
        <v>#REF!</v>
      </c>
      <c r="AF20">
        <v>36</v>
      </c>
      <c r="AK20" t="e">
        <f>#REF!</f>
        <v>#REF!</v>
      </c>
      <c r="AL20">
        <v>33</v>
      </c>
    </row>
    <row r="21" spans="1:40">
      <c r="A21" t="e">
        <f>_xlfn.SINGLE('4'!#REF!)</f>
        <v>#REF!</v>
      </c>
      <c r="B21">
        <v>33</v>
      </c>
      <c r="G21" t="e">
        <f>_xlfn.SINGLE('6'!#REF!)</f>
        <v>#REF!</v>
      </c>
      <c r="H21">
        <v>32</v>
      </c>
      <c r="M21" t="e">
        <f>_xlfn.SINGLE('8'!#REF!)</f>
        <v>#REF!</v>
      </c>
      <c r="N21">
        <v>42</v>
      </c>
      <c r="O21">
        <f>'8'!$K:$K</f>
        <v>310253.83658449148</v>
      </c>
      <c r="P21">
        <v>19</v>
      </c>
      <c r="S21" t="e">
        <f>_xlfn.SINGLE('10'!#REF!)</f>
        <v>#REF!</v>
      </c>
      <c r="T21">
        <v>39</v>
      </c>
      <c r="AE21" t="e">
        <f>_xlfn.SINGLE('12'!#REF!)</f>
        <v>#REF!</v>
      </c>
      <c r="AF21">
        <v>39</v>
      </c>
      <c r="AK21" t="e">
        <f>#REF!</f>
        <v>#REF!</v>
      </c>
      <c r="AL21">
        <v>34</v>
      </c>
    </row>
    <row r="22" spans="1:40">
      <c r="A22" t="e">
        <f>_xlfn.SINGLE('4'!#REF!)</f>
        <v>#REF!</v>
      </c>
      <c r="B22">
        <v>34</v>
      </c>
      <c r="G22" t="e">
        <f>_xlfn.SINGLE('6'!#REF!)</f>
        <v>#REF!</v>
      </c>
      <c r="H22">
        <v>33</v>
      </c>
      <c r="M22" t="e">
        <f>_xlfn.SINGLE('8'!#REF!)</f>
        <v>#REF!</v>
      </c>
      <c r="N22">
        <v>43</v>
      </c>
      <c r="O22">
        <f>'8'!$L:$L</f>
        <v>154859.10336638498</v>
      </c>
      <c r="P22">
        <v>20</v>
      </c>
      <c r="S22" t="e">
        <f>_xlfn.SINGLE('10'!#REF!)</f>
        <v>#REF!</v>
      </c>
      <c r="T22">
        <v>40</v>
      </c>
      <c r="AE22" t="e">
        <f>_xlfn.SINGLE('12'!#REF!)</f>
        <v>#REF!</v>
      </c>
      <c r="AF22">
        <v>40</v>
      </c>
      <c r="AK22" t="e">
        <f>#REF!</f>
        <v>#REF!</v>
      </c>
      <c r="AL22">
        <v>35</v>
      </c>
    </row>
    <row r="23" spans="1:40">
      <c r="A23" t="e">
        <f>_xlfn.SINGLE('4'!#REF!)</f>
        <v>#REF!</v>
      </c>
      <c r="B23">
        <v>35</v>
      </c>
      <c r="G23" t="e">
        <f>_xlfn.SINGLE('6'!#REF!)</f>
        <v>#REF!</v>
      </c>
      <c r="H23">
        <v>34</v>
      </c>
      <c r="M23" t="e">
        <f>_xlfn.SINGLE('8'!#REF!)</f>
        <v>#REF!</v>
      </c>
      <c r="N23">
        <v>44</v>
      </c>
      <c r="O23">
        <f>'8'!$M:$M</f>
        <v>0</v>
      </c>
      <c r="P23">
        <v>21</v>
      </c>
      <c r="S23" t="e">
        <f>_xlfn.SINGLE('10'!#REF!)</f>
        <v>#REF!</v>
      </c>
      <c r="T23">
        <v>41</v>
      </c>
      <c r="AE23" t="e">
        <f>_xlfn.SINGLE('12'!#REF!)</f>
        <v>#REF!</v>
      </c>
      <c r="AF23">
        <v>41</v>
      </c>
      <c r="AK23" t="e">
        <f>#REF!</f>
        <v>#REF!</v>
      </c>
      <c r="AL23">
        <v>36</v>
      </c>
    </row>
    <row r="24" spans="1:40">
      <c r="A24" t="e">
        <f>_xlfn.SINGLE('4'!#REF!)</f>
        <v>#REF!</v>
      </c>
      <c r="B24">
        <v>37</v>
      </c>
      <c r="G24" t="e">
        <f>_xlfn.SINGLE('6'!#REF!)</f>
        <v>#REF!</v>
      </c>
      <c r="H24">
        <v>35</v>
      </c>
      <c r="M24" t="e">
        <f>_xlfn.SINGLE('8'!#REF!)</f>
        <v>#REF!</v>
      </c>
      <c r="N24">
        <v>45</v>
      </c>
      <c r="O24">
        <f>'8'!$N:$N</f>
        <v>0</v>
      </c>
      <c r="P24">
        <v>22</v>
      </c>
      <c r="S24" t="e">
        <f>_xlfn.SINGLE('10'!#REF!)</f>
        <v>#REF!</v>
      </c>
      <c r="T24">
        <v>42</v>
      </c>
      <c r="AE24" t="e">
        <f>_xlfn.SINGLE('12'!#REF!)</f>
        <v>#REF!</v>
      </c>
      <c r="AF24">
        <v>42</v>
      </c>
      <c r="AK24" t="e">
        <f>#REF!</f>
        <v>#REF!</v>
      </c>
      <c r="AL24">
        <v>37</v>
      </c>
    </row>
    <row r="25" spans="1:40">
      <c r="A25" t="e">
        <f>_xlfn.SINGLE('4'!#REF!)</f>
        <v>#REF!</v>
      </c>
      <c r="B25">
        <v>38</v>
      </c>
      <c r="G25" t="e">
        <f>_xlfn.SINGLE('6'!#REF!)</f>
        <v>#REF!</v>
      </c>
      <c r="H25">
        <v>36</v>
      </c>
      <c r="O25">
        <f>'8'!$O:$O</f>
        <v>0</v>
      </c>
      <c r="P25">
        <v>23</v>
      </c>
      <c r="S25" t="e">
        <f>_xlfn.SINGLE('10'!#REF!)</f>
        <v>#REF!</v>
      </c>
      <c r="T25">
        <v>44</v>
      </c>
      <c r="AE25" t="e">
        <f>_xlfn.SINGLE('12'!#REF!)</f>
        <v>#REF!</v>
      </c>
      <c r="AF25">
        <v>44</v>
      </c>
      <c r="AK25" t="e">
        <f>#REF!</f>
        <v>#REF!</v>
      </c>
      <c r="AL25">
        <v>38</v>
      </c>
    </row>
    <row r="26" spans="1:40">
      <c r="A26" t="e">
        <f>_xlfn.SINGLE('4'!#REF!)</f>
        <v>#REF!</v>
      </c>
      <c r="B26">
        <v>39</v>
      </c>
      <c r="G26" t="e">
        <f>_xlfn.SINGLE('6'!#REF!)</f>
        <v>#REF!</v>
      </c>
      <c r="H26">
        <v>38</v>
      </c>
      <c r="S26" t="e">
        <f>_xlfn.SINGLE('10'!#REF!)</f>
        <v>#REF!</v>
      </c>
      <c r="T26">
        <v>45</v>
      </c>
      <c r="AE26" t="e">
        <f>_xlfn.SINGLE('12'!#REF!)</f>
        <v>#REF!</v>
      </c>
      <c r="AF26">
        <v>46</v>
      </c>
    </row>
    <row r="27" spans="1:40">
      <c r="A27" t="e">
        <f>_xlfn.SINGLE('4'!#REF!)</f>
        <v>#REF!</v>
      </c>
      <c r="B27">
        <v>41</v>
      </c>
      <c r="G27" t="e">
        <f>_xlfn.SINGLE('6'!#REF!)</f>
        <v>#REF!</v>
      </c>
      <c r="H27">
        <v>41</v>
      </c>
      <c r="S27" t="e">
        <f>_xlfn.SINGLE('10'!#REF!)</f>
        <v>#REF!</v>
      </c>
      <c r="T27">
        <v>46</v>
      </c>
      <c r="AE27" t="e">
        <f>_xlfn.SINGLE('12'!#REF!)</f>
        <v>#REF!</v>
      </c>
      <c r="AF27">
        <v>48</v>
      </c>
    </row>
    <row r="28" spans="1:40">
      <c r="A28" t="e">
        <f>_xlfn.SINGLE('4'!#REF!)</f>
        <v>#REF!</v>
      </c>
      <c r="B28">
        <v>42</v>
      </c>
      <c r="G28" t="e">
        <f>_xlfn.SINGLE('6'!#REF!)</f>
        <v>#REF!</v>
      </c>
      <c r="H28">
        <v>43</v>
      </c>
      <c r="S28" t="e">
        <f>_xlfn.SINGLE('10'!#REF!)</f>
        <v>#REF!</v>
      </c>
      <c r="T28">
        <v>47</v>
      </c>
      <c r="AE28" t="e">
        <f>_xlfn.SINGLE('12'!#REF!)</f>
        <v>#REF!</v>
      </c>
      <c r="AF28">
        <v>49</v>
      </c>
    </row>
    <row r="29" spans="1:40">
      <c r="A29" t="e">
        <f>_xlfn.SINGLE('4'!#REF!)</f>
        <v>#REF!</v>
      </c>
      <c r="B29">
        <v>43</v>
      </c>
      <c r="G29" t="e">
        <f>_xlfn.SINGLE('6'!#REF!)</f>
        <v>#REF!</v>
      </c>
      <c r="H29">
        <v>44</v>
      </c>
      <c r="S29" t="e">
        <f>_xlfn.SINGLE('10'!#REF!)</f>
        <v>#REF!</v>
      </c>
      <c r="T29">
        <v>48</v>
      </c>
    </row>
    <row r="30" spans="1:40">
      <c r="A30" t="e">
        <f>_xlfn.SINGLE('4'!#REF!)</f>
        <v>#REF!</v>
      </c>
      <c r="B30">
        <v>44</v>
      </c>
      <c r="G30" t="e">
        <f>_xlfn.SINGLE('6'!#REF!)</f>
        <v>#REF!</v>
      </c>
      <c r="H30">
        <v>45</v>
      </c>
      <c r="S30" t="e">
        <f>_xlfn.SINGLE('10'!#REF!)</f>
        <v>#REF!</v>
      </c>
      <c r="T30">
        <v>49</v>
      </c>
    </row>
    <row r="31" spans="1:40">
      <c r="A31" t="e">
        <f>_xlfn.SINGLE('4'!#REF!)</f>
        <v>#REF!</v>
      </c>
      <c r="B31">
        <v>45</v>
      </c>
      <c r="G31" t="e">
        <f>_xlfn.SINGLE('6'!#REF!)</f>
        <v>#REF!</v>
      </c>
      <c r="H31">
        <v>46</v>
      </c>
      <c r="S31" t="e">
        <f>_xlfn.SINGLE('10'!#REF!)</f>
        <v>#REF!</v>
      </c>
      <c r="T31">
        <v>50</v>
      </c>
    </row>
    <row r="32" spans="1:40">
      <c r="A32" t="e">
        <f>_xlfn.SINGLE('4'!#REF!)</f>
        <v>#REF!</v>
      </c>
      <c r="B32">
        <v>46</v>
      </c>
      <c r="G32" t="e">
        <f>_xlfn.SINGLE('6'!#REF!)</f>
        <v>#REF!</v>
      </c>
      <c r="H32">
        <v>47</v>
      </c>
      <c r="S32" t="e">
        <f>_xlfn.SINGLE('10'!#REF!)</f>
        <v>#REF!</v>
      </c>
      <c r="T32">
        <v>51</v>
      </c>
    </row>
    <row r="33" spans="1:20">
      <c r="A33" t="e">
        <f>_xlfn.SINGLE('4'!#REF!)</f>
        <v>#REF!</v>
      </c>
      <c r="B33">
        <v>47</v>
      </c>
      <c r="G33" t="e">
        <f>_xlfn.SINGLE('6'!#REF!)</f>
        <v>#REF!</v>
      </c>
      <c r="H33">
        <v>49</v>
      </c>
      <c r="S33" t="e">
        <f>_xlfn.SINGLE('10'!#REF!)</f>
        <v>#REF!</v>
      </c>
      <c r="T33">
        <v>52</v>
      </c>
    </row>
    <row r="34" spans="1:20">
      <c r="A34" t="e">
        <f>_xlfn.SINGLE('4'!#REF!)</f>
        <v>#REF!</v>
      </c>
      <c r="B34">
        <v>48</v>
      </c>
      <c r="G34" t="e">
        <f>_xlfn.SINGLE('6'!#REF!)</f>
        <v>#REF!</v>
      </c>
      <c r="H34">
        <v>50</v>
      </c>
      <c r="S34" t="e">
        <f>_xlfn.SINGLE('10'!#REF!)</f>
        <v>#REF!</v>
      </c>
      <c r="T34">
        <v>53</v>
      </c>
    </row>
    <row r="35" spans="1:20">
      <c r="A35" t="e">
        <f>_xlfn.SINGLE('4'!#REF!)</f>
        <v>#REF!</v>
      </c>
      <c r="B35">
        <v>49</v>
      </c>
      <c r="G35" t="e">
        <f>_xlfn.SINGLE('6'!#REF!)</f>
        <v>#REF!</v>
      </c>
      <c r="H35">
        <v>51</v>
      </c>
      <c r="S35" t="e">
        <f>_xlfn.SINGLE('10'!#REF!)</f>
        <v>#REF!</v>
      </c>
      <c r="T35">
        <v>54</v>
      </c>
    </row>
    <row r="36" spans="1:20">
      <c r="A36" t="e">
        <f>_xlfn.SINGLE('4'!#REF!)</f>
        <v>#REF!</v>
      </c>
      <c r="B36">
        <v>50</v>
      </c>
      <c r="G36" t="e">
        <f>_xlfn.SINGLE('6'!#REF!)</f>
        <v>#REF!</v>
      </c>
      <c r="H36">
        <v>52</v>
      </c>
      <c r="S36" t="e">
        <f>_xlfn.SINGLE('10'!#REF!)</f>
        <v>#REF!</v>
      </c>
      <c r="T36">
        <v>55</v>
      </c>
    </row>
    <row r="37" spans="1:20">
      <c r="A37" t="e">
        <f>_xlfn.SINGLE('4'!#REF!)</f>
        <v>#REF!</v>
      </c>
      <c r="B37">
        <v>51</v>
      </c>
      <c r="G37" t="e">
        <f>_xlfn.SINGLE('6'!#REF!)</f>
        <v>#REF!</v>
      </c>
      <c r="H37">
        <v>53</v>
      </c>
      <c r="S37" t="e">
        <f>_xlfn.SINGLE('10'!#REF!)</f>
        <v>#REF!</v>
      </c>
      <c r="T37">
        <v>56</v>
      </c>
    </row>
    <row r="38" spans="1:20">
      <c r="A38" t="e">
        <f>_xlfn.SINGLE('4'!#REF!)</f>
        <v>#REF!</v>
      </c>
      <c r="B38">
        <v>52</v>
      </c>
      <c r="G38" t="e">
        <f>_xlfn.SINGLE('6'!#REF!)</f>
        <v>#REF!</v>
      </c>
      <c r="H38">
        <v>54</v>
      </c>
    </row>
    <row r="39" spans="1:20">
      <c r="A39" t="e">
        <f>_xlfn.SINGLE('4'!#REF!)</f>
        <v>#REF!</v>
      </c>
      <c r="B39">
        <v>53</v>
      </c>
      <c r="G39" t="e">
        <f>_xlfn.SINGLE('6'!#REF!)</f>
        <v>#REF!</v>
      </c>
      <c r="H39">
        <v>55</v>
      </c>
    </row>
    <row r="40" spans="1:20">
      <c r="A40" t="e">
        <f>_xlfn.SINGLE('4'!#REF!)</f>
        <v>#REF!</v>
      </c>
      <c r="B40">
        <v>54</v>
      </c>
      <c r="G40" t="e">
        <f>_xlfn.SINGLE('6'!#REF!)</f>
        <v>#REF!</v>
      </c>
      <c r="H40">
        <v>56</v>
      </c>
    </row>
    <row r="41" spans="1:20">
      <c r="A41" t="e">
        <f>_xlfn.SINGLE('4'!#REF!)</f>
        <v>#REF!</v>
      </c>
      <c r="B41">
        <v>56</v>
      </c>
      <c r="G41" t="e">
        <f>_xlfn.SINGLE('6'!#REF!)</f>
        <v>#REF!</v>
      </c>
      <c r="H41">
        <v>57</v>
      </c>
    </row>
    <row r="42" spans="1:20">
      <c r="A42" t="e">
        <f>_xlfn.SINGLE('4'!#REF!)</f>
        <v>#REF!</v>
      </c>
      <c r="B42">
        <v>57</v>
      </c>
    </row>
    <row r="43" spans="1:20">
      <c r="A43" t="e">
        <f>_xlfn.SINGLE('4'!#REF!)</f>
        <v>#REF!</v>
      </c>
      <c r="B43">
        <v>58</v>
      </c>
    </row>
    <row r="44" spans="1:20">
      <c r="A44" t="e">
        <f>_xlfn.SINGLE('4'!#REF!)</f>
        <v>#REF!</v>
      </c>
      <c r="B44">
        <v>59</v>
      </c>
    </row>
    <row r="45" spans="1:20">
      <c r="A45" t="e">
        <f>_xlfn.SINGLE('4'!#REF!)</f>
        <v>#REF!</v>
      </c>
      <c r="B45">
        <v>60</v>
      </c>
    </row>
    <row r="46" spans="1:20">
      <c r="A46" t="e">
        <f>_xlfn.SINGLE('4'!#REF!)</f>
        <v>#REF!</v>
      </c>
      <c r="B46">
        <v>64</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D558DC-D004-4C4A-ACE8-2C2CED17FD27}">
  <dimension ref="A1"/>
  <sheetViews>
    <sheetView workbookViewId="0"/>
  </sheetViews>
  <sheetFormatPr defaultRowHeight="15"/>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E3AC19-DD3A-41A2-AAD7-145A607EF469}">
  <sheetPr>
    <pageSetUpPr fitToPage="1"/>
  </sheetPr>
  <dimension ref="A1:K41"/>
  <sheetViews>
    <sheetView tabSelected="1" zoomScale="90" zoomScaleNormal="90" workbookViewId="0"/>
  </sheetViews>
  <sheetFormatPr defaultColWidth="9.140625" defaultRowHeight="15" customHeight="1"/>
  <cols>
    <col min="1" max="1" width="9.140625" style="3"/>
    <col min="2" max="2" width="10.140625" style="3" customWidth="1"/>
    <col min="3" max="9" width="9.140625" style="3"/>
    <col min="10" max="10" width="11.7109375" style="3" customWidth="1"/>
    <col min="11" max="16384" width="9.140625" style="3"/>
  </cols>
  <sheetData>
    <row r="1" spans="1:11" ht="15" customHeight="1">
      <c r="A1" s="698"/>
      <c r="B1" s="698"/>
      <c r="C1" s="698"/>
      <c r="E1" s="219"/>
    </row>
    <row r="2" spans="1:11" ht="15" customHeight="1">
      <c r="A2" s="699"/>
      <c r="B2" s="699"/>
      <c r="C2" s="699"/>
    </row>
    <row r="16" spans="1:11" ht="37.5">
      <c r="A16" s="701" t="s">
        <v>303</v>
      </c>
      <c r="B16" s="701"/>
      <c r="C16" s="701"/>
      <c r="D16" s="701"/>
      <c r="E16" s="701"/>
      <c r="F16" s="701"/>
      <c r="G16" s="701"/>
      <c r="H16" s="701"/>
      <c r="I16" s="701"/>
      <c r="J16" s="701"/>
      <c r="K16" s="120"/>
    </row>
    <row r="17" spans="1:11" ht="37.5">
      <c r="A17" s="701" t="s">
        <v>496</v>
      </c>
      <c r="B17" s="701"/>
      <c r="C17" s="701"/>
      <c r="D17" s="701"/>
      <c r="E17" s="701"/>
      <c r="F17" s="701"/>
      <c r="G17" s="701"/>
      <c r="H17" s="701"/>
      <c r="I17" s="701"/>
      <c r="J17" s="701"/>
      <c r="K17" s="120"/>
    </row>
    <row r="18" spans="1:11" ht="15" customHeight="1">
      <c r="A18" s="226"/>
      <c r="B18" s="226"/>
      <c r="C18" s="226"/>
      <c r="D18" s="226"/>
      <c r="E18" s="226"/>
      <c r="F18" s="226"/>
      <c r="G18" s="226"/>
      <c r="H18" s="226"/>
      <c r="I18" s="226"/>
      <c r="J18" s="226"/>
      <c r="K18" s="120"/>
    </row>
    <row r="19" spans="1:11" ht="15" customHeight="1">
      <c r="K19" s="120"/>
    </row>
    <row r="21" spans="1:11" ht="15" customHeight="1">
      <c r="K21" s="120"/>
    </row>
    <row r="23" spans="1:11" ht="15" customHeight="1">
      <c r="A23" s="248"/>
      <c r="B23" s="248"/>
      <c r="C23" s="248"/>
      <c r="D23" s="248"/>
      <c r="E23" s="248"/>
      <c r="F23" s="248"/>
      <c r="G23" s="248"/>
      <c r="H23" s="248"/>
      <c r="I23" s="248"/>
      <c r="J23" s="248"/>
    </row>
    <row r="24" spans="1:11" ht="15" customHeight="1">
      <c r="A24"/>
      <c r="B24"/>
      <c r="C24"/>
      <c r="D24"/>
      <c r="E24"/>
      <c r="F24"/>
      <c r="G24"/>
      <c r="H24"/>
      <c r="I24"/>
      <c r="J24"/>
    </row>
    <row r="25" spans="1:11" ht="15" customHeight="1">
      <c r="A25"/>
      <c r="B25"/>
      <c r="C25"/>
      <c r="D25"/>
      <c r="E25"/>
      <c r="F25"/>
      <c r="G25"/>
      <c r="H25"/>
      <c r="I25"/>
      <c r="J25"/>
    </row>
    <row r="26" spans="1:11" ht="15" customHeight="1">
      <c r="A26"/>
      <c r="B26"/>
      <c r="C26"/>
      <c r="D26"/>
      <c r="E26"/>
      <c r="F26"/>
      <c r="G26"/>
      <c r="H26"/>
      <c r="I26"/>
      <c r="J26"/>
    </row>
    <row r="27" spans="1:11" ht="15" customHeight="1">
      <c r="A27"/>
      <c r="B27"/>
      <c r="C27"/>
      <c r="D27"/>
      <c r="E27"/>
      <c r="F27"/>
      <c r="G27"/>
      <c r="H27"/>
      <c r="I27"/>
      <c r="J27"/>
    </row>
    <row r="40" spans="1:10" ht="15" customHeight="1">
      <c r="A40" s="700"/>
      <c r="B40" s="700"/>
      <c r="C40" s="700"/>
      <c r="D40" s="700"/>
      <c r="E40" s="700"/>
      <c r="F40" s="700"/>
      <c r="G40" s="700"/>
      <c r="H40" s="700"/>
      <c r="I40" s="700"/>
      <c r="J40" s="700"/>
    </row>
    <row r="41" spans="1:10" ht="15" customHeight="1">
      <c r="A41" s="700"/>
      <c r="B41" s="700"/>
      <c r="C41" s="700"/>
      <c r="D41" s="700"/>
      <c r="E41" s="700"/>
      <c r="F41" s="700"/>
      <c r="G41" s="700"/>
      <c r="H41" s="700"/>
      <c r="I41" s="700"/>
      <c r="J41" s="700"/>
    </row>
  </sheetData>
  <sheetProtection formatCells="0"/>
  <mergeCells count="4">
    <mergeCell ref="A40:J40"/>
    <mergeCell ref="A41:J41"/>
    <mergeCell ref="A16:J16"/>
    <mergeCell ref="A17:J17"/>
  </mergeCells>
  <printOptions horizontalCentered="1" verticalCentered="1"/>
  <pageMargins left="0.15" right="0.15" top="0.15" bottom="0.15" header="0" footer="0.15"/>
  <pageSetup orientation="landscape" cellComments="asDisplayed" r:id="rId1"/>
  <headerFooter differentFirst="1" alignWithMargins="0">
    <oddFooter>Page &amp;P of &amp;N</oddFooter>
  </headerFooter>
  <customProperties>
    <customPr name="isReportSheetChanged" r:id="rId2"/>
  </customProperties>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6B0880-0C49-4893-BCD3-992BCB966395}">
  <sheetPr>
    <pageSetUpPr fitToPage="1"/>
  </sheetPr>
  <dimension ref="A1:K40"/>
  <sheetViews>
    <sheetView zoomScale="90" zoomScaleNormal="90" zoomScaleSheetLayoutView="90" workbookViewId="0"/>
  </sheetViews>
  <sheetFormatPr defaultColWidth="9.140625" defaultRowHeight="12.95" customHeight="1"/>
  <cols>
    <col min="1" max="2" width="4" style="4" customWidth="1"/>
    <col min="3" max="3" width="163.42578125" style="4" customWidth="1"/>
    <col min="4" max="4" width="11.28515625" style="185" customWidth="1"/>
    <col min="5" max="9" width="11.28515625" style="4" customWidth="1"/>
    <col min="10" max="10" width="4" style="4" customWidth="1"/>
    <col min="11" max="11" width="5.85546875" style="4" customWidth="1"/>
    <col min="12" max="13" width="9.140625" style="4"/>
    <col min="14" max="14" width="8.42578125" style="4" customWidth="1"/>
    <col min="15" max="15" width="2.7109375" style="4" customWidth="1"/>
    <col min="16" max="16384" width="9.140625" style="4"/>
  </cols>
  <sheetData>
    <row r="1" spans="1:10" s="45" customFormat="1" ht="39.950000000000003" customHeight="1" thickBot="1">
      <c r="A1" s="203"/>
      <c r="B1" s="702" t="s">
        <v>320</v>
      </c>
      <c r="C1" s="702"/>
      <c r="D1" s="702"/>
      <c r="E1" s="702"/>
      <c r="F1" s="702"/>
      <c r="G1" s="702"/>
      <c r="H1" s="703" t="s">
        <v>338</v>
      </c>
      <c r="I1" s="703"/>
      <c r="J1" s="703"/>
    </row>
    <row r="2" spans="1:10" s="45" customFormat="1" ht="24.95" customHeight="1" thickTop="1">
      <c r="A2" s="204"/>
      <c r="B2" s="205"/>
      <c r="C2" s="206"/>
      <c r="D2" s="207"/>
      <c r="E2" s="208"/>
      <c r="F2" s="208"/>
      <c r="G2" s="208"/>
      <c r="H2" s="208"/>
      <c r="I2" s="208"/>
      <c r="J2" s="208"/>
    </row>
    <row r="3" spans="1:10" ht="24.95" customHeight="1">
      <c r="C3" s="209"/>
      <c r="D3" s="210" t="s">
        <v>304</v>
      </c>
      <c r="E3" s="209"/>
    </row>
    <row r="4" spans="1:10" ht="24.95" customHeight="1">
      <c r="C4" s="211" t="s">
        <v>407</v>
      </c>
      <c r="D4" s="212">
        <v>3</v>
      </c>
      <c r="E4" s="209"/>
    </row>
    <row r="5" spans="1:10" ht="24.95" customHeight="1">
      <c r="C5" s="209"/>
      <c r="D5" s="212"/>
      <c r="E5" s="209"/>
    </row>
    <row r="6" spans="1:10" ht="24.95" customHeight="1">
      <c r="C6" s="211" t="s">
        <v>322</v>
      </c>
      <c r="D6" s="212">
        <v>4</v>
      </c>
      <c r="E6" s="209"/>
    </row>
    <row r="7" spans="1:10" ht="24.95" customHeight="1">
      <c r="C7" s="209"/>
      <c r="D7" s="213"/>
      <c r="E7" s="209"/>
    </row>
    <row r="8" spans="1:10" ht="24.95" customHeight="1">
      <c r="C8" s="211" t="s">
        <v>323</v>
      </c>
      <c r="D8" s="212">
        <v>5</v>
      </c>
      <c r="E8" s="209"/>
    </row>
    <row r="9" spans="1:10" ht="24.95" customHeight="1">
      <c r="C9" s="209"/>
      <c r="D9" s="212"/>
      <c r="E9" s="209"/>
    </row>
    <row r="10" spans="1:10" ht="24.95" customHeight="1">
      <c r="C10" s="211" t="s">
        <v>324</v>
      </c>
      <c r="D10" s="212">
        <v>6</v>
      </c>
      <c r="E10" s="209"/>
    </row>
    <row r="11" spans="1:10" ht="24.95" customHeight="1">
      <c r="C11" s="209"/>
      <c r="D11" s="214"/>
      <c r="E11" s="209"/>
    </row>
    <row r="12" spans="1:10" ht="24.95" customHeight="1">
      <c r="C12" s="211" t="s">
        <v>325</v>
      </c>
      <c r="D12" s="212">
        <v>7</v>
      </c>
      <c r="E12" s="209"/>
    </row>
    <row r="13" spans="1:10" ht="24.95" customHeight="1">
      <c r="C13" s="209"/>
      <c r="D13" s="212"/>
      <c r="E13" s="209"/>
    </row>
    <row r="14" spans="1:10" ht="24.95" customHeight="1">
      <c r="C14" s="215" t="s">
        <v>305</v>
      </c>
      <c r="D14" s="214"/>
      <c r="E14" s="209"/>
    </row>
    <row r="15" spans="1:10" ht="24.95" customHeight="1">
      <c r="C15" s="216" t="s">
        <v>408</v>
      </c>
      <c r="D15" s="214" t="s">
        <v>447</v>
      </c>
      <c r="E15" s="209"/>
    </row>
    <row r="16" spans="1:10" ht="24.95" customHeight="1">
      <c r="C16" s="216" t="s">
        <v>328</v>
      </c>
      <c r="D16" s="214" t="s">
        <v>448</v>
      </c>
      <c r="E16" s="209"/>
    </row>
    <row r="17" spans="3:5" ht="24.95" customHeight="1">
      <c r="C17" s="216" t="s">
        <v>329</v>
      </c>
      <c r="D17" s="212">
        <v>12</v>
      </c>
      <c r="E17" s="209"/>
    </row>
    <row r="18" spans="3:5" ht="24.95" customHeight="1">
      <c r="C18" s="209"/>
      <c r="D18" s="212"/>
      <c r="E18" s="209"/>
    </row>
    <row r="19" spans="3:5" ht="24.95" customHeight="1">
      <c r="C19" s="211" t="s">
        <v>326</v>
      </c>
      <c r="D19" s="214" t="s">
        <v>449</v>
      </c>
      <c r="E19" s="209"/>
    </row>
    <row r="20" spans="3:5" ht="24.95" customHeight="1">
      <c r="C20" s="209"/>
      <c r="D20" s="212"/>
      <c r="E20" s="209"/>
    </row>
    <row r="21" spans="3:5" ht="24.95" customHeight="1">
      <c r="C21" s="211" t="s">
        <v>327</v>
      </c>
      <c r="D21" s="212">
        <v>16</v>
      </c>
      <c r="E21" s="209"/>
    </row>
    <row r="22" spans="3:5" ht="24.95" customHeight="1">
      <c r="C22" s="209"/>
      <c r="D22" s="212"/>
      <c r="E22" s="209"/>
    </row>
    <row r="23" spans="3:5" ht="24.95" customHeight="1">
      <c r="C23" s="209"/>
      <c r="D23" s="212"/>
      <c r="E23" s="209"/>
    </row>
    <row r="24" spans="3:5" ht="24.95" customHeight="1">
      <c r="C24" s="209"/>
      <c r="D24" s="212"/>
      <c r="E24" s="209"/>
    </row>
    <row r="25" spans="3:5" ht="24.95" customHeight="1"/>
    <row r="26" spans="3:5" ht="24.95" customHeight="1"/>
    <row r="27" spans="3:5" ht="24.95" customHeight="1"/>
    <row r="28" spans="3:5" ht="24.95" customHeight="1"/>
    <row r="29" spans="3:5" ht="24.95" customHeight="1"/>
    <row r="30" spans="3:5" ht="24.95" customHeight="1"/>
    <row r="31" spans="3:5" ht="24.95" customHeight="1"/>
    <row r="32" spans="3:5" ht="24.95" customHeight="1"/>
    <row r="33" spans="1:11" ht="24.95" customHeight="1"/>
    <row r="34" spans="1:11" ht="24.95" customHeight="1"/>
    <row r="35" spans="1:11" ht="24.95" customHeight="1"/>
    <row r="36" spans="1:11" ht="24.95" customHeight="1">
      <c r="A36" s="149"/>
      <c r="B36" s="149"/>
      <c r="C36" s="149"/>
      <c r="D36" s="217"/>
      <c r="E36" s="149"/>
      <c r="F36" s="149"/>
      <c r="G36" s="149"/>
      <c r="H36" s="149"/>
      <c r="I36" s="149"/>
      <c r="J36" s="149"/>
    </row>
    <row r="37" spans="1:11" ht="24.95" customHeight="1">
      <c r="B37" s="704" t="s">
        <v>451</v>
      </c>
      <c r="C37" s="704"/>
      <c r="D37" s="704"/>
      <c r="E37" s="704"/>
      <c r="F37" s="704"/>
      <c r="G37" s="704"/>
      <c r="H37" s="704"/>
      <c r="I37" s="704"/>
      <c r="J37" s="218"/>
      <c r="K37" s="218"/>
    </row>
    <row r="38" spans="1:11" ht="24.95" customHeight="1">
      <c r="B38" s="704"/>
      <c r="C38" s="704"/>
      <c r="D38" s="704"/>
      <c r="E38" s="704"/>
      <c r="F38" s="704"/>
      <c r="G38" s="704"/>
      <c r="H38" s="704"/>
      <c r="I38" s="704"/>
      <c r="J38" s="218"/>
      <c r="K38" s="218"/>
    </row>
    <row r="39" spans="1:11" ht="15" customHeight="1">
      <c r="B39" s="218"/>
      <c r="C39" s="218"/>
      <c r="D39" s="218"/>
      <c r="E39" s="218"/>
      <c r="F39" s="218"/>
      <c r="G39" s="218"/>
      <c r="H39" s="218"/>
      <c r="I39" s="218"/>
      <c r="J39" s="218"/>
      <c r="K39" s="218"/>
    </row>
    <row r="40" spans="1:11" ht="15" customHeight="1"/>
  </sheetData>
  <mergeCells count="3">
    <mergeCell ref="B1:G1"/>
    <mergeCell ref="H1:J1"/>
    <mergeCell ref="B37:I38"/>
  </mergeCells>
  <pageMargins left="0.15" right="0.15" top="0.15" bottom="0.15" header="0" footer="0.15"/>
  <pageSetup scale="62" orientation="landscape" cellComments="asDisplayed" r:id="rId1"/>
  <headerFooter differentFirst="1" alignWithMargins="0">
    <oddFooter>Page &amp;P of &amp;N</oddFooter>
  </headerFooter>
  <rowBreaks count="1" manualBreakCount="1">
    <brk id="38" max="16383" man="1"/>
  </rowBreaks>
  <colBreaks count="1" manualBreakCount="1">
    <brk id="10" max="66" man="1"/>
  </colBreaks>
  <customProperties>
    <customPr name="isReportSheetChanged" r:id="rId2"/>
  </customPropertie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8D496C-51E7-46B4-8DC5-7419A44B223F}">
  <sheetPr>
    <pageSetUpPr fitToPage="1"/>
  </sheetPr>
  <dimension ref="A1:P77"/>
  <sheetViews>
    <sheetView zoomScale="90" zoomScaleNormal="90" zoomScaleSheetLayoutView="90" workbookViewId="0"/>
  </sheetViews>
  <sheetFormatPr defaultColWidth="9.140625" defaultRowHeight="14.25"/>
  <cols>
    <col min="1" max="1" width="4.140625" style="3" customWidth="1"/>
    <col min="2" max="13" width="17.85546875" style="3" customWidth="1"/>
    <col min="14" max="14" width="4.140625" style="3" customWidth="1"/>
    <col min="15" max="15" width="18" style="3" customWidth="1"/>
    <col min="16" max="16384" width="9.140625" style="3"/>
  </cols>
  <sheetData>
    <row r="1" spans="1:16" ht="39.950000000000003" customHeight="1" thickBot="1">
      <c r="A1" s="50"/>
      <c r="B1" s="705" t="s">
        <v>321</v>
      </c>
      <c r="C1" s="705"/>
      <c r="D1" s="705"/>
      <c r="E1" s="705"/>
      <c r="F1" s="705"/>
      <c r="G1" s="705"/>
      <c r="H1" s="705"/>
      <c r="I1" s="705"/>
      <c r="J1" s="705"/>
      <c r="K1" s="705"/>
      <c r="L1" s="706" t="s">
        <v>338</v>
      </c>
      <c r="M1" s="706"/>
      <c r="N1" s="706"/>
    </row>
    <row r="2" spans="1:16" ht="15" customHeight="1">
      <c r="A2" s="2"/>
      <c r="B2" s="2"/>
      <c r="C2" s="2"/>
    </row>
    <row r="3" spans="1:16" ht="15" customHeight="1">
      <c r="B3" s="707" t="s">
        <v>497</v>
      </c>
      <c r="C3" s="707"/>
      <c r="D3" s="707"/>
      <c r="E3" s="707"/>
      <c r="F3" s="707"/>
      <c r="G3" s="707"/>
      <c r="H3" s="707"/>
      <c r="I3" s="707"/>
      <c r="J3" s="707"/>
      <c r="K3" s="707"/>
      <c r="L3" s="707"/>
      <c r="M3" s="707"/>
      <c r="N3" s="674"/>
      <c r="O3" s="674"/>
      <c r="P3" s="674"/>
    </row>
    <row r="4" spans="1:16" ht="15" customHeight="1">
      <c r="B4" s="707"/>
      <c r="C4" s="707"/>
      <c r="D4" s="707"/>
      <c r="E4" s="707"/>
      <c r="F4" s="707"/>
      <c r="G4" s="707"/>
      <c r="H4" s="707"/>
      <c r="I4" s="707"/>
      <c r="J4" s="707"/>
      <c r="K4" s="707"/>
      <c r="L4" s="707"/>
      <c r="M4" s="707"/>
      <c r="N4" s="674"/>
      <c r="O4" s="674"/>
      <c r="P4" s="674"/>
    </row>
    <row r="5" spans="1:16" ht="15" customHeight="1">
      <c r="B5" s="707"/>
      <c r="C5" s="707"/>
      <c r="D5" s="707"/>
      <c r="E5" s="707"/>
      <c r="F5" s="707"/>
      <c r="G5" s="707"/>
      <c r="H5" s="707"/>
      <c r="I5" s="707"/>
      <c r="J5" s="707"/>
      <c r="K5" s="707"/>
      <c r="L5" s="707"/>
      <c r="M5" s="707"/>
      <c r="N5" s="674"/>
      <c r="O5" s="674"/>
      <c r="P5" s="674"/>
    </row>
    <row r="6" spans="1:16" ht="15" customHeight="1"/>
    <row r="7" spans="1:16" ht="15" customHeight="1">
      <c r="B7" s="224"/>
      <c r="C7" s="224"/>
      <c r="D7" s="224"/>
      <c r="E7" s="224"/>
      <c r="F7" s="224"/>
      <c r="G7" s="224"/>
      <c r="H7" s="224"/>
      <c r="I7" s="224"/>
      <c r="J7" s="224"/>
      <c r="K7" s="224"/>
      <c r="L7" s="224"/>
      <c r="M7" s="224"/>
    </row>
    <row r="8" spans="1:16" ht="15" customHeight="1">
      <c r="B8" s="224"/>
      <c r="C8" s="224"/>
      <c r="D8" s="224"/>
      <c r="E8" s="224"/>
      <c r="F8" s="224"/>
      <c r="G8" s="224"/>
      <c r="H8" s="224"/>
      <c r="I8" s="224"/>
      <c r="J8" s="224"/>
      <c r="K8" s="224"/>
      <c r="L8" s="224"/>
      <c r="M8" s="224"/>
    </row>
    <row r="9" spans="1:16" ht="15" customHeight="1">
      <c r="B9" s="224"/>
      <c r="C9" s="224"/>
      <c r="D9" s="224"/>
      <c r="E9" s="224"/>
      <c r="F9" s="224"/>
      <c r="G9" s="224"/>
      <c r="H9" s="224"/>
      <c r="I9" s="224"/>
      <c r="J9" s="224"/>
      <c r="K9" s="224"/>
      <c r="L9" s="224"/>
      <c r="M9" s="224"/>
    </row>
    <row r="10" spans="1:16" ht="15" customHeight="1">
      <c r="B10" s="224"/>
      <c r="C10" s="224"/>
      <c r="D10" s="224"/>
      <c r="E10" s="224"/>
      <c r="F10" s="224"/>
      <c r="G10" s="224"/>
      <c r="H10" s="224"/>
      <c r="I10" s="224"/>
      <c r="J10" s="224"/>
      <c r="K10" s="224"/>
      <c r="L10" s="224"/>
      <c r="M10" s="224"/>
    </row>
    <row r="11" spans="1:16" ht="15" customHeight="1">
      <c r="B11" s="224"/>
      <c r="C11" s="224"/>
      <c r="D11" s="224"/>
      <c r="E11" s="224"/>
      <c r="F11" s="224"/>
      <c r="G11" s="224"/>
      <c r="H11" s="224"/>
      <c r="I11" s="224"/>
      <c r="J11" s="224"/>
      <c r="K11" s="224"/>
      <c r="L11" s="224"/>
      <c r="M11" s="224"/>
    </row>
    <row r="12" spans="1:16" ht="15" customHeight="1">
      <c r="B12" s="224"/>
      <c r="C12" s="224"/>
      <c r="D12" s="224"/>
      <c r="E12" s="224"/>
      <c r="F12" s="224"/>
      <c r="G12" s="224"/>
      <c r="H12" s="224"/>
      <c r="I12" s="224"/>
      <c r="J12" s="224"/>
      <c r="K12" s="224"/>
      <c r="L12" s="224"/>
      <c r="M12" s="224"/>
    </row>
    <row r="13" spans="1:16" ht="15" customHeight="1">
      <c r="B13" s="224"/>
      <c r="C13" s="224"/>
      <c r="D13" s="224"/>
      <c r="E13" s="224"/>
      <c r="F13" s="224"/>
      <c r="G13" s="224"/>
      <c r="H13" s="224"/>
      <c r="I13" s="224"/>
      <c r="J13" s="224"/>
      <c r="K13" s="224"/>
      <c r="L13" s="224"/>
      <c r="M13" s="224"/>
    </row>
    <row r="14" spans="1:16" ht="15" customHeight="1">
      <c r="B14" s="224"/>
      <c r="C14" s="224"/>
      <c r="D14" s="224"/>
      <c r="E14" s="224"/>
      <c r="F14" s="224"/>
      <c r="G14" s="224"/>
      <c r="H14" s="224"/>
      <c r="I14" s="224"/>
      <c r="J14" s="224"/>
      <c r="K14" s="224"/>
      <c r="L14" s="224"/>
      <c r="M14" s="224"/>
    </row>
    <row r="15" spans="1:16" ht="15" customHeight="1">
      <c r="B15" s="224"/>
      <c r="C15" s="224"/>
      <c r="D15" s="224"/>
      <c r="E15" s="224"/>
      <c r="F15" s="224"/>
      <c r="G15" s="224"/>
      <c r="H15" s="224"/>
      <c r="I15" s="224"/>
      <c r="J15" s="224"/>
      <c r="K15" s="224"/>
      <c r="L15" s="224"/>
      <c r="M15" s="224"/>
    </row>
    <row r="16" spans="1:16" ht="15" customHeight="1">
      <c r="B16" s="224"/>
      <c r="C16" s="224"/>
      <c r="D16" s="224"/>
      <c r="E16" s="224"/>
      <c r="F16" s="224"/>
      <c r="G16" s="224"/>
      <c r="H16" s="224"/>
      <c r="I16" s="224"/>
      <c r="J16" s="224"/>
      <c r="K16" s="224"/>
      <c r="L16" s="224"/>
      <c r="M16" s="224"/>
    </row>
    <row r="17" spans="2:13" ht="15" customHeight="1">
      <c r="B17" s="224"/>
      <c r="C17" s="224"/>
      <c r="D17" s="224"/>
      <c r="E17" s="224"/>
      <c r="F17" s="224"/>
      <c r="G17" s="224"/>
      <c r="H17" s="224"/>
      <c r="I17" s="224"/>
      <c r="J17" s="224"/>
      <c r="K17" s="224"/>
      <c r="L17" s="224"/>
      <c r="M17" s="224"/>
    </row>
    <row r="18" spans="2:13" ht="15" customHeight="1">
      <c r="B18" s="224"/>
      <c r="C18" s="224"/>
      <c r="D18" s="224"/>
      <c r="E18" s="224"/>
      <c r="F18" s="224"/>
      <c r="G18" s="224"/>
      <c r="H18" s="224"/>
      <c r="I18" s="224"/>
      <c r="J18" s="224"/>
      <c r="K18" s="224"/>
      <c r="L18" s="224"/>
      <c r="M18" s="224"/>
    </row>
    <row r="19" spans="2:13" ht="15" customHeight="1">
      <c r="B19" s="224"/>
      <c r="C19" s="224"/>
      <c r="D19" s="224"/>
      <c r="E19" s="224"/>
      <c r="F19" s="224"/>
      <c r="G19" s="224"/>
      <c r="H19" s="224"/>
      <c r="I19" s="224"/>
      <c r="J19" s="224"/>
      <c r="K19" s="224"/>
      <c r="L19" s="224"/>
      <c r="M19" s="224"/>
    </row>
    <row r="20" spans="2:13" ht="15" customHeight="1">
      <c r="B20" s="224"/>
      <c r="C20" s="224"/>
      <c r="D20" s="224"/>
      <c r="E20" s="224"/>
      <c r="F20" s="224"/>
      <c r="G20" s="224"/>
      <c r="H20" s="224"/>
      <c r="I20" s="224"/>
      <c r="J20" s="224"/>
      <c r="K20" s="224"/>
      <c r="L20" s="224"/>
      <c r="M20" s="224"/>
    </row>
    <row r="21" spans="2:13" ht="15" customHeight="1">
      <c r="B21" s="224"/>
      <c r="C21" s="224"/>
      <c r="D21" s="224"/>
      <c r="E21" s="224"/>
      <c r="F21" s="224"/>
      <c r="G21" s="224"/>
      <c r="H21" s="224"/>
      <c r="I21" s="224"/>
      <c r="J21" s="224"/>
      <c r="K21" s="224"/>
      <c r="L21" s="224"/>
      <c r="M21" s="224"/>
    </row>
    <row r="22" spans="2:13" ht="15" customHeight="1">
      <c r="B22" s="224"/>
      <c r="C22" s="224"/>
      <c r="D22" s="224"/>
      <c r="E22" s="224"/>
      <c r="F22" s="224"/>
      <c r="G22" s="224"/>
      <c r="H22" s="224"/>
      <c r="I22" s="224"/>
      <c r="J22" s="224"/>
      <c r="K22" s="224"/>
      <c r="L22" s="224"/>
      <c r="M22" s="224"/>
    </row>
    <row r="23" spans="2:13" ht="15" customHeight="1">
      <c r="B23" s="223"/>
      <c r="C23" s="223"/>
      <c r="D23" s="223"/>
      <c r="E23" s="223"/>
      <c r="F23" s="223"/>
      <c r="G23" s="223"/>
      <c r="H23" s="223"/>
      <c r="I23" s="223"/>
      <c r="J23" s="223"/>
      <c r="K23" s="223"/>
      <c r="L23" s="223"/>
      <c r="M23" s="223"/>
    </row>
    <row r="24" spans="2:13" ht="15" customHeight="1">
      <c r="B24" s="223"/>
      <c r="C24" s="223"/>
      <c r="D24" s="223"/>
      <c r="E24" s="223"/>
      <c r="F24" s="223"/>
      <c r="G24" s="223"/>
      <c r="H24" s="223"/>
      <c r="I24" s="223"/>
      <c r="J24" s="223"/>
      <c r="K24" s="223"/>
      <c r="L24" s="223"/>
      <c r="M24" s="223"/>
    </row>
    <row r="25" spans="2:13" ht="15" customHeight="1">
      <c r="B25" s="223"/>
      <c r="C25" s="223"/>
      <c r="D25" s="223"/>
      <c r="E25" s="223"/>
      <c r="F25" s="223"/>
      <c r="G25" s="223"/>
      <c r="H25" s="223"/>
      <c r="I25" s="223"/>
      <c r="J25" s="223"/>
      <c r="K25" s="223"/>
      <c r="L25" s="223"/>
      <c r="M25" s="223"/>
    </row>
    <row r="26" spans="2:13" ht="15" customHeight="1">
      <c r="B26" s="223"/>
      <c r="C26" s="223"/>
      <c r="D26" s="223"/>
      <c r="E26" s="223"/>
      <c r="F26" s="223"/>
      <c r="G26" s="223"/>
      <c r="H26" s="223"/>
      <c r="I26" s="223"/>
      <c r="J26" s="223"/>
      <c r="K26" s="223"/>
      <c r="L26" s="223"/>
      <c r="M26" s="223"/>
    </row>
    <row r="27" spans="2:13" ht="15" customHeight="1">
      <c r="B27" s="223"/>
      <c r="C27" s="223"/>
      <c r="D27" s="223"/>
      <c r="E27" s="223"/>
      <c r="F27" s="223"/>
      <c r="G27" s="223"/>
      <c r="H27" s="223"/>
      <c r="I27" s="223"/>
      <c r="J27" s="223"/>
      <c r="K27" s="223"/>
      <c r="L27" s="223"/>
      <c r="M27" s="223"/>
    </row>
    <row r="28" spans="2:13" ht="15" customHeight="1">
      <c r="B28" s="223"/>
      <c r="C28" s="223"/>
      <c r="D28" s="223"/>
      <c r="E28" s="223"/>
      <c r="F28" s="223"/>
      <c r="G28" s="223"/>
      <c r="H28" s="223"/>
      <c r="I28" s="223"/>
      <c r="J28" s="223"/>
      <c r="K28" s="223"/>
      <c r="L28" s="223"/>
      <c r="M28" s="223"/>
    </row>
    <row r="29" spans="2:13" ht="15" customHeight="1">
      <c r="B29" s="223"/>
      <c r="C29" s="223"/>
      <c r="D29" s="223"/>
      <c r="E29" s="223"/>
      <c r="F29" s="223"/>
      <c r="G29" s="223"/>
      <c r="H29" s="223"/>
      <c r="I29" s="223"/>
      <c r="J29" s="223"/>
      <c r="K29" s="223"/>
      <c r="L29" s="223"/>
      <c r="M29" s="223"/>
    </row>
    <row r="30" spans="2:13" ht="15" customHeight="1">
      <c r="B30" s="223"/>
      <c r="C30" s="223"/>
      <c r="D30" s="223"/>
      <c r="E30" s="223"/>
      <c r="F30" s="223"/>
      <c r="G30" s="223"/>
      <c r="H30" s="223"/>
      <c r="I30" s="223"/>
      <c r="J30" s="223"/>
      <c r="K30" s="223"/>
      <c r="L30" s="223"/>
      <c r="M30" s="223"/>
    </row>
    <row r="31" spans="2:13" ht="15" customHeight="1">
      <c r="B31" s="223"/>
      <c r="C31" s="223"/>
      <c r="D31" s="223"/>
      <c r="E31" s="223"/>
      <c r="F31" s="223"/>
      <c r="G31" s="223"/>
      <c r="H31" s="223"/>
      <c r="I31" s="223"/>
      <c r="J31" s="223"/>
      <c r="K31" s="223"/>
      <c r="L31" s="223"/>
      <c r="M31" s="223"/>
    </row>
    <row r="32" spans="2:13" ht="15" customHeight="1">
      <c r="B32" s="223"/>
      <c r="C32" s="223"/>
      <c r="D32" s="223"/>
      <c r="E32" s="223"/>
      <c r="F32" s="223"/>
      <c r="G32" s="223"/>
      <c r="H32" s="223"/>
      <c r="I32" s="223"/>
      <c r="J32" s="223"/>
      <c r="K32" s="223"/>
      <c r="L32" s="223"/>
      <c r="M32" s="223"/>
    </row>
    <row r="33" spans="2:13" ht="15" customHeight="1">
      <c r="B33" s="223"/>
      <c r="C33" s="223"/>
      <c r="D33" s="223"/>
      <c r="E33" s="223"/>
      <c r="F33" s="223"/>
      <c r="G33" s="223"/>
      <c r="H33" s="223"/>
      <c r="I33" s="223"/>
      <c r="J33" s="223"/>
      <c r="K33" s="223"/>
      <c r="L33" s="223"/>
      <c r="M33" s="223"/>
    </row>
    <row r="34" spans="2:13" ht="15" customHeight="1"/>
    <row r="35" spans="2:13" ht="15" customHeight="1"/>
    <row r="36" spans="2:13" ht="15" customHeight="1"/>
    <row r="37" spans="2:13" ht="15" customHeight="1"/>
    <row r="38" spans="2:13" ht="15" customHeight="1"/>
    <row r="39" spans="2:13" ht="15" customHeight="1"/>
    <row r="40" spans="2:13" ht="15" customHeight="1"/>
    <row r="41" spans="2:13" ht="15" customHeight="1"/>
    <row r="42" spans="2:13" ht="15" customHeight="1"/>
    <row r="43" spans="2:13" ht="15" customHeight="1"/>
    <row r="44" spans="2:13" ht="15" customHeight="1"/>
    <row r="45" spans="2:13" ht="15" customHeight="1"/>
    <row r="46" spans="2:13" ht="15" customHeight="1"/>
    <row r="47" spans="2:13" ht="15" customHeight="1"/>
    <row r="48" spans="2:13" ht="15" customHeight="1"/>
    <row r="49" ht="15" customHeight="1"/>
    <row r="50" ht="15" customHeight="1"/>
    <row r="51" ht="15" customHeight="1"/>
    <row r="52" ht="15" customHeight="1"/>
    <row r="53" ht="15" customHeight="1"/>
    <row r="77" spans="1:1">
      <c r="A77" s="202"/>
    </row>
  </sheetData>
  <mergeCells count="3">
    <mergeCell ref="B1:K1"/>
    <mergeCell ref="L1:N1"/>
    <mergeCell ref="B3:M5"/>
  </mergeCells>
  <pageMargins left="0.15" right="0.15" top="0.15" bottom="0.15" header="0" footer="0.15"/>
  <pageSetup scale="61" orientation="landscape" cellComments="asDisplayed" r:id="rId1"/>
  <headerFooter differentFirst="1" alignWithMargins="0">
    <oddFooter>Page &amp;P of &amp;N</oddFooter>
  </headerFooter>
  <customProperties>
    <customPr name="isReportSheetChanged" r:id="rId2"/>
  </customProperties>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3FF14D-A865-4316-98D8-CD7C1579FF56}">
  <sheetPr>
    <pageSetUpPr fitToPage="1"/>
  </sheetPr>
  <dimension ref="A1:AY282"/>
  <sheetViews>
    <sheetView zoomScale="90" zoomScaleNormal="90" workbookViewId="0">
      <pane ySplit="4" topLeftCell="A5" activePane="bottomLeft" state="frozen"/>
      <selection pane="bottomLeft"/>
    </sheetView>
  </sheetViews>
  <sheetFormatPr defaultColWidth="9.140625" defaultRowHeight="14.25"/>
  <cols>
    <col min="1" max="1" width="4" style="548" customWidth="1"/>
    <col min="2" max="6" width="4" style="3" customWidth="1"/>
    <col min="7" max="7" width="65.7109375" style="3" customWidth="1"/>
    <col min="8" max="12" width="15.42578125" style="3" customWidth="1"/>
    <col min="13" max="14" width="15.42578125" style="122" customWidth="1"/>
    <col min="15" max="15" width="15.42578125" style="3" customWidth="1"/>
    <col min="16" max="16" width="4.140625" style="3" customWidth="1"/>
    <col min="17" max="17" width="11" style="3" bestFit="1" customWidth="1"/>
    <col min="18" max="18" width="10.28515625" style="3" bestFit="1" customWidth="1"/>
    <col min="19" max="19" width="12.42578125" style="3" bestFit="1" customWidth="1"/>
    <col min="20" max="16384" width="9.140625" style="3"/>
  </cols>
  <sheetData>
    <row r="1" spans="1:17" s="339" customFormat="1" ht="39.950000000000003" customHeight="1" thickBot="1">
      <c r="A1" s="608"/>
      <c r="B1" s="719" t="s">
        <v>396</v>
      </c>
      <c r="C1" s="719"/>
      <c r="D1" s="719"/>
      <c r="E1" s="719"/>
      <c r="F1" s="719"/>
      <c r="G1" s="719"/>
      <c r="H1" s="719"/>
      <c r="I1" s="719"/>
      <c r="J1" s="719"/>
      <c r="K1" s="719"/>
      <c r="L1" s="719"/>
      <c r="M1" s="719"/>
      <c r="N1" s="708" t="s">
        <v>338</v>
      </c>
      <c r="O1" s="708"/>
      <c r="P1" s="335"/>
    </row>
    <row r="2" spans="1:17" s="329" customFormat="1" ht="7.5" customHeight="1">
      <c r="A2" s="548"/>
      <c r="B2" s="3"/>
      <c r="C2" s="3"/>
      <c r="D2" s="3"/>
      <c r="E2" s="3"/>
      <c r="F2" s="3"/>
      <c r="G2" s="3"/>
      <c r="H2" s="329" t="s">
        <v>390</v>
      </c>
      <c r="M2" s="353"/>
      <c r="N2" s="353"/>
      <c r="P2" s="335"/>
    </row>
    <row r="3" spans="1:17" s="329" customFormat="1" ht="7.5" customHeight="1">
      <c r="A3" s="548"/>
      <c r="B3" s="3"/>
      <c r="C3" s="3"/>
      <c r="D3" s="3"/>
      <c r="E3" s="3"/>
      <c r="F3" s="3"/>
      <c r="G3" s="3"/>
      <c r="M3" s="353"/>
      <c r="N3" s="353"/>
      <c r="P3" s="335"/>
    </row>
    <row r="4" spans="1:17" s="329" customFormat="1" ht="30" customHeight="1">
      <c r="A4" s="720" t="s">
        <v>0</v>
      </c>
      <c r="B4" s="720"/>
      <c r="C4" s="720"/>
      <c r="D4" s="720"/>
      <c r="E4" s="720"/>
      <c r="F4" s="720"/>
      <c r="G4" s="720"/>
      <c r="H4" s="337" t="s">
        <v>488</v>
      </c>
      <c r="I4" s="336" t="s">
        <v>489</v>
      </c>
      <c r="J4" s="336" t="s">
        <v>490</v>
      </c>
      <c r="K4" s="338" t="s">
        <v>491</v>
      </c>
      <c r="L4" s="336" t="s">
        <v>492</v>
      </c>
      <c r="M4" s="336" t="s">
        <v>493</v>
      </c>
      <c r="N4" s="336" t="s">
        <v>494</v>
      </c>
      <c r="O4" s="336" t="s">
        <v>495</v>
      </c>
      <c r="P4" s="335"/>
    </row>
    <row r="5" spans="1:17" ht="15">
      <c r="A5" s="713" t="s">
        <v>397</v>
      </c>
      <c r="B5" s="713"/>
      <c r="C5" s="713"/>
      <c r="D5" s="713"/>
      <c r="E5" s="713"/>
      <c r="F5" s="713"/>
      <c r="G5" s="713"/>
      <c r="H5" s="104"/>
      <c r="K5" s="198"/>
      <c r="O5" s="672"/>
      <c r="P5"/>
    </row>
    <row r="6" spans="1:17" ht="15">
      <c r="A6" s="715" t="s">
        <v>1</v>
      </c>
      <c r="B6" s="715"/>
      <c r="C6" s="715"/>
      <c r="D6" s="715"/>
      <c r="E6" s="715"/>
      <c r="F6" s="715"/>
      <c r="G6" s="715"/>
      <c r="H6" s="104"/>
      <c r="K6" s="198"/>
      <c r="O6" s="672"/>
      <c r="P6"/>
    </row>
    <row r="7" spans="1:17" ht="15">
      <c r="A7" s="609"/>
      <c r="B7" s="711" t="s">
        <v>2</v>
      </c>
      <c r="C7" s="711"/>
      <c r="D7" s="711"/>
      <c r="E7" s="711"/>
      <c r="F7" s="711"/>
      <c r="G7" s="711"/>
      <c r="H7" s="253">
        <v>3784534.0802471861</v>
      </c>
      <c r="I7" s="252">
        <v>3798696.710007824</v>
      </c>
      <c r="J7" s="252">
        <v>3885588.8857408054</v>
      </c>
      <c r="K7" s="252">
        <v>4116941.091646038</v>
      </c>
      <c r="L7" s="253">
        <v>4206352.3489217237</v>
      </c>
      <c r="M7" s="252"/>
      <c r="N7" s="252"/>
      <c r="O7" s="252"/>
      <c r="P7"/>
      <c r="Q7" s="290"/>
    </row>
    <row r="8" spans="1:17" ht="15">
      <c r="A8" s="609"/>
      <c r="B8" s="711" t="s">
        <v>3</v>
      </c>
      <c r="C8" s="711"/>
      <c r="D8" s="711"/>
      <c r="E8" s="711"/>
      <c r="F8" s="711"/>
      <c r="G8" s="711"/>
      <c r="H8" s="257">
        <v>1285340.0000000002</v>
      </c>
      <c r="I8" s="256">
        <v>1258800</v>
      </c>
      <c r="J8" s="256">
        <v>1241539.9999999998</v>
      </c>
      <c r="K8" s="256">
        <v>1175380</v>
      </c>
      <c r="L8" s="257">
        <v>1130730</v>
      </c>
      <c r="M8" s="256"/>
      <c r="N8" s="256"/>
      <c r="O8" s="256"/>
      <c r="P8"/>
      <c r="Q8" s="290"/>
    </row>
    <row r="9" spans="1:17" ht="15">
      <c r="A9" s="610"/>
      <c r="B9" s="611"/>
      <c r="C9" s="611"/>
      <c r="D9" s="711" t="s">
        <v>4</v>
      </c>
      <c r="E9" s="711"/>
      <c r="F9" s="711"/>
      <c r="G9" s="711"/>
      <c r="H9" s="259">
        <v>5069874.0802471861</v>
      </c>
      <c r="I9" s="258">
        <v>5057496.710007824</v>
      </c>
      <c r="J9" s="258">
        <v>5127128.8857408054</v>
      </c>
      <c r="K9" s="258">
        <v>5292321.091646038</v>
      </c>
      <c r="L9" s="259">
        <v>5337082.3489217237</v>
      </c>
      <c r="M9" s="258"/>
      <c r="N9" s="258"/>
      <c r="O9" s="258"/>
      <c r="P9"/>
      <c r="Q9" s="290"/>
    </row>
    <row r="10" spans="1:17" ht="15">
      <c r="A10" s="610"/>
      <c r="B10" s="711" t="s">
        <v>308</v>
      </c>
      <c r="C10" s="711"/>
      <c r="D10" s="711"/>
      <c r="E10" s="711"/>
      <c r="F10" s="711"/>
      <c r="G10" s="711"/>
      <c r="H10" s="257">
        <v>2722543.8772133514</v>
      </c>
      <c r="I10" s="256">
        <v>2698143.6945382445</v>
      </c>
      <c r="J10" s="256">
        <v>2596597.4231239343</v>
      </c>
      <c r="K10" s="256">
        <v>2564952.2532418841</v>
      </c>
      <c r="L10" s="257">
        <v>2480051.399268805</v>
      </c>
      <c r="M10" s="256"/>
      <c r="N10" s="256"/>
      <c r="O10" s="256"/>
      <c r="P10"/>
      <c r="Q10" s="290"/>
    </row>
    <row r="11" spans="1:17" ht="15">
      <c r="A11" s="610"/>
      <c r="B11" s="711" t="s">
        <v>5</v>
      </c>
      <c r="C11" s="711"/>
      <c r="D11" s="711"/>
      <c r="E11" s="711"/>
      <c r="F11" s="711"/>
      <c r="G11" s="711"/>
      <c r="H11" s="257">
        <v>3742692.6005415828</v>
      </c>
      <c r="I11" s="256">
        <v>3817119.1599755418</v>
      </c>
      <c r="J11" s="256">
        <v>3863442.3276038934</v>
      </c>
      <c r="K11" s="256">
        <v>3915998.4020114345</v>
      </c>
      <c r="L11" s="257">
        <v>3954334.0922379862</v>
      </c>
      <c r="M11" s="256"/>
      <c r="N11" s="256"/>
      <c r="O11" s="256"/>
      <c r="P11"/>
      <c r="Q11" s="290"/>
    </row>
    <row r="12" spans="1:17" ht="15">
      <c r="A12" s="610"/>
      <c r="B12" s="711" t="s">
        <v>6</v>
      </c>
      <c r="C12" s="711"/>
      <c r="D12" s="711"/>
      <c r="E12" s="711"/>
      <c r="F12" s="711"/>
      <c r="G12" s="711"/>
      <c r="H12" s="257">
        <v>935801.94701967982</v>
      </c>
      <c r="I12" s="256">
        <v>938583.00708500657</v>
      </c>
      <c r="J12" s="256">
        <v>946716.68146544462</v>
      </c>
      <c r="K12" s="256">
        <v>957543.7219245279</v>
      </c>
      <c r="L12" s="257">
        <v>783399.51365846512</v>
      </c>
      <c r="M12" s="256"/>
      <c r="N12" s="256"/>
      <c r="O12" s="256"/>
      <c r="P12"/>
      <c r="Q12" s="290"/>
    </row>
    <row r="13" spans="1:17" ht="15">
      <c r="A13" s="610"/>
      <c r="B13" s="711" t="s">
        <v>7</v>
      </c>
      <c r="C13" s="711"/>
      <c r="D13" s="711"/>
      <c r="E13" s="711"/>
      <c r="F13" s="711"/>
      <c r="G13" s="711"/>
      <c r="H13" s="261">
        <v>2118097.542405447</v>
      </c>
      <c r="I13" s="260">
        <v>2318491.6641881927</v>
      </c>
      <c r="J13" s="260">
        <v>2313873.8004165171</v>
      </c>
      <c r="K13" s="260">
        <v>2281520.4052366395</v>
      </c>
      <c r="L13" s="261">
        <v>2122558.4490081924</v>
      </c>
      <c r="M13" s="260"/>
      <c r="N13" s="260"/>
      <c r="O13" s="260"/>
      <c r="P13"/>
      <c r="Q13" s="290"/>
    </row>
    <row r="14" spans="1:17" ht="15.75" thickBot="1">
      <c r="A14" s="612"/>
      <c r="B14" s="613"/>
      <c r="C14" s="613"/>
      <c r="D14" s="710" t="s">
        <v>8</v>
      </c>
      <c r="E14" s="710"/>
      <c r="F14" s="710"/>
      <c r="G14" s="710"/>
      <c r="H14" s="255">
        <v>14589010.047427246</v>
      </c>
      <c r="I14" s="254">
        <v>14829834.235794811</v>
      </c>
      <c r="J14" s="254">
        <v>14847759.118350595</v>
      </c>
      <c r="K14" s="254">
        <v>15012335.874060523</v>
      </c>
      <c r="L14" s="255">
        <v>14677425.803095173</v>
      </c>
      <c r="M14" s="254"/>
      <c r="N14" s="254"/>
      <c r="O14" s="254"/>
      <c r="P14"/>
      <c r="Q14" s="290"/>
    </row>
    <row r="15" spans="1:17" ht="7.5" customHeight="1" thickTop="1">
      <c r="A15" s="610"/>
      <c r="B15" s="611"/>
      <c r="C15" s="611"/>
      <c r="D15" s="611"/>
      <c r="E15" s="611"/>
      <c r="F15" s="611"/>
      <c r="G15" s="611"/>
      <c r="H15" s="11"/>
      <c r="I15" s="10"/>
      <c r="J15" s="10"/>
      <c r="K15" s="10"/>
      <c r="L15" s="11"/>
      <c r="M15" s="10"/>
      <c r="N15" s="10"/>
      <c r="O15" s="10"/>
      <c r="P15"/>
    </row>
    <row r="16" spans="1:17" ht="15">
      <c r="A16" s="715" t="s">
        <v>9</v>
      </c>
      <c r="B16" s="715"/>
      <c r="C16" s="715"/>
      <c r="D16" s="715"/>
      <c r="E16" s="715"/>
      <c r="F16" s="715"/>
      <c r="G16" s="715"/>
      <c r="H16" s="11"/>
      <c r="I16" s="10"/>
      <c r="J16" s="10"/>
      <c r="K16" s="10"/>
      <c r="L16" s="11"/>
      <c r="M16" s="10"/>
      <c r="N16" s="10"/>
      <c r="O16" s="10"/>
      <c r="P16"/>
    </row>
    <row r="17" spans="1:17" ht="15">
      <c r="A17" s="610"/>
      <c r="B17" s="711" t="s">
        <v>10</v>
      </c>
      <c r="C17" s="711"/>
      <c r="D17" s="711"/>
      <c r="E17" s="711"/>
      <c r="F17" s="711"/>
      <c r="G17" s="711"/>
      <c r="H17" s="253">
        <v>6637937.1051776307</v>
      </c>
      <c r="I17" s="252">
        <v>6719043.6495479327</v>
      </c>
      <c r="J17" s="252">
        <v>6816777.547639573</v>
      </c>
      <c r="K17" s="252">
        <v>6818178.9303770019</v>
      </c>
      <c r="L17" s="253">
        <v>6728919.9653835995</v>
      </c>
      <c r="M17" s="252"/>
      <c r="N17" s="252"/>
      <c r="O17" s="252"/>
      <c r="P17"/>
      <c r="Q17" s="290"/>
    </row>
    <row r="18" spans="1:17" ht="15">
      <c r="A18" s="610"/>
      <c r="B18" s="711" t="s">
        <v>11</v>
      </c>
      <c r="C18" s="711"/>
      <c r="D18" s="711"/>
      <c r="E18" s="711"/>
      <c r="F18" s="711"/>
      <c r="G18" s="711"/>
      <c r="H18" s="257">
        <v>907038.2200498184</v>
      </c>
      <c r="I18" s="256">
        <v>906558.32731758326</v>
      </c>
      <c r="J18" s="256">
        <v>862242.22332125681</v>
      </c>
      <c r="K18" s="256">
        <v>867304.61570577149</v>
      </c>
      <c r="L18" s="257">
        <v>848328.33466948359</v>
      </c>
      <c r="M18" s="256"/>
      <c r="N18" s="256"/>
      <c r="O18" s="256"/>
      <c r="P18"/>
      <c r="Q18" s="290"/>
    </row>
    <row r="19" spans="1:17" ht="15">
      <c r="A19" s="610"/>
      <c r="B19" s="711" t="s">
        <v>13</v>
      </c>
      <c r="C19" s="711"/>
      <c r="D19" s="711"/>
      <c r="E19" s="711"/>
      <c r="F19" s="711"/>
      <c r="G19" s="711"/>
      <c r="H19" s="257">
        <v>692224.41222147667</v>
      </c>
      <c r="I19" s="256">
        <v>641378.2796794551</v>
      </c>
      <c r="J19" s="256">
        <v>618061.01958084572</v>
      </c>
      <c r="K19" s="256">
        <v>744120.86429755809</v>
      </c>
      <c r="L19" s="257">
        <v>646723.54231118469</v>
      </c>
      <c r="M19" s="256"/>
      <c r="N19" s="256"/>
      <c r="O19" s="256"/>
      <c r="P19"/>
      <c r="Q19" s="290"/>
    </row>
    <row r="20" spans="1:17" ht="15">
      <c r="A20" s="610"/>
      <c r="B20" s="717" t="s">
        <v>14</v>
      </c>
      <c r="C20" s="718"/>
      <c r="D20" s="718"/>
      <c r="E20" s="718"/>
      <c r="F20" s="718"/>
      <c r="G20" s="718"/>
      <c r="H20" s="257">
        <v>594712.50060999999</v>
      </c>
      <c r="I20" s="256">
        <v>594913.29173000006</v>
      </c>
      <c r="J20" s="256">
        <v>595114.08284999989</v>
      </c>
      <c r="K20" s="256">
        <v>595314.87396</v>
      </c>
      <c r="L20" s="257">
        <v>595515.66508000006</v>
      </c>
      <c r="M20" s="256"/>
      <c r="N20" s="256"/>
      <c r="O20" s="256"/>
      <c r="P20"/>
      <c r="Q20" s="290"/>
    </row>
    <row r="21" spans="1:17" ht="15">
      <c r="A21" s="610"/>
      <c r="B21" s="711" t="s">
        <v>15</v>
      </c>
      <c r="C21" s="711"/>
      <c r="D21" s="711"/>
      <c r="E21" s="711"/>
      <c r="F21" s="711"/>
      <c r="G21" s="711"/>
      <c r="H21" s="257">
        <v>1285031.70478</v>
      </c>
      <c r="I21" s="256">
        <v>1258507.57996</v>
      </c>
      <c r="J21" s="256">
        <v>1241263.4551500001</v>
      </c>
      <c r="K21" s="256">
        <v>1175119.3303499999</v>
      </c>
      <c r="L21" s="257">
        <v>1130485.2055299999</v>
      </c>
      <c r="M21" s="256"/>
      <c r="N21" s="256"/>
      <c r="O21" s="256"/>
      <c r="P21"/>
      <c r="Q21" s="290"/>
    </row>
    <row r="22" spans="1:17" ht="15">
      <c r="A22" s="610"/>
      <c r="B22" s="716" t="s">
        <v>16</v>
      </c>
      <c r="C22" s="716"/>
      <c r="D22" s="716"/>
      <c r="E22" s="716"/>
      <c r="F22" s="716"/>
      <c r="G22" s="716"/>
      <c r="H22" s="257">
        <v>97559.607999999993</v>
      </c>
      <c r="I22" s="256">
        <v>83425.012000000002</v>
      </c>
      <c r="J22" s="256">
        <v>104535.414</v>
      </c>
      <c r="K22" s="256">
        <v>84875.665999999997</v>
      </c>
      <c r="L22" s="257">
        <v>85020.487000000008</v>
      </c>
      <c r="M22" s="256"/>
      <c r="N22" s="256"/>
      <c r="O22" s="256"/>
      <c r="P22"/>
      <c r="Q22" s="290"/>
    </row>
    <row r="23" spans="1:17" ht="15">
      <c r="A23" s="610"/>
      <c r="B23" s="711" t="s">
        <v>17</v>
      </c>
      <c r="C23" s="711"/>
      <c r="D23" s="711"/>
      <c r="E23" s="711"/>
      <c r="F23" s="711"/>
      <c r="G23" s="711"/>
      <c r="H23" s="257">
        <v>2118097.542405447</v>
      </c>
      <c r="I23" s="256">
        <v>2318491.6641881927</v>
      </c>
      <c r="J23" s="256">
        <v>2313873.8004165171</v>
      </c>
      <c r="K23" s="256">
        <v>2281520.4052366395</v>
      </c>
      <c r="L23" s="257">
        <v>2122558.4490081924</v>
      </c>
      <c r="M23" s="256"/>
      <c r="N23" s="256"/>
      <c r="O23" s="256"/>
      <c r="P23"/>
      <c r="Q23" s="290"/>
    </row>
    <row r="24" spans="1:17" ht="15">
      <c r="A24" s="610"/>
      <c r="B24" s="611"/>
      <c r="C24" s="611"/>
      <c r="D24" s="710" t="s">
        <v>18</v>
      </c>
      <c r="E24" s="710"/>
      <c r="F24" s="710"/>
      <c r="G24" s="710"/>
      <c r="H24" s="263">
        <v>12332601.09324437</v>
      </c>
      <c r="I24" s="262">
        <v>12522317.804423165</v>
      </c>
      <c r="J24" s="262">
        <v>12551867.542958196</v>
      </c>
      <c r="K24" s="262">
        <v>12566434.68592697</v>
      </c>
      <c r="L24" s="263">
        <v>12157551.648982462</v>
      </c>
      <c r="M24" s="262"/>
      <c r="N24" s="262"/>
      <c r="O24" s="262"/>
      <c r="P24"/>
      <c r="Q24" s="290"/>
    </row>
    <row r="25" spans="1:17" ht="7.5" customHeight="1">
      <c r="A25" s="610"/>
      <c r="B25" s="611"/>
      <c r="C25" s="611"/>
      <c r="D25" s="614"/>
      <c r="E25" s="614"/>
      <c r="F25" s="614"/>
      <c r="G25" s="614"/>
      <c r="H25" s="11"/>
      <c r="I25" s="10"/>
      <c r="J25" s="10"/>
      <c r="K25" s="10"/>
      <c r="L25" s="11"/>
      <c r="M25" s="10"/>
      <c r="N25" s="10"/>
      <c r="O25" s="10"/>
      <c r="P25"/>
    </row>
    <row r="26" spans="1:17" ht="15">
      <c r="A26" s="715" t="s">
        <v>19</v>
      </c>
      <c r="B26" s="715"/>
      <c r="C26" s="715"/>
      <c r="D26" s="715"/>
      <c r="E26" s="715"/>
      <c r="F26" s="715"/>
      <c r="G26" s="715"/>
      <c r="H26" s="200"/>
      <c r="I26" s="199"/>
      <c r="J26" s="199"/>
      <c r="K26" s="199"/>
      <c r="L26" s="200"/>
      <c r="M26" s="199"/>
      <c r="N26" s="199"/>
      <c r="O26" s="199"/>
      <c r="P26"/>
    </row>
    <row r="27" spans="1:17" ht="15">
      <c r="A27" s="609"/>
      <c r="B27" s="714" t="s">
        <v>20</v>
      </c>
      <c r="C27" s="711"/>
      <c r="D27" s="711"/>
      <c r="E27" s="711"/>
      <c r="F27" s="711"/>
      <c r="G27" s="711"/>
      <c r="H27" s="257">
        <v>330.22554000000002</v>
      </c>
      <c r="I27" s="256">
        <v>325.45209</v>
      </c>
      <c r="J27" s="256">
        <v>320.75564000000003</v>
      </c>
      <c r="K27" s="256">
        <v>318.09802999999999</v>
      </c>
      <c r="L27" s="257">
        <v>313.43338</v>
      </c>
      <c r="M27" s="256"/>
      <c r="N27" s="256"/>
      <c r="O27" s="256"/>
      <c r="P27"/>
      <c r="Q27" s="290"/>
    </row>
    <row r="28" spans="1:17" ht="15">
      <c r="A28" s="610"/>
      <c r="B28" s="711" t="s">
        <v>21</v>
      </c>
      <c r="C28" s="711"/>
      <c r="D28" s="711"/>
      <c r="E28" s="711"/>
      <c r="F28" s="711"/>
      <c r="G28" s="711"/>
      <c r="H28" s="257">
        <v>0</v>
      </c>
      <c r="I28" s="256">
        <v>0</v>
      </c>
      <c r="J28" s="256">
        <v>0</v>
      </c>
      <c r="K28" s="256">
        <v>0</v>
      </c>
      <c r="L28" s="257">
        <v>0</v>
      </c>
      <c r="M28" s="256"/>
      <c r="N28" s="256"/>
      <c r="O28" s="256"/>
      <c r="P28"/>
      <c r="Q28" s="290"/>
    </row>
    <row r="29" spans="1:17" ht="15">
      <c r="A29" s="610"/>
      <c r="B29" s="711" t="s">
        <v>22</v>
      </c>
      <c r="C29" s="711"/>
      <c r="D29" s="711"/>
      <c r="E29" s="711"/>
      <c r="F29" s="711"/>
      <c r="G29" s="711"/>
      <c r="H29" s="257">
        <v>2253434.6335455338</v>
      </c>
      <c r="I29" s="256">
        <v>2270996.4918966359</v>
      </c>
      <c r="J29" s="256">
        <v>2319750.1036957987</v>
      </c>
      <c r="K29" s="256">
        <v>2416148.7048707833</v>
      </c>
      <c r="L29" s="257">
        <v>2440206.9593429882</v>
      </c>
      <c r="M29" s="256"/>
      <c r="N29" s="256"/>
      <c r="O29" s="256"/>
      <c r="P29"/>
      <c r="Q29" s="290"/>
    </row>
    <row r="30" spans="1:17" ht="15">
      <c r="A30" s="610"/>
      <c r="B30" s="711" t="s">
        <v>23</v>
      </c>
      <c r="C30" s="711"/>
      <c r="D30" s="711"/>
      <c r="E30" s="711"/>
      <c r="F30" s="711"/>
      <c r="G30" s="711"/>
      <c r="H30" s="257"/>
      <c r="I30" s="256"/>
      <c r="J30" s="256"/>
      <c r="K30" s="256"/>
      <c r="L30" s="257"/>
      <c r="M30" s="256"/>
      <c r="N30" s="256"/>
      <c r="O30" s="256"/>
      <c r="P30"/>
      <c r="Q30" s="290"/>
    </row>
    <row r="31" spans="1:17" ht="15">
      <c r="A31" s="610"/>
      <c r="B31" s="611"/>
      <c r="C31" s="710" t="s">
        <v>24</v>
      </c>
      <c r="D31" s="710"/>
      <c r="E31" s="710"/>
      <c r="F31" s="710"/>
      <c r="G31" s="710"/>
      <c r="H31" s="257">
        <v>-133763.54121</v>
      </c>
      <c r="I31" s="256">
        <v>-124629.05531</v>
      </c>
      <c r="J31" s="256">
        <v>-91680.181700000001</v>
      </c>
      <c r="K31" s="256">
        <v>-89323.366529999999</v>
      </c>
      <c r="L31" s="257">
        <v>-121050.96218</v>
      </c>
      <c r="M31" s="256"/>
      <c r="N31" s="256"/>
      <c r="O31" s="256"/>
      <c r="P31"/>
      <c r="Q31" s="290"/>
    </row>
    <row r="32" spans="1:17" ht="15">
      <c r="A32" s="610"/>
      <c r="B32" s="611"/>
      <c r="C32" s="710" t="s">
        <v>335</v>
      </c>
      <c r="D32" s="710"/>
      <c r="E32" s="710"/>
      <c r="F32" s="710"/>
      <c r="G32" s="710"/>
      <c r="H32" s="257">
        <v>171598.58919999999</v>
      </c>
      <c r="I32" s="256">
        <v>174626.27707000001</v>
      </c>
      <c r="J32" s="256">
        <v>89692.045450000005</v>
      </c>
      <c r="K32" s="256">
        <v>134594.15861000001</v>
      </c>
      <c r="L32" s="257">
        <v>223792.23028999998</v>
      </c>
      <c r="M32" s="256"/>
      <c r="N32" s="256"/>
      <c r="O32" s="256"/>
      <c r="P32"/>
      <c r="Q32" s="290"/>
    </row>
    <row r="33" spans="1:18" ht="15">
      <c r="A33" s="610"/>
      <c r="B33" s="611"/>
      <c r="C33" s="710" t="s">
        <v>25</v>
      </c>
      <c r="D33" s="710"/>
      <c r="E33" s="710"/>
      <c r="F33" s="710"/>
      <c r="G33" s="710"/>
      <c r="H33" s="261">
        <v>-35190.952892659603</v>
      </c>
      <c r="I33" s="260">
        <v>-13802.734374990772</v>
      </c>
      <c r="J33" s="260">
        <v>-22191.147693396419</v>
      </c>
      <c r="K33" s="260">
        <v>-15836.406847230606</v>
      </c>
      <c r="L33" s="261">
        <v>-23387.50672027592</v>
      </c>
      <c r="M33" s="260"/>
      <c r="N33" s="260"/>
      <c r="O33" s="260"/>
      <c r="P33"/>
      <c r="Q33" s="290"/>
    </row>
    <row r="34" spans="1:18" ht="15">
      <c r="A34" s="610"/>
      <c r="B34" s="611"/>
      <c r="C34" s="611"/>
      <c r="D34" s="710" t="s">
        <v>391</v>
      </c>
      <c r="E34" s="710"/>
      <c r="F34" s="710"/>
      <c r="G34" s="710"/>
      <c r="H34" s="263">
        <v>2256408.9541828739</v>
      </c>
      <c r="I34" s="262">
        <v>2307516.4313716446</v>
      </c>
      <c r="J34" s="262">
        <v>2295891.5753924022</v>
      </c>
      <c r="K34" s="262">
        <v>2445901.1881335527</v>
      </c>
      <c r="L34" s="263">
        <v>2519874.154112712</v>
      </c>
      <c r="M34" s="262"/>
      <c r="N34" s="262"/>
      <c r="O34" s="262"/>
      <c r="P34"/>
      <c r="Q34" s="290"/>
    </row>
    <row r="35" spans="1:18" ht="15.75" thickBot="1">
      <c r="A35" s="610"/>
      <c r="B35" s="611"/>
      <c r="C35" s="611"/>
      <c r="D35" s="710" t="s">
        <v>309</v>
      </c>
      <c r="E35" s="710"/>
      <c r="F35" s="710"/>
      <c r="G35" s="710"/>
      <c r="H35" s="255">
        <v>14589010.047427244</v>
      </c>
      <c r="I35" s="254">
        <v>14829834.235794809</v>
      </c>
      <c r="J35" s="254">
        <v>14847759.118350599</v>
      </c>
      <c r="K35" s="254">
        <v>15012335.874060523</v>
      </c>
      <c r="L35" s="255">
        <v>14677425.803095173</v>
      </c>
      <c r="M35" s="254"/>
      <c r="N35" s="254"/>
      <c r="O35" s="254"/>
      <c r="P35"/>
      <c r="Q35" s="290"/>
    </row>
    <row r="36" spans="1:18" ht="7.5" customHeight="1" thickTop="1">
      <c r="A36" s="610"/>
      <c r="B36" s="611"/>
      <c r="C36" s="611"/>
      <c r="D36" s="615"/>
      <c r="E36" s="611"/>
      <c r="F36" s="615"/>
      <c r="G36" s="611"/>
      <c r="H36" s="11"/>
      <c r="I36" s="10"/>
      <c r="J36" s="10"/>
      <c r="K36" s="10"/>
      <c r="L36" s="11"/>
      <c r="M36" s="10"/>
      <c r="N36" s="10"/>
      <c r="O36" s="10"/>
      <c r="P36"/>
    </row>
    <row r="37" spans="1:18" ht="15">
      <c r="A37" s="712" t="s">
        <v>26</v>
      </c>
      <c r="B37" s="712"/>
      <c r="C37" s="712"/>
      <c r="D37" s="712"/>
      <c r="E37" s="712"/>
      <c r="F37" s="712"/>
      <c r="G37" s="712"/>
      <c r="H37" s="11"/>
      <c r="I37" s="10"/>
      <c r="J37" s="10"/>
      <c r="K37" s="10"/>
      <c r="L37" s="11"/>
      <c r="M37" s="10"/>
      <c r="N37" s="10"/>
      <c r="O37" s="10"/>
      <c r="P37"/>
    </row>
    <row r="38" spans="1:18" ht="15">
      <c r="A38" s="710" t="s">
        <v>27</v>
      </c>
      <c r="B38" s="710"/>
      <c r="C38" s="710"/>
      <c r="D38" s="710"/>
      <c r="E38" s="710"/>
      <c r="F38" s="710"/>
      <c r="G38" s="710"/>
      <c r="H38" s="253">
        <v>2256408.9541828739</v>
      </c>
      <c r="I38" s="252">
        <v>2307516.4313716446</v>
      </c>
      <c r="J38" s="252">
        <v>2295891.5753924022</v>
      </c>
      <c r="K38" s="252">
        <v>2445901.1881335527</v>
      </c>
      <c r="L38" s="253">
        <v>2519874.154112712</v>
      </c>
      <c r="M38" s="252"/>
      <c r="N38" s="252"/>
      <c r="O38" s="252"/>
      <c r="P38"/>
      <c r="Q38" s="290"/>
    </row>
    <row r="39" spans="1:18" ht="15">
      <c r="A39" s="610"/>
      <c r="B39" s="711" t="s">
        <v>28</v>
      </c>
      <c r="C39" s="711"/>
      <c r="D39" s="711"/>
      <c r="E39" s="711"/>
      <c r="F39" s="711"/>
      <c r="G39" s="711"/>
      <c r="H39" s="257">
        <v>-133763.54121</v>
      </c>
      <c r="I39" s="256">
        <v>-124629.05531</v>
      </c>
      <c r="J39" s="256">
        <v>-91680.181700000001</v>
      </c>
      <c r="K39" s="256">
        <v>-89323.366529999999</v>
      </c>
      <c r="L39" s="257">
        <v>-121050.96218</v>
      </c>
      <c r="M39" s="256"/>
      <c r="N39" s="256"/>
      <c r="O39" s="256"/>
      <c r="P39"/>
      <c r="Q39" s="290"/>
    </row>
    <row r="40" spans="1:18" ht="15">
      <c r="A40" s="610"/>
      <c r="B40" s="711" t="s">
        <v>337</v>
      </c>
      <c r="C40" s="711"/>
      <c r="D40" s="711"/>
      <c r="E40" s="711"/>
      <c r="F40" s="711"/>
      <c r="G40" s="711"/>
      <c r="H40" s="257">
        <v>171598.58919999999</v>
      </c>
      <c r="I40" s="256">
        <v>174626.27707000001</v>
      </c>
      <c r="J40" s="256">
        <v>89692.045450000005</v>
      </c>
      <c r="K40" s="256">
        <v>134594.15861000001</v>
      </c>
      <c r="L40" s="257">
        <v>223792.23028999998</v>
      </c>
      <c r="M40" s="256"/>
      <c r="N40" s="256"/>
      <c r="O40" s="256"/>
      <c r="P40"/>
      <c r="Q40" s="290"/>
    </row>
    <row r="41" spans="1:18" ht="15.75" thickBot="1">
      <c r="A41" s="610"/>
      <c r="B41" s="614"/>
      <c r="C41" s="611"/>
      <c r="D41" s="710" t="s">
        <v>29</v>
      </c>
      <c r="E41" s="710"/>
      <c r="F41" s="710"/>
      <c r="G41" s="710"/>
      <c r="H41" s="255">
        <v>2218573.9061928741</v>
      </c>
      <c r="I41" s="254">
        <v>2257519.2096116445</v>
      </c>
      <c r="J41" s="254">
        <v>2297879.7116424022</v>
      </c>
      <c r="K41" s="254">
        <v>2400630.3960535526</v>
      </c>
      <c r="L41" s="255">
        <v>2417132.886002712</v>
      </c>
      <c r="M41" s="254"/>
      <c r="N41" s="254"/>
      <c r="O41" s="254"/>
      <c r="P41"/>
      <c r="Q41" s="290"/>
    </row>
    <row r="42" spans="1:18" ht="7.5" customHeight="1" thickTop="1">
      <c r="A42" s="610"/>
      <c r="B42" s="611"/>
      <c r="C42" s="611"/>
      <c r="D42" s="615"/>
      <c r="E42" s="611"/>
      <c r="F42" s="615"/>
      <c r="G42" s="611"/>
      <c r="H42" s="11"/>
      <c r="I42" s="10"/>
      <c r="J42" s="10"/>
      <c r="K42" s="10"/>
      <c r="L42" s="11"/>
      <c r="M42" s="10"/>
      <c r="N42" s="10"/>
      <c r="O42" s="10"/>
      <c r="P42"/>
    </row>
    <row r="43" spans="1:18" ht="15">
      <c r="A43" s="712" t="s">
        <v>333</v>
      </c>
      <c r="B43" s="712"/>
      <c r="C43" s="712"/>
      <c r="D43" s="712"/>
      <c r="E43" s="712"/>
      <c r="F43" s="712"/>
      <c r="G43" s="712"/>
      <c r="H43" s="11"/>
      <c r="I43" s="10"/>
      <c r="J43" s="10"/>
      <c r="K43" s="10"/>
      <c r="L43" s="11"/>
      <c r="M43" s="10"/>
      <c r="N43" s="10"/>
      <c r="O43" s="10"/>
      <c r="P43"/>
    </row>
    <row r="44" spans="1:18" ht="15">
      <c r="A44" s="710" t="s">
        <v>30</v>
      </c>
      <c r="B44" s="710"/>
      <c r="C44" s="710"/>
      <c r="D44" s="710"/>
      <c r="E44" s="710"/>
      <c r="F44" s="710"/>
      <c r="G44" s="710"/>
      <c r="H44" s="253">
        <v>2197050.2753959335</v>
      </c>
      <c r="I44" s="252">
        <v>2218573.9061928741</v>
      </c>
      <c r="J44" s="252">
        <v>2257519.2096116445</v>
      </c>
      <c r="K44" s="252">
        <v>2297879.7116424022</v>
      </c>
      <c r="L44" s="253">
        <v>2400630.3960535526</v>
      </c>
      <c r="M44" s="252"/>
      <c r="N44" s="252"/>
      <c r="O44" s="252"/>
      <c r="P44"/>
      <c r="Q44" s="290"/>
    </row>
    <row r="45" spans="1:18" ht="15">
      <c r="A45" s="610"/>
      <c r="B45" s="710" t="s">
        <v>306</v>
      </c>
      <c r="C45" s="711"/>
      <c r="D45" s="711"/>
      <c r="E45" s="711"/>
      <c r="F45" s="711"/>
      <c r="G45" s="711"/>
      <c r="H45" s="257">
        <v>169050.9504055336</v>
      </c>
      <c r="I45" s="256">
        <v>178343.55839110183</v>
      </c>
      <c r="J45" s="256">
        <v>206792.74137916317</v>
      </c>
      <c r="K45" s="256">
        <v>197046.61982498443</v>
      </c>
      <c r="L45" s="257">
        <v>190096.02017298818</v>
      </c>
      <c r="M45" s="256"/>
      <c r="N45" s="256"/>
      <c r="O45" s="256"/>
      <c r="P45"/>
      <c r="Q45" s="290"/>
    </row>
    <row r="46" spans="1:18" ht="15">
      <c r="A46" s="610"/>
      <c r="B46" s="711" t="s">
        <v>31</v>
      </c>
      <c r="C46" s="711"/>
      <c r="D46" s="711"/>
      <c r="E46" s="711"/>
      <c r="F46" s="711"/>
      <c r="G46" s="711"/>
      <c r="H46" s="257">
        <v>-34736.040950000002</v>
      </c>
      <c r="I46" s="256">
        <v>-34209.15468</v>
      </c>
      <c r="J46" s="256">
        <v>-33819.168209999996</v>
      </c>
      <c r="K46" s="256">
        <v>-33287.583689999999</v>
      </c>
      <c r="L46" s="257">
        <v>-38116.929709999997</v>
      </c>
      <c r="M46" s="256"/>
      <c r="N46" s="256"/>
      <c r="O46" s="256"/>
      <c r="P46"/>
      <c r="Q46" s="290"/>
      <c r="R46" s="693"/>
    </row>
    <row r="47" spans="1:18" ht="15">
      <c r="A47" s="610"/>
      <c r="B47" s="711" t="s">
        <v>450</v>
      </c>
      <c r="C47" s="711"/>
      <c r="D47" s="711"/>
      <c r="E47" s="711"/>
      <c r="F47" s="711"/>
      <c r="G47" s="711"/>
      <c r="H47" s="257">
        <v>-126636.656</v>
      </c>
      <c r="I47" s="256">
        <v>-129123.723</v>
      </c>
      <c r="J47" s="256">
        <v>-128999.702</v>
      </c>
      <c r="K47" s="256">
        <v>-74653.765070000009</v>
      </c>
      <c r="L47" s="257">
        <v>-140974.489</v>
      </c>
      <c r="M47" s="256"/>
      <c r="N47" s="256"/>
      <c r="O47" s="256"/>
      <c r="P47"/>
      <c r="Q47" s="290"/>
    </row>
    <row r="48" spans="1:18" ht="15">
      <c r="A48" s="610"/>
      <c r="B48" s="711" t="s">
        <v>32</v>
      </c>
      <c r="C48" s="711"/>
      <c r="D48" s="711"/>
      <c r="E48" s="711"/>
      <c r="F48" s="711"/>
      <c r="G48" s="711"/>
      <c r="H48" s="257">
        <v>-424.32570705215039</v>
      </c>
      <c r="I48" s="256">
        <v>21388.218517668829</v>
      </c>
      <c r="J48" s="256">
        <v>-8388.4133184056464</v>
      </c>
      <c r="K48" s="256">
        <v>6354.7408461658124</v>
      </c>
      <c r="L48" s="257">
        <v>-7551.0998730453139</v>
      </c>
      <c r="M48" s="256"/>
      <c r="N48" s="256"/>
      <c r="O48" s="256"/>
      <c r="P48"/>
      <c r="Q48" s="290"/>
    </row>
    <row r="49" spans="1:51" ht="15">
      <c r="A49" s="610"/>
      <c r="B49" s="711" t="s">
        <v>33</v>
      </c>
      <c r="C49" s="711"/>
      <c r="D49" s="711"/>
      <c r="E49" s="711"/>
      <c r="F49" s="711"/>
      <c r="G49" s="711"/>
      <c r="H49" s="257">
        <v>14269.703048459254</v>
      </c>
      <c r="I49" s="256">
        <v>2546.4041900001466</v>
      </c>
      <c r="J49" s="256">
        <v>4775.0441800002009</v>
      </c>
      <c r="K49" s="256">
        <v>7290.6725000003353</v>
      </c>
      <c r="L49" s="257">
        <v>13048.988359216601</v>
      </c>
      <c r="M49" s="256"/>
      <c r="N49" s="256"/>
      <c r="O49" s="256"/>
      <c r="P49"/>
      <c r="Q49" s="290"/>
    </row>
    <row r="50" spans="1:51" ht="15.75" thickBot="1">
      <c r="A50" s="710" t="s">
        <v>34</v>
      </c>
      <c r="B50" s="710"/>
      <c r="C50" s="710"/>
      <c r="D50" s="710"/>
      <c r="E50" s="710"/>
      <c r="F50" s="710"/>
      <c r="G50" s="710"/>
      <c r="H50" s="255">
        <v>2218573.9061928741</v>
      </c>
      <c r="I50" s="254">
        <v>2257519.2096116445</v>
      </c>
      <c r="J50" s="254">
        <v>2297879.7116424022</v>
      </c>
      <c r="K50" s="254">
        <v>2400630.3960535526</v>
      </c>
      <c r="L50" s="255">
        <v>2417132.886002712</v>
      </c>
      <c r="M50" s="254"/>
      <c r="N50" s="254"/>
      <c r="O50" s="254"/>
      <c r="P50"/>
      <c r="Q50" s="290"/>
    </row>
    <row r="51" spans="1:51" ht="7.5" customHeight="1" thickTop="1">
      <c r="A51" s="610"/>
      <c r="B51" s="611"/>
      <c r="C51" s="611"/>
      <c r="D51" s="615"/>
      <c r="E51" s="611"/>
      <c r="F51" s="615"/>
      <c r="G51" s="611"/>
      <c r="H51" s="11"/>
      <c r="I51" s="10"/>
      <c r="J51" s="10"/>
      <c r="K51" s="10"/>
      <c r="L51" s="11"/>
      <c r="M51" s="10"/>
      <c r="N51" s="10"/>
      <c r="O51" s="10"/>
      <c r="P51"/>
    </row>
    <row r="52" spans="1:51" ht="15">
      <c r="A52" s="713" t="s">
        <v>334</v>
      </c>
      <c r="B52" s="713"/>
      <c r="C52" s="713"/>
      <c r="D52" s="713"/>
      <c r="E52" s="713"/>
      <c r="F52" s="713"/>
      <c r="G52" s="713"/>
      <c r="H52" s="136"/>
      <c r="I52" s="135"/>
      <c r="J52" s="135"/>
      <c r="K52" s="135"/>
      <c r="L52" s="136"/>
      <c r="M52" s="137"/>
      <c r="N52" s="137"/>
      <c r="O52" s="137"/>
      <c r="P52"/>
    </row>
    <row r="53" spans="1:51" ht="15">
      <c r="A53" s="710" t="s">
        <v>30</v>
      </c>
      <c r="B53" s="710"/>
      <c r="C53" s="710"/>
      <c r="D53" s="710"/>
      <c r="E53" s="710"/>
      <c r="F53" s="710"/>
      <c r="G53" s="710"/>
      <c r="H53" s="253">
        <v>3680429.6126044733</v>
      </c>
      <c r="I53" s="252">
        <v>3742692.6005415828</v>
      </c>
      <c r="J53" s="252">
        <v>3817119.1599755418</v>
      </c>
      <c r="K53" s="252">
        <v>3863442.3276038934</v>
      </c>
      <c r="L53" s="253">
        <v>3915998.4020114345</v>
      </c>
      <c r="M53" s="252"/>
      <c r="N53" s="252"/>
      <c r="O53" s="252"/>
      <c r="P53"/>
      <c r="Q53" s="290"/>
    </row>
    <row r="54" spans="1:51" ht="15">
      <c r="A54" s="610"/>
      <c r="B54" s="711" t="s">
        <v>35</v>
      </c>
      <c r="C54" s="711"/>
      <c r="D54" s="711"/>
      <c r="E54" s="711"/>
      <c r="F54" s="711"/>
      <c r="G54" s="711"/>
      <c r="H54" s="257">
        <v>10883.10765795475</v>
      </c>
      <c r="I54" s="256">
        <v>11604.771497214981</v>
      </c>
      <c r="J54" s="256">
        <v>11234.524652400329</v>
      </c>
      <c r="K54" s="256">
        <v>10367.961318630549</v>
      </c>
      <c r="L54" s="257">
        <v>11362.765751374511</v>
      </c>
      <c r="M54" s="256"/>
      <c r="N54" s="256"/>
      <c r="O54" s="256"/>
      <c r="P54"/>
      <c r="Q54" s="290"/>
    </row>
    <row r="55" spans="1:51" ht="15">
      <c r="A55" s="610"/>
      <c r="B55" s="711" t="s">
        <v>36</v>
      </c>
      <c r="C55" s="711"/>
      <c r="D55" s="711"/>
      <c r="E55" s="711"/>
      <c r="F55" s="711"/>
      <c r="G55" s="711"/>
      <c r="H55" s="257">
        <v>130161.5369749549</v>
      </c>
      <c r="I55" s="256">
        <v>126272.23615906147</v>
      </c>
      <c r="J55" s="256">
        <v>122849.94471051068</v>
      </c>
      <c r="K55" s="256">
        <v>120125.14281868073</v>
      </c>
      <c r="L55" s="257">
        <v>117127.57657293268</v>
      </c>
      <c r="M55" s="256"/>
      <c r="N55" s="256"/>
      <c r="O55" s="256"/>
      <c r="P55"/>
      <c r="Q55" s="290"/>
    </row>
    <row r="56" spans="1:51" ht="15">
      <c r="A56" s="610"/>
      <c r="B56" s="711" t="s">
        <v>37</v>
      </c>
      <c r="C56" s="711"/>
      <c r="D56" s="711"/>
      <c r="E56" s="711"/>
      <c r="F56" s="711"/>
      <c r="G56" s="711"/>
      <c r="H56" s="257">
        <v>-78549.789340624906</v>
      </c>
      <c r="I56" s="256">
        <v>-80042.501979026725</v>
      </c>
      <c r="J56" s="256">
        <v>-81498.409397386655</v>
      </c>
      <c r="K56" s="256">
        <v>-82812.586776335927</v>
      </c>
      <c r="L56" s="257">
        <v>-84259.913227622907</v>
      </c>
      <c r="M56" s="256"/>
      <c r="N56" s="256"/>
      <c r="O56" s="256"/>
      <c r="P56"/>
      <c r="Q56" s="290"/>
    </row>
    <row r="57" spans="1:51" ht="15">
      <c r="A57" s="610"/>
      <c r="B57" s="711" t="s">
        <v>38</v>
      </c>
      <c r="C57" s="711"/>
      <c r="D57" s="711"/>
      <c r="E57" s="711"/>
      <c r="F57" s="711"/>
      <c r="G57" s="711"/>
      <c r="H57" s="257">
        <v>-231.86735517485067</v>
      </c>
      <c r="I57" s="256">
        <v>16592.053756709211</v>
      </c>
      <c r="J57" s="256">
        <v>-6262.8923371732235</v>
      </c>
      <c r="K57" s="256">
        <v>4875.5570465652272</v>
      </c>
      <c r="L57" s="257">
        <v>-5894.7388701327145</v>
      </c>
      <c r="M57" s="256"/>
      <c r="N57" s="256"/>
      <c r="O57" s="256"/>
      <c r="P57"/>
      <c r="Q57" s="290"/>
    </row>
    <row r="58" spans="1:51" ht="15.75" thickBot="1">
      <c r="A58" s="710" t="s">
        <v>34</v>
      </c>
      <c r="B58" s="710"/>
      <c r="C58" s="710"/>
      <c r="D58" s="710"/>
      <c r="E58" s="710"/>
      <c r="F58" s="710"/>
      <c r="G58" s="710"/>
      <c r="H58" s="255">
        <v>3742692.6005415828</v>
      </c>
      <c r="I58" s="254">
        <v>3817119.1599755418</v>
      </c>
      <c r="J58" s="254">
        <v>3863442.3276038934</v>
      </c>
      <c r="K58" s="254">
        <v>3915998.4020114345</v>
      </c>
      <c r="L58" s="255">
        <v>3954334.0922379862</v>
      </c>
      <c r="M58" s="254"/>
      <c r="N58" s="254"/>
      <c r="O58" s="254"/>
      <c r="P58"/>
      <c r="Q58" s="290"/>
    </row>
    <row r="59" spans="1:51" ht="7.5" customHeight="1" thickTop="1">
      <c r="A59" s="616"/>
      <c r="B59" s="17"/>
      <c r="C59" s="17"/>
      <c r="D59" s="17"/>
      <c r="E59" s="17"/>
      <c r="F59" s="17"/>
      <c r="G59" s="17"/>
      <c r="H59" s="17"/>
      <c r="I59" s="17"/>
      <c r="J59" s="17"/>
      <c r="K59" s="17"/>
      <c r="L59" s="17"/>
      <c r="M59" s="227"/>
      <c r="N59" s="227"/>
      <c r="O59" s="17"/>
      <c r="P59"/>
    </row>
    <row r="60" spans="1:51" ht="7.5" customHeight="1">
      <c r="P60"/>
    </row>
    <row r="61" spans="1:51">
      <c r="A61" s="617" t="s">
        <v>40</v>
      </c>
      <c r="B61" s="709" t="s">
        <v>41</v>
      </c>
      <c r="C61" s="709"/>
      <c r="D61" s="709"/>
      <c r="E61" s="709"/>
      <c r="F61" s="709"/>
      <c r="G61" s="709"/>
      <c r="H61" s="709"/>
      <c r="I61" s="709"/>
      <c r="J61" s="709"/>
      <c r="K61" s="709"/>
      <c r="L61" s="709"/>
      <c r="M61" s="709"/>
      <c r="N61" s="709"/>
      <c r="O61" s="709"/>
      <c r="P61" s="133"/>
      <c r="Q61" s="133"/>
      <c r="R61" s="133"/>
      <c r="S61" s="133"/>
      <c r="T61" s="133"/>
      <c r="U61" s="133"/>
      <c r="V61" s="133"/>
      <c r="W61" s="133"/>
      <c r="X61" s="133"/>
      <c r="Y61" s="133"/>
      <c r="Z61" s="133"/>
      <c r="AA61" s="133"/>
      <c r="AB61" s="133"/>
      <c r="AC61" s="133"/>
      <c r="AD61" s="133"/>
      <c r="AE61" s="133"/>
      <c r="AF61" s="133"/>
      <c r="AG61" s="133"/>
      <c r="AH61" s="133"/>
      <c r="AI61" s="133"/>
      <c r="AJ61" s="133"/>
      <c r="AK61" s="133"/>
      <c r="AL61" s="133"/>
      <c r="AM61" s="133"/>
      <c r="AN61" s="201"/>
      <c r="AO61" s="201"/>
      <c r="AP61" s="201"/>
      <c r="AQ61" s="201"/>
      <c r="AR61" s="201"/>
      <c r="AS61" s="201"/>
      <c r="AT61" s="201"/>
      <c r="AU61" s="201"/>
      <c r="AV61" s="201"/>
      <c r="AW61" s="201"/>
      <c r="AX61" s="201"/>
      <c r="AY61" s="201"/>
    </row>
    <row r="66" spans="8:15">
      <c r="H66" s="106"/>
      <c r="I66" s="106"/>
      <c r="J66" s="106"/>
      <c r="K66" s="106"/>
      <c r="L66" s="106"/>
      <c r="M66" s="228"/>
      <c r="N66" s="60"/>
      <c r="O66" s="106"/>
    </row>
    <row r="67" spans="8:15">
      <c r="H67" s="106"/>
      <c r="I67" s="106"/>
      <c r="J67" s="106"/>
      <c r="K67" s="106"/>
      <c r="L67" s="106"/>
      <c r="M67" s="228"/>
      <c r="N67" s="60"/>
      <c r="O67" s="106"/>
    </row>
    <row r="68" spans="8:15">
      <c r="H68" s="106"/>
      <c r="I68" s="106"/>
      <c r="J68" s="106"/>
      <c r="K68" s="106"/>
      <c r="L68" s="106"/>
      <c r="M68" s="228"/>
      <c r="N68" s="60"/>
      <c r="O68" s="106"/>
    </row>
    <row r="69" spans="8:15">
      <c r="H69" s="106"/>
      <c r="I69" s="106"/>
      <c r="J69" s="106"/>
      <c r="K69" s="106"/>
      <c r="L69" s="106"/>
      <c r="M69" s="228"/>
      <c r="N69" s="60"/>
      <c r="O69" s="106"/>
    </row>
    <row r="70" spans="8:15">
      <c r="H70" s="106"/>
      <c r="I70" s="106"/>
      <c r="J70" s="106"/>
      <c r="K70" s="106"/>
      <c r="L70" s="106"/>
      <c r="M70" s="228"/>
      <c r="N70" s="60"/>
      <c r="O70" s="106"/>
    </row>
    <row r="71" spans="8:15">
      <c r="H71" s="106"/>
      <c r="I71" s="106"/>
      <c r="J71" s="106"/>
      <c r="K71" s="106"/>
      <c r="L71" s="106"/>
      <c r="M71" s="228"/>
      <c r="N71" s="60"/>
      <c r="O71" s="106"/>
    </row>
    <row r="72" spans="8:15">
      <c r="H72" s="106"/>
      <c r="I72" s="106"/>
      <c r="J72" s="106"/>
      <c r="K72" s="106"/>
      <c r="L72" s="106"/>
      <c r="M72" s="228"/>
      <c r="N72" s="60"/>
      <c r="O72" s="106"/>
    </row>
    <row r="73" spans="8:15">
      <c r="H73" s="106"/>
      <c r="I73" s="106"/>
      <c r="J73" s="106"/>
      <c r="K73" s="106"/>
      <c r="L73" s="106"/>
      <c r="M73" s="228"/>
      <c r="N73" s="60"/>
      <c r="O73" s="106"/>
    </row>
    <row r="74" spans="8:15">
      <c r="H74" s="106"/>
      <c r="I74" s="106"/>
      <c r="J74" s="106"/>
      <c r="K74" s="106"/>
      <c r="L74" s="106"/>
      <c r="M74" s="228"/>
      <c r="N74" s="60"/>
      <c r="O74" s="106"/>
    </row>
    <row r="75" spans="8:15">
      <c r="H75" s="106"/>
      <c r="I75" s="106"/>
      <c r="J75" s="106"/>
      <c r="K75" s="106"/>
      <c r="L75" s="106"/>
      <c r="M75" s="228"/>
      <c r="N75" s="60"/>
      <c r="O75" s="106"/>
    </row>
    <row r="76" spans="8:15">
      <c r="H76" s="106"/>
      <c r="I76" s="106"/>
      <c r="J76" s="106"/>
      <c r="K76" s="106"/>
      <c r="L76" s="106"/>
      <c r="M76" s="228"/>
      <c r="N76" s="60"/>
      <c r="O76" s="106"/>
    </row>
    <row r="77" spans="8:15">
      <c r="H77" s="106"/>
      <c r="I77" s="106"/>
      <c r="J77" s="106"/>
      <c r="K77" s="106"/>
      <c r="L77" s="106"/>
      <c r="M77" s="228"/>
      <c r="N77" s="60"/>
      <c r="O77" s="106"/>
    </row>
    <row r="78" spans="8:15">
      <c r="H78" s="106"/>
      <c r="I78" s="106"/>
      <c r="J78" s="106"/>
      <c r="K78" s="106"/>
      <c r="L78" s="106"/>
      <c r="M78" s="228"/>
      <c r="N78" s="60"/>
      <c r="O78" s="106"/>
    </row>
    <row r="79" spans="8:15">
      <c r="H79" s="106"/>
      <c r="I79" s="106"/>
      <c r="J79" s="106"/>
      <c r="K79" s="106"/>
      <c r="L79" s="106"/>
      <c r="M79" s="228"/>
      <c r="N79" s="60"/>
      <c r="O79" s="106"/>
    </row>
    <row r="80" spans="8:15">
      <c r="H80" s="106"/>
      <c r="I80" s="106"/>
      <c r="J80" s="106"/>
      <c r="K80" s="106"/>
      <c r="L80" s="106"/>
      <c r="M80" s="228"/>
      <c r="N80" s="60"/>
      <c r="O80" s="106"/>
    </row>
    <row r="81" spans="8:15">
      <c r="H81" s="106"/>
      <c r="I81" s="106"/>
      <c r="J81" s="106"/>
      <c r="K81" s="106"/>
      <c r="L81" s="106"/>
      <c r="M81" s="228"/>
      <c r="N81" s="60"/>
      <c r="O81" s="106"/>
    </row>
    <row r="82" spans="8:15">
      <c r="H82" s="106"/>
      <c r="I82" s="106"/>
      <c r="J82" s="106"/>
      <c r="K82" s="106"/>
      <c r="L82" s="106"/>
      <c r="M82" s="228"/>
      <c r="N82" s="60"/>
      <c r="O82" s="106"/>
    </row>
    <row r="83" spans="8:15">
      <c r="H83" s="106"/>
      <c r="I83" s="106"/>
      <c r="J83" s="106"/>
      <c r="K83" s="106"/>
      <c r="L83" s="106"/>
      <c r="M83" s="228"/>
      <c r="N83" s="60"/>
      <c r="O83" s="106"/>
    </row>
    <row r="84" spans="8:15">
      <c r="H84" s="106"/>
      <c r="I84" s="106"/>
      <c r="J84" s="106"/>
      <c r="K84" s="106"/>
      <c r="L84" s="106"/>
      <c r="M84" s="228"/>
      <c r="N84" s="60"/>
      <c r="O84" s="106"/>
    </row>
    <row r="85" spans="8:15">
      <c r="H85" s="106"/>
      <c r="I85" s="106"/>
      <c r="J85" s="106"/>
      <c r="K85" s="106"/>
      <c r="L85" s="106"/>
      <c r="M85" s="228"/>
      <c r="N85" s="60"/>
      <c r="O85" s="106"/>
    </row>
    <row r="86" spans="8:15">
      <c r="H86" s="106"/>
      <c r="I86" s="106"/>
      <c r="J86" s="106"/>
      <c r="K86" s="106"/>
      <c r="L86" s="106"/>
      <c r="M86" s="228"/>
      <c r="N86" s="60"/>
      <c r="O86" s="106"/>
    </row>
    <row r="87" spans="8:15">
      <c r="H87" s="106"/>
      <c r="I87" s="106"/>
      <c r="J87" s="106"/>
      <c r="K87" s="106"/>
      <c r="L87" s="106"/>
      <c r="M87" s="228"/>
      <c r="N87" s="60"/>
      <c r="O87" s="106"/>
    </row>
    <row r="88" spans="8:15">
      <c r="H88" s="106"/>
      <c r="I88" s="106"/>
      <c r="J88" s="106"/>
      <c r="K88" s="106"/>
      <c r="L88" s="106"/>
      <c r="M88" s="228"/>
      <c r="N88" s="60"/>
      <c r="O88" s="106"/>
    </row>
    <row r="89" spans="8:15">
      <c r="H89" s="106"/>
      <c r="I89" s="106"/>
      <c r="J89" s="106"/>
      <c r="K89" s="106"/>
      <c r="L89" s="106"/>
      <c r="M89" s="228"/>
      <c r="N89" s="60"/>
      <c r="O89" s="106"/>
    </row>
    <row r="90" spans="8:15">
      <c r="H90" s="106"/>
      <c r="I90" s="106"/>
      <c r="J90" s="106"/>
      <c r="K90" s="106"/>
      <c r="L90" s="106"/>
      <c r="M90" s="228"/>
      <c r="N90" s="60"/>
      <c r="O90" s="106"/>
    </row>
    <row r="91" spans="8:15">
      <c r="H91" s="106"/>
      <c r="I91" s="106"/>
      <c r="J91" s="106"/>
      <c r="K91" s="106"/>
      <c r="L91" s="106"/>
      <c r="M91" s="228"/>
      <c r="N91" s="60"/>
      <c r="O91" s="106"/>
    </row>
    <row r="92" spans="8:15">
      <c r="H92" s="106"/>
      <c r="I92" s="106"/>
      <c r="J92" s="106"/>
      <c r="K92" s="106"/>
      <c r="L92" s="106"/>
      <c r="M92" s="228"/>
      <c r="N92" s="60"/>
      <c r="O92" s="106"/>
    </row>
    <row r="93" spans="8:15">
      <c r="H93" s="106"/>
      <c r="I93" s="106"/>
      <c r="J93" s="106"/>
      <c r="K93" s="106"/>
      <c r="L93" s="106"/>
      <c r="M93" s="228"/>
      <c r="N93" s="60"/>
      <c r="O93" s="106"/>
    </row>
    <row r="94" spans="8:15">
      <c r="H94" s="106"/>
      <c r="I94" s="106"/>
      <c r="J94" s="106"/>
      <c r="K94" s="106"/>
      <c r="L94" s="106"/>
      <c r="M94" s="228"/>
      <c r="N94" s="60"/>
      <c r="O94" s="106"/>
    </row>
    <row r="95" spans="8:15">
      <c r="H95" s="106"/>
      <c r="I95" s="106"/>
      <c r="J95" s="106"/>
      <c r="K95" s="106"/>
      <c r="L95" s="106"/>
      <c r="M95" s="228"/>
      <c r="N95" s="60"/>
      <c r="O95" s="106"/>
    </row>
    <row r="96" spans="8:15">
      <c r="H96" s="106"/>
      <c r="I96" s="106"/>
      <c r="J96" s="106"/>
      <c r="K96" s="106"/>
      <c r="L96" s="106"/>
      <c r="M96" s="228"/>
      <c r="N96" s="60"/>
      <c r="O96" s="106"/>
    </row>
    <row r="97" spans="8:15">
      <c r="H97" s="106"/>
      <c r="I97" s="106"/>
      <c r="J97" s="106"/>
      <c r="K97" s="106"/>
      <c r="L97" s="106"/>
      <c r="M97" s="228"/>
      <c r="N97" s="60"/>
      <c r="O97" s="106"/>
    </row>
    <row r="98" spans="8:15">
      <c r="H98" s="106"/>
      <c r="I98" s="106"/>
      <c r="J98" s="106"/>
      <c r="K98" s="106"/>
      <c r="L98" s="106"/>
      <c r="M98" s="228"/>
      <c r="N98" s="60"/>
      <c r="O98" s="106"/>
    </row>
    <row r="99" spans="8:15">
      <c r="H99" s="106"/>
      <c r="I99" s="106"/>
      <c r="J99" s="106"/>
      <c r="K99" s="106"/>
      <c r="L99" s="106"/>
      <c r="M99" s="228"/>
      <c r="N99" s="60"/>
      <c r="O99" s="106"/>
    </row>
    <row r="100" spans="8:15">
      <c r="H100" s="106"/>
      <c r="I100" s="106"/>
      <c r="J100" s="106"/>
      <c r="K100" s="106"/>
      <c r="L100" s="106"/>
      <c r="M100" s="228"/>
      <c r="N100" s="60"/>
      <c r="O100" s="106"/>
    </row>
    <row r="101" spans="8:15">
      <c r="H101" s="106"/>
      <c r="I101" s="106"/>
      <c r="J101" s="106"/>
      <c r="K101" s="106"/>
      <c r="L101" s="106"/>
      <c r="M101" s="228"/>
      <c r="N101" s="60"/>
      <c r="O101" s="106"/>
    </row>
    <row r="102" spans="8:15">
      <c r="H102" s="106"/>
      <c r="I102" s="106"/>
      <c r="J102" s="106"/>
      <c r="K102" s="106"/>
      <c r="L102" s="106"/>
      <c r="M102" s="228"/>
      <c r="N102" s="60"/>
      <c r="O102" s="106"/>
    </row>
    <row r="103" spans="8:15">
      <c r="H103" s="106"/>
      <c r="I103" s="106"/>
      <c r="J103" s="106"/>
      <c r="K103" s="106"/>
      <c r="L103" s="106"/>
      <c r="M103" s="228"/>
      <c r="N103" s="60"/>
      <c r="O103" s="106"/>
    </row>
    <row r="104" spans="8:15">
      <c r="H104" s="106"/>
      <c r="I104" s="106"/>
      <c r="J104" s="106"/>
      <c r="K104" s="106"/>
      <c r="L104" s="106"/>
      <c r="M104" s="228"/>
      <c r="N104" s="60"/>
      <c r="O104" s="106"/>
    </row>
    <row r="105" spans="8:15">
      <c r="H105" s="106"/>
      <c r="I105" s="106"/>
      <c r="J105" s="106"/>
      <c r="K105" s="106"/>
      <c r="L105" s="106"/>
      <c r="M105" s="228"/>
      <c r="N105" s="60"/>
      <c r="O105" s="106"/>
    </row>
    <row r="106" spans="8:15">
      <c r="H106" s="106"/>
      <c r="I106" s="106"/>
      <c r="J106" s="106"/>
      <c r="K106" s="106"/>
      <c r="L106" s="106"/>
      <c r="M106" s="228"/>
      <c r="N106" s="60"/>
      <c r="O106" s="106"/>
    </row>
    <row r="107" spans="8:15">
      <c r="H107" s="106"/>
      <c r="I107" s="106"/>
      <c r="J107" s="106"/>
      <c r="K107" s="106"/>
      <c r="L107" s="106"/>
      <c r="M107" s="228"/>
      <c r="N107" s="60"/>
      <c r="O107" s="106"/>
    </row>
    <row r="108" spans="8:15">
      <c r="H108" s="106"/>
      <c r="I108" s="106"/>
      <c r="J108" s="106"/>
      <c r="K108" s="106"/>
      <c r="L108" s="106"/>
      <c r="M108" s="228"/>
      <c r="N108" s="60"/>
      <c r="O108" s="106"/>
    </row>
    <row r="109" spans="8:15">
      <c r="H109" s="106"/>
      <c r="I109" s="106"/>
      <c r="J109" s="106"/>
      <c r="K109" s="106"/>
      <c r="L109" s="106"/>
      <c r="M109" s="228"/>
      <c r="N109" s="60"/>
      <c r="O109" s="106"/>
    </row>
    <row r="110" spans="8:15">
      <c r="H110" s="106"/>
      <c r="I110" s="106"/>
      <c r="J110" s="106"/>
      <c r="K110" s="106"/>
      <c r="L110" s="106"/>
      <c r="M110" s="228"/>
      <c r="N110" s="60"/>
      <c r="O110" s="106"/>
    </row>
    <row r="111" spans="8:15">
      <c r="H111" s="106"/>
      <c r="I111" s="106"/>
      <c r="J111" s="106"/>
      <c r="K111" s="106"/>
      <c r="L111" s="106"/>
      <c r="M111" s="228"/>
      <c r="N111" s="60"/>
      <c r="O111" s="106"/>
    </row>
    <row r="112" spans="8:15">
      <c r="H112" s="106"/>
      <c r="I112" s="106"/>
      <c r="J112" s="106"/>
      <c r="K112" s="106"/>
      <c r="L112" s="106"/>
      <c r="M112" s="228"/>
      <c r="N112" s="60"/>
      <c r="O112" s="106"/>
    </row>
    <row r="113" spans="8:15">
      <c r="H113" s="106"/>
      <c r="I113" s="106"/>
      <c r="J113" s="106"/>
      <c r="K113" s="106"/>
      <c r="L113" s="106"/>
      <c r="M113" s="228"/>
      <c r="N113" s="60"/>
      <c r="O113" s="106"/>
    </row>
    <row r="114" spans="8:15">
      <c r="H114" s="106"/>
      <c r="I114" s="106"/>
      <c r="J114" s="106"/>
      <c r="K114" s="106"/>
      <c r="L114" s="106"/>
      <c r="M114" s="228"/>
      <c r="N114" s="60"/>
      <c r="O114" s="106"/>
    </row>
    <row r="115" spans="8:15">
      <c r="H115" s="106"/>
      <c r="I115" s="106"/>
      <c r="J115" s="106"/>
      <c r="K115" s="106"/>
      <c r="L115" s="106"/>
      <c r="M115" s="228"/>
      <c r="N115" s="60"/>
      <c r="O115" s="106"/>
    </row>
    <row r="116" spans="8:15">
      <c r="H116" s="106"/>
      <c r="I116" s="106"/>
      <c r="J116" s="106"/>
      <c r="K116" s="106"/>
      <c r="L116" s="106"/>
      <c r="M116" s="228"/>
      <c r="N116" s="60"/>
      <c r="O116" s="106"/>
    </row>
    <row r="117" spans="8:15">
      <c r="H117" s="106"/>
      <c r="I117" s="106"/>
      <c r="J117" s="106"/>
      <c r="K117" s="106"/>
      <c r="L117" s="106"/>
      <c r="M117" s="228"/>
      <c r="N117" s="60"/>
      <c r="O117" s="106"/>
    </row>
    <row r="118" spans="8:15">
      <c r="H118" s="106"/>
      <c r="I118" s="106"/>
      <c r="J118" s="106"/>
      <c r="K118" s="106"/>
      <c r="L118" s="106"/>
      <c r="M118" s="228"/>
      <c r="N118" s="60"/>
      <c r="O118" s="106"/>
    </row>
    <row r="119" spans="8:15">
      <c r="H119" s="106"/>
      <c r="I119" s="106"/>
      <c r="J119" s="106"/>
      <c r="K119" s="106"/>
      <c r="L119" s="106"/>
      <c r="M119" s="228"/>
      <c r="N119" s="60"/>
      <c r="O119" s="106"/>
    </row>
    <row r="120" spans="8:15">
      <c r="H120" s="106"/>
      <c r="I120" s="106"/>
      <c r="J120" s="106"/>
      <c r="K120" s="106"/>
      <c r="L120" s="106"/>
      <c r="M120" s="228"/>
      <c r="N120" s="60"/>
      <c r="O120" s="106"/>
    </row>
    <row r="121" spans="8:15">
      <c r="H121" s="106"/>
      <c r="I121" s="106"/>
      <c r="J121" s="106"/>
      <c r="K121" s="106"/>
      <c r="L121" s="106"/>
      <c r="M121" s="228"/>
      <c r="N121" s="60"/>
      <c r="O121" s="106"/>
    </row>
    <row r="122" spans="8:15">
      <c r="H122" s="106"/>
      <c r="I122" s="106"/>
      <c r="J122" s="106"/>
      <c r="K122" s="106"/>
      <c r="L122" s="106"/>
      <c r="M122" s="228"/>
      <c r="N122" s="60"/>
      <c r="O122" s="106"/>
    </row>
    <row r="123" spans="8:15">
      <c r="H123" s="106"/>
      <c r="I123" s="106"/>
      <c r="J123" s="106"/>
      <c r="K123" s="106"/>
      <c r="L123" s="106"/>
      <c r="M123" s="228"/>
      <c r="N123" s="60"/>
      <c r="O123" s="106"/>
    </row>
    <row r="124" spans="8:15">
      <c r="H124" s="106"/>
      <c r="I124" s="106"/>
      <c r="J124" s="106"/>
      <c r="K124" s="106"/>
      <c r="L124" s="106"/>
      <c r="M124" s="228"/>
      <c r="N124" s="60"/>
      <c r="O124" s="106"/>
    </row>
    <row r="125" spans="8:15">
      <c r="H125" s="106"/>
      <c r="I125" s="106"/>
      <c r="J125" s="106"/>
      <c r="K125" s="106"/>
      <c r="L125" s="106"/>
      <c r="M125" s="228"/>
      <c r="N125" s="60"/>
      <c r="O125" s="106"/>
    </row>
    <row r="126" spans="8:15">
      <c r="H126" s="106"/>
      <c r="I126" s="106"/>
      <c r="J126" s="106"/>
      <c r="K126" s="106"/>
      <c r="L126" s="106"/>
      <c r="M126" s="228"/>
      <c r="N126" s="60"/>
      <c r="O126" s="106"/>
    </row>
    <row r="127" spans="8:15">
      <c r="H127" s="106"/>
      <c r="I127" s="106"/>
      <c r="J127" s="106"/>
      <c r="K127" s="106"/>
      <c r="L127" s="106"/>
      <c r="M127" s="228"/>
      <c r="N127" s="60"/>
      <c r="O127" s="106"/>
    </row>
    <row r="128" spans="8:15">
      <c r="H128" s="106"/>
      <c r="I128" s="106"/>
      <c r="J128" s="106"/>
      <c r="K128" s="106"/>
      <c r="L128" s="106"/>
      <c r="M128" s="228"/>
      <c r="N128" s="60"/>
      <c r="O128" s="106"/>
    </row>
    <row r="129" spans="8:15">
      <c r="H129" s="106"/>
      <c r="I129" s="106"/>
      <c r="J129" s="106"/>
      <c r="K129" s="106"/>
      <c r="L129" s="106"/>
      <c r="M129" s="228"/>
      <c r="N129" s="60"/>
      <c r="O129" s="106"/>
    </row>
    <row r="130" spans="8:15">
      <c r="H130" s="106"/>
      <c r="I130" s="106"/>
      <c r="J130" s="106"/>
      <c r="K130" s="106"/>
      <c r="L130" s="106"/>
      <c r="M130" s="228"/>
      <c r="N130" s="60"/>
      <c r="O130" s="106"/>
    </row>
    <row r="131" spans="8:15">
      <c r="H131" s="106"/>
      <c r="I131" s="106"/>
      <c r="J131" s="106"/>
      <c r="K131" s="106"/>
      <c r="L131" s="106"/>
      <c r="M131" s="228"/>
      <c r="N131" s="60"/>
      <c r="O131" s="106"/>
    </row>
    <row r="132" spans="8:15">
      <c r="H132" s="106"/>
      <c r="I132" s="106"/>
      <c r="J132" s="106"/>
      <c r="K132" s="106"/>
      <c r="L132" s="106"/>
      <c r="M132" s="228"/>
      <c r="N132" s="60"/>
      <c r="O132" s="106"/>
    </row>
    <row r="133" spans="8:15">
      <c r="H133" s="106"/>
      <c r="I133" s="106"/>
      <c r="J133" s="106"/>
      <c r="K133" s="106"/>
      <c r="L133" s="106"/>
      <c r="M133" s="228"/>
      <c r="N133" s="60"/>
      <c r="O133" s="106"/>
    </row>
    <row r="134" spans="8:15">
      <c r="H134" s="106"/>
      <c r="I134" s="106"/>
      <c r="J134" s="106"/>
      <c r="K134" s="106"/>
      <c r="L134" s="106"/>
      <c r="M134" s="228"/>
      <c r="N134" s="60"/>
      <c r="O134" s="106"/>
    </row>
    <row r="135" spans="8:15">
      <c r="H135" s="106"/>
      <c r="I135" s="106"/>
      <c r="J135" s="106"/>
      <c r="K135" s="106"/>
      <c r="L135" s="106"/>
      <c r="M135" s="228"/>
      <c r="N135" s="60"/>
      <c r="O135" s="106"/>
    </row>
    <row r="136" spans="8:15">
      <c r="H136" s="106"/>
      <c r="I136" s="106"/>
      <c r="J136" s="106"/>
      <c r="K136" s="106"/>
      <c r="L136" s="106"/>
      <c r="M136" s="228"/>
      <c r="N136" s="60"/>
      <c r="O136" s="106"/>
    </row>
    <row r="137" spans="8:15">
      <c r="H137" s="106"/>
      <c r="I137" s="106"/>
      <c r="J137" s="106"/>
      <c r="K137" s="106"/>
      <c r="L137" s="106"/>
      <c r="M137" s="228"/>
      <c r="N137" s="60"/>
      <c r="O137" s="106"/>
    </row>
    <row r="138" spans="8:15">
      <c r="H138" s="106"/>
      <c r="I138" s="106"/>
      <c r="J138" s="106"/>
      <c r="K138" s="106"/>
      <c r="L138" s="106"/>
      <c r="M138" s="228"/>
      <c r="N138" s="60"/>
      <c r="O138" s="106"/>
    </row>
    <row r="139" spans="8:15">
      <c r="H139" s="106"/>
      <c r="I139" s="106"/>
      <c r="J139" s="106"/>
      <c r="K139" s="106"/>
      <c r="L139" s="106"/>
      <c r="M139" s="228"/>
      <c r="N139" s="60"/>
      <c r="O139" s="106"/>
    </row>
    <row r="140" spans="8:15">
      <c r="H140" s="106"/>
      <c r="I140" s="106"/>
      <c r="J140" s="106"/>
      <c r="K140" s="106"/>
      <c r="L140" s="106"/>
      <c r="M140" s="228"/>
      <c r="N140" s="60"/>
      <c r="O140" s="106"/>
    </row>
    <row r="141" spans="8:15">
      <c r="H141" s="106"/>
      <c r="I141" s="106"/>
      <c r="J141" s="106"/>
      <c r="K141" s="106"/>
      <c r="L141" s="106"/>
      <c r="M141" s="228"/>
      <c r="N141" s="60"/>
      <c r="O141" s="106"/>
    </row>
    <row r="142" spans="8:15">
      <c r="H142" s="106"/>
      <c r="I142" s="106"/>
      <c r="J142" s="106"/>
      <c r="K142" s="106"/>
      <c r="L142" s="106"/>
      <c r="M142" s="228"/>
      <c r="N142" s="60"/>
      <c r="O142" s="106"/>
    </row>
    <row r="143" spans="8:15">
      <c r="H143" s="106"/>
      <c r="I143" s="106"/>
      <c r="J143" s="106"/>
      <c r="K143" s="106"/>
      <c r="L143" s="106"/>
      <c r="M143" s="228"/>
      <c r="N143" s="60"/>
      <c r="O143" s="106"/>
    </row>
    <row r="144" spans="8:15">
      <c r="H144" s="106"/>
      <c r="I144" s="106"/>
      <c r="J144" s="106"/>
      <c r="K144" s="106"/>
      <c r="L144" s="106"/>
      <c r="M144" s="228"/>
      <c r="N144" s="60"/>
      <c r="O144" s="106"/>
    </row>
    <row r="145" spans="8:15">
      <c r="H145" s="106"/>
      <c r="I145" s="106"/>
      <c r="J145" s="106"/>
      <c r="K145" s="106"/>
      <c r="L145" s="106"/>
      <c r="M145" s="228"/>
      <c r="N145" s="60"/>
      <c r="O145" s="106"/>
    </row>
    <row r="146" spans="8:15">
      <c r="H146" s="106"/>
      <c r="I146" s="106"/>
      <c r="J146" s="106"/>
      <c r="K146" s="106"/>
      <c r="L146" s="106"/>
      <c r="M146" s="228"/>
      <c r="N146" s="60"/>
      <c r="O146" s="106"/>
    </row>
    <row r="147" spans="8:15">
      <c r="H147" s="106"/>
      <c r="I147" s="106"/>
      <c r="J147" s="106"/>
      <c r="K147" s="106"/>
      <c r="L147" s="106"/>
      <c r="M147" s="228"/>
      <c r="N147" s="60"/>
      <c r="O147" s="106"/>
    </row>
    <row r="148" spans="8:15">
      <c r="H148" s="106"/>
      <c r="I148" s="106"/>
      <c r="J148" s="106"/>
      <c r="K148" s="106"/>
      <c r="L148" s="106"/>
      <c r="M148" s="228"/>
      <c r="N148" s="60"/>
      <c r="O148" s="106"/>
    </row>
    <row r="149" spans="8:15">
      <c r="H149" s="106"/>
      <c r="I149" s="106"/>
      <c r="J149" s="106"/>
      <c r="K149" s="106"/>
      <c r="L149" s="106"/>
      <c r="M149" s="228"/>
      <c r="N149" s="60"/>
      <c r="O149" s="106"/>
    </row>
    <row r="150" spans="8:15">
      <c r="H150" s="106"/>
      <c r="I150" s="106"/>
      <c r="J150" s="106"/>
      <c r="K150" s="106"/>
      <c r="L150" s="106"/>
      <c r="M150" s="228"/>
      <c r="N150" s="60"/>
      <c r="O150" s="106"/>
    </row>
    <row r="151" spans="8:15">
      <c r="H151" s="106"/>
      <c r="I151" s="106"/>
      <c r="J151" s="106"/>
      <c r="K151" s="106"/>
      <c r="L151" s="106"/>
      <c r="M151" s="228"/>
      <c r="N151" s="60"/>
      <c r="O151" s="106"/>
    </row>
    <row r="152" spans="8:15">
      <c r="H152" s="106"/>
      <c r="I152" s="106"/>
      <c r="J152" s="106"/>
      <c r="K152" s="106"/>
      <c r="L152" s="106"/>
      <c r="M152" s="228"/>
      <c r="N152" s="60"/>
      <c r="O152" s="106"/>
    </row>
    <row r="153" spans="8:15">
      <c r="H153" s="106"/>
      <c r="I153" s="106"/>
      <c r="J153" s="106"/>
      <c r="K153" s="106"/>
      <c r="L153" s="106"/>
      <c r="M153" s="228"/>
      <c r="N153" s="60"/>
      <c r="O153" s="106"/>
    </row>
    <row r="154" spans="8:15">
      <c r="H154" s="106"/>
      <c r="I154" s="106"/>
      <c r="J154" s="106"/>
      <c r="K154" s="106"/>
      <c r="L154" s="106"/>
      <c r="M154" s="228"/>
      <c r="N154" s="60"/>
      <c r="O154" s="106"/>
    </row>
    <row r="155" spans="8:15">
      <c r="H155" s="106"/>
      <c r="I155" s="106"/>
      <c r="J155" s="106"/>
      <c r="K155" s="106"/>
      <c r="L155" s="106"/>
      <c r="M155" s="228"/>
      <c r="N155" s="60"/>
      <c r="O155" s="106"/>
    </row>
    <row r="156" spans="8:15">
      <c r="H156" s="106"/>
      <c r="I156" s="106"/>
      <c r="J156" s="106"/>
      <c r="K156" s="106"/>
      <c r="L156" s="106"/>
      <c r="M156" s="228"/>
      <c r="N156" s="60"/>
      <c r="O156" s="106"/>
    </row>
    <row r="157" spans="8:15">
      <c r="H157" s="106"/>
      <c r="I157" s="106"/>
      <c r="J157" s="106"/>
      <c r="K157" s="106"/>
      <c r="L157" s="106"/>
      <c r="M157" s="228"/>
      <c r="N157" s="60"/>
      <c r="O157" s="106"/>
    </row>
    <row r="158" spans="8:15">
      <c r="H158" s="106"/>
      <c r="I158" s="106"/>
      <c r="J158" s="106"/>
      <c r="K158" s="106"/>
      <c r="L158" s="106"/>
      <c r="M158" s="228"/>
      <c r="N158" s="60"/>
      <c r="O158" s="106"/>
    </row>
    <row r="159" spans="8:15">
      <c r="H159" s="106"/>
      <c r="I159" s="106"/>
      <c r="J159" s="106"/>
      <c r="K159" s="106"/>
      <c r="L159" s="106"/>
      <c r="M159" s="228"/>
      <c r="N159" s="60"/>
      <c r="O159" s="106"/>
    </row>
    <row r="160" spans="8:15">
      <c r="H160" s="106"/>
      <c r="I160" s="106"/>
      <c r="J160" s="106"/>
      <c r="K160" s="106"/>
      <c r="L160" s="106"/>
      <c r="M160" s="228"/>
      <c r="N160" s="60"/>
      <c r="O160" s="106"/>
    </row>
    <row r="161" spans="8:15">
      <c r="H161" s="106"/>
      <c r="I161" s="106"/>
      <c r="J161" s="106"/>
      <c r="K161" s="106"/>
      <c r="L161" s="106"/>
      <c r="M161" s="228"/>
      <c r="N161" s="60"/>
      <c r="O161" s="106"/>
    </row>
    <row r="162" spans="8:15">
      <c r="H162" s="106"/>
      <c r="I162" s="106"/>
      <c r="J162" s="106"/>
      <c r="K162" s="106"/>
      <c r="L162" s="106"/>
      <c r="M162" s="228"/>
      <c r="N162" s="60"/>
      <c r="O162" s="106"/>
    </row>
    <row r="163" spans="8:15">
      <c r="H163" s="106"/>
      <c r="I163" s="106"/>
      <c r="J163" s="106"/>
      <c r="K163" s="106"/>
      <c r="L163" s="106"/>
      <c r="M163" s="228"/>
      <c r="N163" s="60"/>
      <c r="O163" s="106"/>
    </row>
    <row r="164" spans="8:15">
      <c r="H164" s="106"/>
      <c r="I164" s="106"/>
      <c r="J164" s="106"/>
      <c r="K164" s="106"/>
      <c r="L164" s="106"/>
      <c r="M164" s="228"/>
      <c r="N164" s="60"/>
      <c r="O164" s="106"/>
    </row>
    <row r="165" spans="8:15">
      <c r="H165" s="106"/>
      <c r="I165" s="106"/>
      <c r="J165" s="106"/>
      <c r="K165" s="106"/>
      <c r="L165" s="106"/>
      <c r="M165" s="228"/>
      <c r="N165" s="60"/>
      <c r="O165" s="106"/>
    </row>
    <row r="166" spans="8:15">
      <c r="H166" s="106"/>
      <c r="I166" s="106"/>
      <c r="J166" s="106"/>
      <c r="K166" s="106"/>
      <c r="L166" s="106"/>
      <c r="M166" s="228"/>
      <c r="N166" s="60"/>
      <c r="O166" s="106"/>
    </row>
    <row r="167" spans="8:15">
      <c r="H167" s="106"/>
      <c r="I167" s="106"/>
      <c r="J167" s="106"/>
      <c r="K167" s="106"/>
      <c r="L167" s="106"/>
      <c r="M167" s="228"/>
      <c r="N167" s="60"/>
      <c r="O167" s="106"/>
    </row>
    <row r="168" spans="8:15">
      <c r="H168" s="106"/>
      <c r="I168" s="106"/>
      <c r="J168" s="106"/>
      <c r="K168" s="106"/>
      <c r="L168" s="106"/>
      <c r="M168" s="228"/>
      <c r="N168" s="60"/>
      <c r="O168" s="106"/>
    </row>
    <row r="169" spans="8:15">
      <c r="H169" s="106"/>
      <c r="I169" s="106"/>
      <c r="J169" s="106"/>
      <c r="K169" s="106"/>
      <c r="L169" s="106"/>
      <c r="M169" s="228"/>
      <c r="N169" s="60"/>
      <c r="O169" s="106"/>
    </row>
    <row r="170" spans="8:15">
      <c r="H170" s="106"/>
      <c r="I170" s="106"/>
      <c r="J170" s="106"/>
      <c r="K170" s="106"/>
      <c r="L170" s="106"/>
      <c r="M170" s="228"/>
      <c r="N170" s="60"/>
      <c r="O170" s="106"/>
    </row>
    <row r="171" spans="8:15">
      <c r="H171" s="106"/>
      <c r="I171" s="106"/>
      <c r="J171" s="106"/>
      <c r="K171" s="106"/>
      <c r="L171" s="106"/>
      <c r="M171" s="228"/>
      <c r="N171" s="60"/>
      <c r="O171" s="106"/>
    </row>
    <row r="172" spans="8:15">
      <c r="H172" s="106"/>
      <c r="I172" s="106"/>
      <c r="J172" s="106"/>
      <c r="K172" s="106"/>
      <c r="L172" s="106"/>
      <c r="M172" s="228"/>
      <c r="N172" s="60"/>
      <c r="O172" s="106"/>
    </row>
    <row r="173" spans="8:15">
      <c r="H173" s="106"/>
      <c r="I173" s="106"/>
      <c r="J173" s="106"/>
      <c r="K173" s="106"/>
      <c r="L173" s="106"/>
      <c r="M173" s="228"/>
      <c r="N173" s="60"/>
      <c r="O173" s="106"/>
    </row>
    <row r="174" spans="8:15">
      <c r="H174" s="106"/>
      <c r="I174" s="106"/>
      <c r="J174" s="106"/>
      <c r="K174" s="106"/>
      <c r="L174" s="106"/>
      <c r="M174" s="228"/>
      <c r="N174" s="60"/>
      <c r="O174" s="106"/>
    </row>
    <row r="175" spans="8:15">
      <c r="H175" s="106"/>
      <c r="I175" s="106"/>
      <c r="J175" s="106"/>
      <c r="K175" s="106"/>
      <c r="L175" s="106"/>
      <c r="M175" s="228"/>
      <c r="N175" s="60"/>
      <c r="O175" s="106"/>
    </row>
    <row r="176" spans="8:15">
      <c r="H176" s="106"/>
      <c r="I176" s="106"/>
      <c r="J176" s="106"/>
      <c r="K176" s="106"/>
      <c r="L176" s="106"/>
      <c r="M176" s="228"/>
      <c r="N176" s="60"/>
      <c r="O176" s="106"/>
    </row>
    <row r="177" spans="8:15">
      <c r="H177" s="106"/>
      <c r="I177" s="106"/>
      <c r="J177" s="106"/>
      <c r="K177" s="106"/>
      <c r="L177" s="106"/>
      <c r="M177" s="228"/>
      <c r="N177" s="60"/>
      <c r="O177" s="106"/>
    </row>
    <row r="178" spans="8:15">
      <c r="H178" s="106"/>
      <c r="I178" s="106"/>
      <c r="J178" s="106"/>
      <c r="K178" s="106"/>
      <c r="L178" s="106"/>
      <c r="M178" s="228"/>
      <c r="N178" s="60"/>
      <c r="O178" s="106"/>
    </row>
    <row r="179" spans="8:15">
      <c r="H179" s="106"/>
      <c r="I179" s="106"/>
      <c r="J179" s="106"/>
      <c r="K179" s="106"/>
      <c r="L179" s="106"/>
      <c r="M179" s="228"/>
      <c r="N179" s="60"/>
      <c r="O179" s="106"/>
    </row>
    <row r="180" spans="8:15">
      <c r="H180" s="106"/>
      <c r="I180" s="106"/>
      <c r="J180" s="106"/>
      <c r="K180" s="106"/>
      <c r="L180" s="106"/>
      <c r="M180" s="228"/>
      <c r="N180" s="60"/>
      <c r="O180" s="106"/>
    </row>
    <row r="181" spans="8:15">
      <c r="H181" s="106"/>
      <c r="I181" s="106"/>
      <c r="J181" s="106"/>
      <c r="K181" s="106"/>
      <c r="L181" s="106"/>
      <c r="M181" s="228"/>
      <c r="N181" s="60"/>
      <c r="O181" s="106"/>
    </row>
    <row r="182" spans="8:15">
      <c r="H182" s="106"/>
      <c r="I182" s="106"/>
      <c r="J182" s="106"/>
      <c r="K182" s="106"/>
      <c r="L182" s="106"/>
      <c r="M182" s="228"/>
      <c r="N182" s="60"/>
      <c r="O182" s="106"/>
    </row>
    <row r="183" spans="8:15">
      <c r="H183" s="106"/>
      <c r="I183" s="106"/>
      <c r="J183" s="106"/>
      <c r="K183" s="106"/>
      <c r="L183" s="106"/>
      <c r="M183" s="228"/>
      <c r="N183" s="60"/>
      <c r="O183" s="106"/>
    </row>
    <row r="184" spans="8:15">
      <c r="H184" s="106"/>
      <c r="I184" s="106"/>
      <c r="J184" s="106"/>
      <c r="K184" s="106"/>
      <c r="L184" s="106"/>
      <c r="M184" s="228"/>
      <c r="N184" s="60"/>
      <c r="O184" s="106"/>
    </row>
    <row r="185" spans="8:15">
      <c r="H185" s="106"/>
      <c r="I185" s="106"/>
      <c r="J185" s="106"/>
      <c r="K185" s="106"/>
      <c r="L185" s="106"/>
      <c r="M185" s="228"/>
      <c r="N185" s="60"/>
      <c r="O185" s="106"/>
    </row>
    <row r="186" spans="8:15">
      <c r="H186" s="106"/>
      <c r="I186" s="106"/>
      <c r="J186" s="106"/>
      <c r="K186" s="106"/>
      <c r="L186" s="106"/>
      <c r="M186" s="228"/>
      <c r="N186" s="60"/>
      <c r="O186" s="106"/>
    </row>
    <row r="187" spans="8:15">
      <c r="H187" s="106"/>
      <c r="I187" s="106"/>
      <c r="J187" s="106"/>
      <c r="K187" s="106"/>
      <c r="L187" s="106"/>
      <c r="M187" s="228"/>
      <c r="N187" s="60"/>
      <c r="O187" s="106"/>
    </row>
    <row r="188" spans="8:15">
      <c r="H188" s="106"/>
      <c r="I188" s="106"/>
      <c r="J188" s="106"/>
      <c r="K188" s="106"/>
      <c r="L188" s="106"/>
      <c r="M188" s="228"/>
      <c r="N188" s="60"/>
      <c r="O188" s="106"/>
    </row>
    <row r="189" spans="8:15">
      <c r="H189" s="106"/>
      <c r="I189" s="106"/>
      <c r="J189" s="106"/>
      <c r="K189" s="106"/>
      <c r="L189" s="106"/>
      <c r="M189" s="228"/>
      <c r="N189" s="60"/>
      <c r="O189" s="106"/>
    </row>
    <row r="190" spans="8:15">
      <c r="H190" s="106"/>
      <c r="I190" s="106"/>
      <c r="J190" s="106"/>
      <c r="K190" s="106"/>
      <c r="L190" s="106"/>
      <c r="M190" s="228"/>
      <c r="N190" s="60"/>
      <c r="O190" s="106"/>
    </row>
    <row r="191" spans="8:15">
      <c r="H191" s="106"/>
      <c r="I191" s="106"/>
      <c r="J191" s="106"/>
      <c r="K191" s="106"/>
      <c r="L191" s="106"/>
      <c r="M191" s="228"/>
      <c r="N191" s="60"/>
      <c r="O191" s="106"/>
    </row>
    <row r="192" spans="8:15">
      <c r="H192" s="106"/>
      <c r="I192" s="106"/>
      <c r="J192" s="106"/>
      <c r="K192" s="106"/>
      <c r="L192" s="106"/>
      <c r="M192" s="228"/>
      <c r="N192" s="60"/>
      <c r="O192" s="106"/>
    </row>
    <row r="193" spans="8:15">
      <c r="H193" s="106"/>
      <c r="I193" s="106"/>
      <c r="J193" s="106"/>
      <c r="K193" s="106"/>
      <c r="L193" s="106"/>
      <c r="M193" s="228"/>
      <c r="N193" s="60"/>
      <c r="O193" s="106"/>
    </row>
    <row r="194" spans="8:15">
      <c r="H194" s="106"/>
      <c r="I194" s="106"/>
      <c r="J194" s="106"/>
      <c r="K194" s="106"/>
      <c r="L194" s="106"/>
      <c r="M194" s="228"/>
      <c r="N194" s="60"/>
      <c r="O194" s="106"/>
    </row>
    <row r="195" spans="8:15">
      <c r="H195" s="106"/>
      <c r="I195" s="106"/>
      <c r="J195" s="106"/>
      <c r="K195" s="106"/>
      <c r="L195" s="106"/>
      <c r="M195" s="228"/>
      <c r="N195" s="60"/>
      <c r="O195" s="106"/>
    </row>
    <row r="196" spans="8:15">
      <c r="H196" s="106"/>
      <c r="I196" s="106"/>
      <c r="J196" s="106"/>
      <c r="K196" s="106"/>
      <c r="L196" s="106"/>
      <c r="M196" s="228"/>
      <c r="N196" s="60"/>
      <c r="O196" s="106"/>
    </row>
    <row r="197" spans="8:15">
      <c r="H197" s="106"/>
      <c r="I197" s="106"/>
      <c r="J197" s="106"/>
      <c r="K197" s="106"/>
      <c r="L197" s="106"/>
      <c r="M197" s="228"/>
      <c r="N197" s="60"/>
      <c r="O197" s="106"/>
    </row>
    <row r="198" spans="8:15">
      <c r="H198" s="106"/>
      <c r="I198" s="106"/>
      <c r="J198" s="106"/>
      <c r="K198" s="106"/>
      <c r="L198" s="106"/>
      <c r="M198" s="228"/>
      <c r="N198" s="60"/>
      <c r="O198" s="106"/>
    </row>
    <row r="199" spans="8:15">
      <c r="H199" s="106"/>
      <c r="I199" s="106"/>
      <c r="J199" s="106"/>
      <c r="K199" s="106"/>
      <c r="L199" s="106"/>
      <c r="M199" s="228"/>
      <c r="N199" s="60"/>
      <c r="O199" s="106"/>
    </row>
    <row r="200" spans="8:15">
      <c r="H200" s="106"/>
      <c r="I200" s="106"/>
      <c r="J200" s="106"/>
      <c r="K200" s="106"/>
      <c r="L200" s="106"/>
      <c r="M200" s="228"/>
      <c r="N200" s="60"/>
      <c r="O200" s="106"/>
    </row>
    <row r="201" spans="8:15">
      <c r="H201" s="106"/>
      <c r="I201" s="106"/>
      <c r="J201" s="106"/>
      <c r="K201" s="106"/>
      <c r="L201" s="106"/>
      <c r="M201" s="228"/>
      <c r="N201" s="60"/>
      <c r="O201" s="106"/>
    </row>
    <row r="202" spans="8:15">
      <c r="H202" s="106"/>
      <c r="I202" s="106"/>
      <c r="J202" s="106"/>
      <c r="K202" s="106"/>
      <c r="L202" s="106"/>
      <c r="M202" s="228"/>
      <c r="N202" s="60"/>
      <c r="O202" s="106"/>
    </row>
    <row r="203" spans="8:15">
      <c r="H203" s="106"/>
      <c r="I203" s="106"/>
      <c r="J203" s="106"/>
      <c r="K203" s="106"/>
      <c r="L203" s="106"/>
      <c r="M203" s="228"/>
      <c r="N203" s="60"/>
      <c r="O203" s="106"/>
    </row>
    <row r="204" spans="8:15">
      <c r="H204" s="106"/>
      <c r="I204" s="106"/>
      <c r="J204" s="106"/>
      <c r="K204" s="106"/>
      <c r="L204" s="106"/>
      <c r="M204" s="228"/>
      <c r="N204" s="60"/>
      <c r="O204" s="106"/>
    </row>
    <row r="205" spans="8:15">
      <c r="H205" s="106"/>
      <c r="I205" s="106"/>
      <c r="J205" s="106"/>
      <c r="K205" s="106"/>
      <c r="L205" s="106"/>
      <c r="M205" s="228"/>
      <c r="N205" s="60"/>
      <c r="O205" s="106"/>
    </row>
    <row r="206" spans="8:15">
      <c r="H206" s="106"/>
      <c r="I206" s="106"/>
      <c r="J206" s="106"/>
      <c r="K206" s="106"/>
      <c r="L206" s="106"/>
      <c r="M206" s="228"/>
      <c r="N206" s="60"/>
      <c r="O206" s="106"/>
    </row>
    <row r="207" spans="8:15">
      <c r="H207" s="106"/>
      <c r="I207" s="106"/>
      <c r="J207" s="106"/>
      <c r="K207" s="106"/>
      <c r="L207" s="106"/>
      <c r="M207" s="228"/>
      <c r="N207" s="60"/>
      <c r="O207" s="106"/>
    </row>
    <row r="208" spans="8:15">
      <c r="H208" s="106"/>
      <c r="I208" s="106"/>
      <c r="J208" s="106"/>
      <c r="K208" s="106"/>
      <c r="L208" s="106"/>
      <c r="M208" s="228"/>
      <c r="N208" s="60"/>
      <c r="O208" s="106"/>
    </row>
    <row r="209" spans="8:15">
      <c r="H209" s="106"/>
      <c r="I209" s="106"/>
      <c r="J209" s="106"/>
      <c r="K209" s="106"/>
      <c r="L209" s="106"/>
      <c r="M209" s="228"/>
      <c r="N209" s="60"/>
      <c r="O209" s="106"/>
    </row>
    <row r="210" spans="8:15">
      <c r="H210" s="106"/>
      <c r="I210" s="106"/>
      <c r="J210" s="106"/>
      <c r="K210" s="106"/>
      <c r="L210" s="106"/>
      <c r="M210" s="228"/>
      <c r="N210" s="60"/>
      <c r="O210" s="106"/>
    </row>
    <row r="211" spans="8:15">
      <c r="H211" s="106"/>
      <c r="I211" s="106"/>
      <c r="J211" s="106"/>
      <c r="K211" s="106"/>
      <c r="L211" s="106"/>
      <c r="M211" s="228"/>
      <c r="N211" s="60"/>
      <c r="O211" s="106"/>
    </row>
    <row r="212" spans="8:15">
      <c r="H212" s="106"/>
      <c r="I212" s="106"/>
      <c r="J212" s="106"/>
      <c r="K212" s="106"/>
      <c r="L212" s="106"/>
      <c r="M212" s="228"/>
      <c r="N212" s="60"/>
      <c r="O212" s="106"/>
    </row>
    <row r="213" spans="8:15">
      <c r="H213" s="106"/>
      <c r="I213" s="106"/>
      <c r="J213" s="106"/>
      <c r="K213" s="106"/>
      <c r="L213" s="106"/>
      <c r="M213" s="228"/>
      <c r="N213" s="60"/>
      <c r="O213" s="106"/>
    </row>
    <row r="214" spans="8:15">
      <c r="H214" s="106"/>
      <c r="I214" s="106"/>
      <c r="J214" s="106"/>
      <c r="K214" s="106"/>
      <c r="L214" s="106"/>
      <c r="M214" s="228"/>
      <c r="N214" s="60"/>
      <c r="O214" s="106"/>
    </row>
    <row r="215" spans="8:15">
      <c r="H215" s="106"/>
      <c r="I215" s="106"/>
      <c r="J215" s="106"/>
      <c r="K215" s="106"/>
      <c r="L215" s="106"/>
      <c r="M215" s="228"/>
      <c r="N215" s="60"/>
      <c r="O215" s="106"/>
    </row>
    <row r="216" spans="8:15">
      <c r="H216" s="106"/>
      <c r="I216" s="106"/>
      <c r="J216" s="106"/>
      <c r="K216" s="106"/>
      <c r="L216" s="106"/>
      <c r="M216" s="228"/>
      <c r="N216" s="60"/>
      <c r="O216" s="106"/>
    </row>
    <row r="217" spans="8:15">
      <c r="H217" s="106"/>
      <c r="I217" s="106"/>
      <c r="J217" s="106"/>
      <c r="K217" s="106"/>
      <c r="L217" s="106"/>
      <c r="M217" s="228"/>
      <c r="N217" s="60"/>
      <c r="O217" s="106"/>
    </row>
    <row r="218" spans="8:15">
      <c r="H218" s="106"/>
      <c r="I218" s="106"/>
      <c r="J218" s="106"/>
      <c r="K218" s="106"/>
      <c r="L218" s="106"/>
      <c r="M218" s="228"/>
      <c r="N218" s="60"/>
      <c r="O218" s="106"/>
    </row>
    <row r="219" spans="8:15">
      <c r="H219" s="106"/>
      <c r="I219" s="106"/>
      <c r="J219" s="106"/>
      <c r="K219" s="106"/>
      <c r="L219" s="106"/>
      <c r="M219" s="228"/>
      <c r="N219" s="60"/>
      <c r="O219" s="106"/>
    </row>
    <row r="220" spans="8:15">
      <c r="H220" s="106"/>
      <c r="I220" s="106"/>
      <c r="J220" s="106"/>
      <c r="K220" s="106"/>
      <c r="L220" s="106"/>
      <c r="M220" s="228"/>
      <c r="N220" s="60"/>
      <c r="O220" s="106"/>
    </row>
    <row r="221" spans="8:15">
      <c r="H221" s="106"/>
      <c r="I221" s="106"/>
      <c r="J221" s="106"/>
      <c r="K221" s="106"/>
      <c r="L221" s="106"/>
      <c r="M221" s="228"/>
      <c r="N221" s="60"/>
      <c r="O221" s="106"/>
    </row>
    <row r="222" spans="8:15">
      <c r="H222" s="106"/>
      <c r="I222" s="106"/>
      <c r="J222" s="106"/>
      <c r="K222" s="106"/>
      <c r="L222" s="106"/>
      <c r="M222" s="228"/>
      <c r="N222" s="60"/>
      <c r="O222" s="106"/>
    </row>
    <row r="223" spans="8:15">
      <c r="H223" s="106"/>
      <c r="I223" s="106"/>
      <c r="J223" s="106"/>
      <c r="K223" s="106"/>
      <c r="L223" s="106"/>
      <c r="M223" s="228"/>
      <c r="N223" s="60"/>
      <c r="O223" s="106"/>
    </row>
    <row r="224" spans="8:15">
      <c r="H224" s="106"/>
      <c r="I224" s="106"/>
      <c r="J224" s="106"/>
      <c r="K224" s="106"/>
      <c r="L224" s="106"/>
      <c r="M224" s="228"/>
      <c r="N224" s="60"/>
      <c r="O224" s="106"/>
    </row>
    <row r="225" spans="8:15">
      <c r="H225" s="106"/>
      <c r="I225" s="106"/>
      <c r="J225" s="106"/>
      <c r="K225" s="106"/>
      <c r="L225" s="106"/>
      <c r="M225" s="228"/>
      <c r="N225" s="60"/>
      <c r="O225" s="106"/>
    </row>
    <row r="226" spans="8:15">
      <c r="H226" s="106"/>
      <c r="I226" s="106"/>
      <c r="J226" s="106"/>
      <c r="K226" s="106"/>
      <c r="L226" s="106"/>
      <c r="M226" s="228"/>
      <c r="N226" s="60"/>
      <c r="O226" s="106"/>
    </row>
    <row r="227" spans="8:15">
      <c r="H227" s="106"/>
      <c r="I227" s="106"/>
      <c r="J227" s="106"/>
      <c r="K227" s="106"/>
      <c r="L227" s="106"/>
      <c r="M227" s="228"/>
      <c r="N227" s="60"/>
      <c r="O227" s="106"/>
    </row>
    <row r="228" spans="8:15">
      <c r="H228" s="106"/>
      <c r="I228" s="106"/>
      <c r="J228" s="106"/>
      <c r="K228" s="106"/>
      <c r="L228" s="106"/>
      <c r="M228" s="228"/>
      <c r="N228" s="60"/>
      <c r="O228" s="106"/>
    </row>
    <row r="229" spans="8:15">
      <c r="H229" s="106"/>
      <c r="I229" s="106"/>
      <c r="J229" s="106"/>
      <c r="K229" s="106"/>
      <c r="L229" s="106"/>
      <c r="M229" s="228"/>
      <c r="N229" s="60"/>
      <c r="O229" s="106"/>
    </row>
    <row r="230" spans="8:15">
      <c r="H230" s="106"/>
      <c r="I230" s="106"/>
      <c r="J230" s="106"/>
      <c r="K230" s="106"/>
      <c r="L230" s="106"/>
      <c r="M230" s="228"/>
      <c r="N230" s="60"/>
      <c r="O230" s="106"/>
    </row>
    <row r="231" spans="8:15">
      <c r="H231" s="106"/>
      <c r="I231" s="106"/>
      <c r="J231" s="106"/>
      <c r="K231" s="106"/>
      <c r="L231" s="106"/>
      <c r="M231" s="228"/>
      <c r="N231" s="60"/>
      <c r="O231" s="106"/>
    </row>
    <row r="232" spans="8:15">
      <c r="H232" s="106"/>
      <c r="I232" s="106"/>
      <c r="J232" s="106"/>
      <c r="K232" s="106"/>
      <c r="L232" s="106"/>
      <c r="M232" s="228"/>
      <c r="N232" s="60"/>
      <c r="O232" s="106"/>
    </row>
    <row r="233" spans="8:15">
      <c r="H233" s="106"/>
      <c r="I233" s="106"/>
      <c r="J233" s="106"/>
      <c r="K233" s="106"/>
      <c r="L233" s="106"/>
      <c r="M233" s="228"/>
      <c r="N233" s="60"/>
      <c r="O233" s="106"/>
    </row>
    <row r="234" spans="8:15">
      <c r="H234" s="106"/>
      <c r="I234" s="106"/>
      <c r="J234" s="106"/>
      <c r="K234" s="106"/>
      <c r="L234" s="106"/>
      <c r="M234" s="228"/>
      <c r="N234" s="60"/>
      <c r="O234" s="106"/>
    </row>
    <row r="235" spans="8:15">
      <c r="H235" s="106"/>
      <c r="I235" s="106"/>
      <c r="J235" s="106"/>
      <c r="K235" s="106"/>
      <c r="L235" s="106"/>
      <c r="M235" s="228"/>
      <c r="N235" s="60"/>
      <c r="O235" s="106"/>
    </row>
    <row r="236" spans="8:15">
      <c r="H236" s="106"/>
      <c r="I236" s="106"/>
      <c r="J236" s="106"/>
      <c r="K236" s="106"/>
      <c r="L236" s="106"/>
      <c r="M236" s="228"/>
      <c r="N236" s="60"/>
      <c r="O236" s="106"/>
    </row>
    <row r="237" spans="8:15">
      <c r="H237" s="106"/>
      <c r="I237" s="106"/>
      <c r="J237" s="106"/>
      <c r="K237" s="106"/>
      <c r="L237" s="106"/>
      <c r="M237" s="228"/>
      <c r="N237" s="60"/>
      <c r="O237" s="106"/>
    </row>
    <row r="238" spans="8:15">
      <c r="H238" s="106"/>
      <c r="I238" s="106"/>
      <c r="J238" s="106"/>
      <c r="K238" s="106"/>
      <c r="L238" s="106"/>
      <c r="M238" s="228"/>
      <c r="N238" s="60"/>
      <c r="O238" s="106"/>
    </row>
    <row r="239" spans="8:15">
      <c r="H239" s="106"/>
      <c r="I239" s="106"/>
      <c r="J239" s="106"/>
      <c r="K239" s="106"/>
      <c r="L239" s="106"/>
      <c r="M239" s="228"/>
      <c r="N239" s="60"/>
      <c r="O239" s="106"/>
    </row>
    <row r="240" spans="8:15">
      <c r="H240" s="106"/>
      <c r="I240" s="106"/>
      <c r="J240" s="106"/>
      <c r="K240" s="106"/>
      <c r="L240" s="106"/>
      <c r="M240" s="228"/>
      <c r="N240" s="60"/>
      <c r="O240" s="106"/>
    </row>
    <row r="241" spans="8:15">
      <c r="H241" s="106"/>
      <c r="I241" s="106"/>
      <c r="J241" s="106"/>
      <c r="K241" s="106"/>
      <c r="L241" s="106"/>
      <c r="M241" s="228"/>
      <c r="N241" s="60"/>
      <c r="O241" s="106"/>
    </row>
    <row r="242" spans="8:15">
      <c r="H242" s="106"/>
      <c r="I242" s="106"/>
      <c r="J242" s="106"/>
      <c r="K242" s="106"/>
      <c r="L242" s="106"/>
      <c r="M242" s="228"/>
      <c r="N242" s="60"/>
      <c r="O242" s="106"/>
    </row>
    <row r="243" spans="8:15">
      <c r="H243" s="106"/>
      <c r="I243" s="106"/>
      <c r="J243" s="106"/>
      <c r="K243" s="106"/>
      <c r="L243" s="106"/>
      <c r="M243" s="228"/>
      <c r="N243" s="60"/>
      <c r="O243" s="106"/>
    </row>
    <row r="244" spans="8:15">
      <c r="H244" s="106"/>
      <c r="I244" s="106"/>
      <c r="J244" s="106"/>
      <c r="K244" s="106"/>
      <c r="L244" s="106"/>
      <c r="M244" s="228"/>
      <c r="N244" s="60"/>
      <c r="O244" s="106"/>
    </row>
    <row r="245" spans="8:15">
      <c r="H245" s="106"/>
      <c r="I245" s="106"/>
      <c r="J245" s="106"/>
      <c r="K245" s="106"/>
      <c r="L245" s="106"/>
      <c r="M245" s="228"/>
      <c r="N245" s="60"/>
      <c r="O245" s="106"/>
    </row>
    <row r="246" spans="8:15">
      <c r="H246" s="106"/>
      <c r="I246" s="106"/>
      <c r="J246" s="106"/>
      <c r="K246" s="106"/>
      <c r="L246" s="106"/>
      <c r="M246" s="228"/>
      <c r="N246" s="60"/>
      <c r="O246" s="106"/>
    </row>
    <row r="247" spans="8:15">
      <c r="H247" s="106"/>
      <c r="I247" s="106"/>
      <c r="J247" s="106"/>
      <c r="K247" s="106"/>
      <c r="L247" s="106"/>
      <c r="M247" s="228"/>
      <c r="N247" s="60"/>
      <c r="O247" s="106"/>
    </row>
    <row r="248" spans="8:15">
      <c r="H248" s="106"/>
      <c r="I248" s="106"/>
      <c r="J248" s="106"/>
      <c r="K248" s="106"/>
      <c r="L248" s="106"/>
      <c r="M248" s="228"/>
      <c r="N248" s="60"/>
      <c r="O248" s="106"/>
    </row>
    <row r="249" spans="8:15">
      <c r="H249" s="106"/>
      <c r="I249" s="106"/>
      <c r="J249" s="106"/>
      <c r="K249" s="106"/>
      <c r="L249" s="106"/>
      <c r="M249" s="228"/>
      <c r="N249" s="60"/>
      <c r="O249" s="106"/>
    </row>
    <row r="250" spans="8:15">
      <c r="H250" s="106"/>
      <c r="I250" s="106"/>
      <c r="J250" s="106"/>
      <c r="K250" s="106"/>
      <c r="L250" s="106"/>
      <c r="M250" s="228"/>
      <c r="N250" s="60"/>
      <c r="O250" s="106"/>
    </row>
    <row r="251" spans="8:15">
      <c r="H251" s="106"/>
      <c r="I251" s="106"/>
      <c r="J251" s="106"/>
      <c r="K251" s="106"/>
      <c r="L251" s="106"/>
      <c r="M251" s="228"/>
      <c r="N251" s="60"/>
      <c r="O251" s="106"/>
    </row>
    <row r="252" spans="8:15">
      <c r="H252" s="106"/>
      <c r="I252" s="106"/>
      <c r="J252" s="106"/>
      <c r="K252" s="106"/>
      <c r="L252" s="106"/>
      <c r="M252" s="228"/>
      <c r="N252" s="60"/>
      <c r="O252" s="106"/>
    </row>
    <row r="253" spans="8:15">
      <c r="H253" s="106"/>
      <c r="I253" s="106"/>
      <c r="J253" s="106"/>
      <c r="K253" s="106"/>
      <c r="L253" s="106"/>
      <c r="M253" s="228"/>
      <c r="N253" s="60"/>
      <c r="O253" s="106"/>
    </row>
    <row r="254" spans="8:15">
      <c r="H254" s="106"/>
      <c r="I254" s="106"/>
      <c r="J254" s="106"/>
      <c r="K254" s="106"/>
      <c r="L254" s="106"/>
      <c r="M254" s="228"/>
      <c r="N254" s="60"/>
      <c r="O254" s="106"/>
    </row>
    <row r="255" spans="8:15">
      <c r="H255" s="106"/>
      <c r="I255" s="106"/>
      <c r="J255" s="106"/>
      <c r="K255" s="106"/>
      <c r="L255" s="106"/>
      <c r="M255" s="228"/>
      <c r="N255" s="60"/>
      <c r="O255" s="106"/>
    </row>
    <row r="256" spans="8:15">
      <c r="H256" s="106"/>
      <c r="I256" s="106"/>
      <c r="J256" s="106"/>
      <c r="K256" s="106"/>
      <c r="L256" s="106"/>
      <c r="M256" s="228"/>
      <c r="N256" s="60"/>
      <c r="O256" s="106"/>
    </row>
    <row r="257" spans="8:15">
      <c r="H257" s="106"/>
      <c r="I257" s="106"/>
      <c r="J257" s="106"/>
      <c r="K257" s="106"/>
      <c r="L257" s="106"/>
      <c r="M257" s="228"/>
      <c r="N257" s="60"/>
      <c r="O257" s="106"/>
    </row>
    <row r="258" spans="8:15">
      <c r="H258" s="106"/>
      <c r="I258" s="106"/>
      <c r="J258" s="106"/>
      <c r="K258" s="106"/>
      <c r="L258" s="106"/>
      <c r="M258" s="228"/>
      <c r="N258" s="60"/>
      <c r="O258" s="106"/>
    </row>
    <row r="259" spans="8:15">
      <c r="H259" s="106"/>
      <c r="I259" s="106"/>
      <c r="J259" s="106"/>
      <c r="K259" s="106"/>
      <c r="L259" s="106"/>
      <c r="M259" s="228"/>
      <c r="N259" s="60"/>
      <c r="O259" s="106"/>
    </row>
    <row r="260" spans="8:15">
      <c r="H260" s="106"/>
      <c r="I260" s="106"/>
      <c r="J260" s="106"/>
      <c r="K260" s="106"/>
      <c r="L260" s="106"/>
      <c r="M260" s="228"/>
      <c r="N260" s="60"/>
      <c r="O260" s="106"/>
    </row>
    <row r="261" spans="8:15">
      <c r="H261" s="106"/>
      <c r="I261" s="106"/>
      <c r="J261" s="106"/>
      <c r="K261" s="106"/>
      <c r="L261" s="106"/>
      <c r="M261" s="228"/>
      <c r="N261" s="60"/>
      <c r="O261" s="106"/>
    </row>
    <row r="262" spans="8:15">
      <c r="H262" s="106"/>
      <c r="I262" s="106"/>
      <c r="J262" s="106"/>
      <c r="K262" s="106"/>
      <c r="L262" s="106"/>
      <c r="M262" s="228"/>
      <c r="N262" s="60"/>
      <c r="O262" s="106"/>
    </row>
    <row r="263" spans="8:15">
      <c r="H263" s="106"/>
      <c r="I263" s="106"/>
      <c r="J263" s="106"/>
      <c r="K263" s="106"/>
      <c r="L263" s="106"/>
      <c r="M263" s="228"/>
      <c r="N263" s="60"/>
      <c r="O263" s="106"/>
    </row>
    <row r="264" spans="8:15">
      <c r="H264" s="106"/>
      <c r="I264" s="106"/>
      <c r="J264" s="106"/>
      <c r="K264" s="106"/>
      <c r="L264" s="106"/>
      <c r="M264" s="228"/>
      <c r="N264" s="60"/>
      <c r="O264" s="106"/>
    </row>
    <row r="265" spans="8:15">
      <c r="H265" s="106"/>
      <c r="I265" s="106"/>
      <c r="J265" s="106"/>
      <c r="K265" s="106"/>
      <c r="L265" s="106"/>
      <c r="M265" s="228"/>
      <c r="N265" s="60"/>
      <c r="O265" s="106"/>
    </row>
    <row r="266" spans="8:15">
      <c r="H266" s="106"/>
      <c r="I266" s="106"/>
      <c r="J266" s="106"/>
      <c r="K266" s="106"/>
      <c r="L266" s="106"/>
      <c r="M266" s="228"/>
      <c r="N266" s="60"/>
      <c r="O266" s="106"/>
    </row>
    <row r="267" spans="8:15">
      <c r="H267" s="106"/>
      <c r="I267" s="106"/>
      <c r="J267" s="106"/>
      <c r="K267" s="106"/>
      <c r="L267" s="106"/>
      <c r="M267" s="228"/>
      <c r="N267" s="60"/>
      <c r="O267" s="106"/>
    </row>
    <row r="268" spans="8:15">
      <c r="H268" s="106"/>
      <c r="I268" s="106"/>
      <c r="J268" s="106"/>
      <c r="K268" s="106"/>
      <c r="L268" s="106"/>
      <c r="M268" s="228"/>
      <c r="N268" s="60"/>
      <c r="O268" s="106"/>
    </row>
    <row r="269" spans="8:15">
      <c r="H269" s="106"/>
      <c r="I269" s="106"/>
      <c r="J269" s="106"/>
      <c r="K269" s="106"/>
      <c r="L269" s="106"/>
      <c r="M269" s="228"/>
      <c r="N269" s="60"/>
      <c r="O269" s="106"/>
    </row>
    <row r="270" spans="8:15">
      <c r="H270" s="106"/>
      <c r="I270" s="106"/>
      <c r="J270" s="106"/>
      <c r="K270" s="106"/>
      <c r="L270" s="106"/>
      <c r="M270" s="228"/>
      <c r="N270" s="60"/>
      <c r="O270" s="106"/>
    </row>
    <row r="271" spans="8:15">
      <c r="H271" s="106"/>
      <c r="I271" s="106"/>
      <c r="J271" s="106"/>
      <c r="K271" s="106"/>
      <c r="L271" s="106"/>
      <c r="M271" s="228"/>
      <c r="N271" s="60"/>
      <c r="O271" s="106"/>
    </row>
    <row r="272" spans="8:15">
      <c r="H272" s="106"/>
      <c r="I272" s="106"/>
      <c r="J272" s="106"/>
      <c r="K272" s="106"/>
      <c r="L272" s="106"/>
      <c r="M272" s="228"/>
      <c r="N272" s="60"/>
      <c r="O272" s="106"/>
    </row>
    <row r="273" spans="8:15">
      <c r="H273" s="106"/>
      <c r="I273" s="106"/>
      <c r="J273" s="106"/>
      <c r="K273" s="106"/>
      <c r="L273" s="106"/>
      <c r="M273" s="228"/>
      <c r="N273" s="60"/>
      <c r="O273" s="106"/>
    </row>
    <row r="274" spans="8:15">
      <c r="H274" s="106"/>
      <c r="I274" s="106"/>
      <c r="J274" s="106"/>
      <c r="K274" s="106"/>
      <c r="L274" s="106"/>
      <c r="M274" s="228"/>
      <c r="N274" s="60"/>
      <c r="O274" s="106"/>
    </row>
    <row r="275" spans="8:15">
      <c r="H275" s="106"/>
      <c r="I275" s="106"/>
      <c r="J275" s="106"/>
      <c r="K275" s="106"/>
      <c r="L275" s="106"/>
      <c r="M275" s="228"/>
      <c r="N275" s="60"/>
      <c r="O275" s="106"/>
    </row>
    <row r="276" spans="8:15">
      <c r="H276" s="106"/>
      <c r="I276" s="106"/>
      <c r="J276" s="106"/>
      <c r="K276" s="106"/>
      <c r="L276" s="106"/>
      <c r="M276" s="228"/>
      <c r="N276" s="60"/>
      <c r="O276" s="106"/>
    </row>
    <row r="277" spans="8:15">
      <c r="H277" s="106"/>
      <c r="I277" s="106"/>
      <c r="J277" s="106"/>
      <c r="K277" s="106"/>
      <c r="L277" s="106"/>
      <c r="M277" s="228"/>
      <c r="N277" s="60"/>
      <c r="O277" s="106"/>
    </row>
    <row r="278" spans="8:15">
      <c r="H278" s="106"/>
      <c r="I278" s="106"/>
      <c r="J278" s="106"/>
      <c r="K278" s="106"/>
      <c r="L278" s="106"/>
      <c r="M278" s="228"/>
      <c r="N278" s="60"/>
      <c r="O278" s="106"/>
    </row>
    <row r="279" spans="8:15">
      <c r="H279" s="106"/>
      <c r="I279" s="106"/>
      <c r="J279" s="106"/>
      <c r="K279" s="106"/>
      <c r="L279" s="106"/>
      <c r="M279" s="228"/>
      <c r="N279" s="60"/>
      <c r="O279" s="106"/>
    </row>
    <row r="280" spans="8:15">
      <c r="H280" s="106"/>
      <c r="I280" s="106"/>
      <c r="J280" s="106"/>
      <c r="K280" s="106"/>
      <c r="L280" s="106"/>
      <c r="M280" s="228"/>
      <c r="N280" s="60"/>
      <c r="O280" s="106"/>
    </row>
    <row r="281" spans="8:15">
      <c r="H281" s="106"/>
      <c r="I281" s="106"/>
      <c r="J281" s="106"/>
      <c r="K281" s="106"/>
      <c r="L281" s="106"/>
      <c r="M281" s="228"/>
      <c r="N281" s="60"/>
      <c r="O281" s="106"/>
    </row>
    <row r="282" spans="8:15">
      <c r="H282" s="106"/>
      <c r="I282" s="106"/>
      <c r="J282" s="106"/>
      <c r="K282" s="106"/>
      <c r="L282" s="106"/>
      <c r="M282" s="228"/>
      <c r="N282" s="60"/>
      <c r="O282" s="106"/>
    </row>
  </sheetData>
  <sheetProtection formatCells="0"/>
  <mergeCells count="53">
    <mergeCell ref="B1:M1"/>
    <mergeCell ref="D14:G14"/>
    <mergeCell ref="A4:G4"/>
    <mergeCell ref="A5:G5"/>
    <mergeCell ref="A6:G6"/>
    <mergeCell ref="B7:G7"/>
    <mergeCell ref="B8:G8"/>
    <mergeCell ref="D9:G9"/>
    <mergeCell ref="B10:G10"/>
    <mergeCell ref="B11:G11"/>
    <mergeCell ref="B12:G12"/>
    <mergeCell ref="B13:G13"/>
    <mergeCell ref="A16:G16"/>
    <mergeCell ref="B17:G17"/>
    <mergeCell ref="B18:G18"/>
    <mergeCell ref="B19:G19"/>
    <mergeCell ref="B20:G20"/>
    <mergeCell ref="B27:G27"/>
    <mergeCell ref="B28:G28"/>
    <mergeCell ref="B29:G29"/>
    <mergeCell ref="A26:G26"/>
    <mergeCell ref="B21:G21"/>
    <mergeCell ref="B22:G22"/>
    <mergeCell ref="B23:G23"/>
    <mergeCell ref="D24:G24"/>
    <mergeCell ref="B30:G30"/>
    <mergeCell ref="A52:G52"/>
    <mergeCell ref="A53:G53"/>
    <mergeCell ref="B54:G54"/>
    <mergeCell ref="B39:G39"/>
    <mergeCell ref="C33:G33"/>
    <mergeCell ref="D34:G34"/>
    <mergeCell ref="D35:G35"/>
    <mergeCell ref="A38:G38"/>
    <mergeCell ref="A37:G37"/>
    <mergeCell ref="C31:G31"/>
    <mergeCell ref="C32:G32"/>
    <mergeCell ref="N1:O1"/>
    <mergeCell ref="B61:O61"/>
    <mergeCell ref="A58:G58"/>
    <mergeCell ref="B48:G48"/>
    <mergeCell ref="B49:G49"/>
    <mergeCell ref="B40:G40"/>
    <mergeCell ref="B55:G55"/>
    <mergeCell ref="B56:G56"/>
    <mergeCell ref="B57:G57"/>
    <mergeCell ref="D41:G41"/>
    <mergeCell ref="A43:G43"/>
    <mergeCell ref="A44:G44"/>
    <mergeCell ref="B45:G45"/>
    <mergeCell ref="B46:G46"/>
    <mergeCell ref="B47:G47"/>
    <mergeCell ref="A50:G50"/>
  </mergeCells>
  <pageMargins left="0.15" right="0.15" top="0.15" bottom="0.15" header="0" footer="0.15"/>
  <pageSetup scale="64" orientation="landscape" cellComments="asDisplayed" r:id="rId1"/>
  <headerFooter differentFirst="1" alignWithMargins="0">
    <oddFooter>Page &amp;P of &amp;N</oddFooter>
  </headerFooter>
  <rowBreaks count="1" manualBreakCount="1">
    <brk id="62" max="16383" man="1"/>
  </rowBreaks>
  <customProperties>
    <customPr name="AdaptiveCustomXmlPartId" r:id="rId2"/>
    <customPr name="AdaptiveReportingSheetKey" r:id="rId3"/>
    <customPr name="CurrentId" r:id="rId4"/>
    <customPr name="isReportSheetChanged" r:id="rId5"/>
  </customPropertie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11562E-FED2-492F-835C-015A2FFD3591}">
  <sheetPr>
    <pageSetUpPr fitToPage="1"/>
  </sheetPr>
  <dimension ref="A1:AG65"/>
  <sheetViews>
    <sheetView zoomScale="90" zoomScaleNormal="90" workbookViewId="0">
      <pane ySplit="4" topLeftCell="A5" activePane="bottomLeft" state="frozen"/>
      <selection pane="bottomLeft"/>
    </sheetView>
  </sheetViews>
  <sheetFormatPr defaultColWidth="9.140625" defaultRowHeight="14.25"/>
  <cols>
    <col min="1" max="1" width="4.140625" style="548" customWidth="1"/>
    <col min="2" max="6" width="4.140625" style="3" customWidth="1"/>
    <col min="7" max="7" width="50.7109375" style="3" customWidth="1"/>
    <col min="8" max="12" width="12.42578125" style="3" customWidth="1"/>
    <col min="13" max="14" width="12.42578125" style="122" customWidth="1"/>
    <col min="15" max="15" width="12.42578125" style="3" customWidth="1"/>
    <col min="16" max="17" width="0.85546875" style="3" customWidth="1"/>
    <col min="18" max="18" width="11.7109375" style="3" customWidth="1"/>
    <col min="19" max="19" width="9.140625" style="317" customWidth="1"/>
    <col min="20" max="21" width="0.85546875" style="3" customWidth="1"/>
    <col min="22" max="22" width="14" style="3" bestFit="1" customWidth="1"/>
    <col min="23" max="23" width="12.7109375" style="3" customWidth="1"/>
    <col min="24" max="25" width="0.85546875" style="3" customWidth="1"/>
    <col min="26" max="26" width="11.7109375" style="3" customWidth="1"/>
    <col min="27" max="27" width="8.5703125" style="317" customWidth="1"/>
    <col min="28" max="28" width="4.140625" style="3" customWidth="1"/>
    <col min="29" max="16384" width="9.140625" style="3"/>
  </cols>
  <sheetData>
    <row r="1" spans="1:33" s="339" customFormat="1" ht="39.950000000000003" customHeight="1" thickBot="1">
      <c r="A1" s="608"/>
      <c r="B1" s="719" t="s">
        <v>311</v>
      </c>
      <c r="C1" s="719"/>
      <c r="D1" s="719"/>
      <c r="E1" s="719"/>
      <c r="F1" s="719"/>
      <c r="G1" s="719"/>
      <c r="H1" s="719"/>
      <c r="I1" s="719"/>
      <c r="J1" s="719"/>
      <c r="K1" s="719"/>
      <c r="L1" s="719"/>
      <c r="M1" s="719"/>
      <c r="N1" s="719"/>
      <c r="O1" s="719"/>
      <c r="P1" s="719"/>
      <c r="Q1" s="719"/>
      <c r="R1" s="719"/>
      <c r="S1" s="719"/>
      <c r="T1" s="719"/>
      <c r="U1" s="719"/>
      <c r="V1" s="719"/>
      <c r="W1" s="708" t="s">
        <v>338</v>
      </c>
      <c r="X1" s="708"/>
      <c r="Y1" s="708"/>
      <c r="Z1" s="708"/>
      <c r="AA1" s="708"/>
      <c r="AB1" s="335"/>
    </row>
    <row r="2" spans="1:33" s="329" customFormat="1" ht="15">
      <c r="A2" s="548"/>
      <c r="B2" s="3"/>
      <c r="C2" s="3"/>
      <c r="D2" s="3"/>
      <c r="E2" s="3"/>
      <c r="F2" s="3"/>
      <c r="G2" s="3"/>
      <c r="M2" s="353"/>
      <c r="N2" s="353"/>
      <c r="S2" s="354"/>
      <c r="AA2" s="354"/>
      <c r="AB2" s="335"/>
    </row>
    <row r="3" spans="1:33" s="329" customFormat="1" ht="15">
      <c r="A3" s="548"/>
      <c r="B3" s="3"/>
      <c r="C3" s="3"/>
      <c r="D3" s="3"/>
      <c r="E3" s="3"/>
      <c r="F3" s="3"/>
      <c r="G3" s="3"/>
      <c r="H3" s="331"/>
      <c r="I3" s="331"/>
      <c r="J3" s="331"/>
      <c r="K3" s="331"/>
      <c r="L3" s="331"/>
      <c r="M3" s="331"/>
      <c r="N3" s="331"/>
      <c r="O3" s="331"/>
      <c r="P3" s="332"/>
      <c r="Q3" s="330"/>
      <c r="R3" s="721" t="s">
        <v>482</v>
      </c>
      <c r="S3" s="721"/>
      <c r="T3" s="333"/>
      <c r="U3" s="330"/>
      <c r="V3" s="330"/>
      <c r="W3" s="330"/>
      <c r="X3" s="332"/>
      <c r="Y3" s="334"/>
      <c r="Z3" s="721" t="s">
        <v>68</v>
      </c>
      <c r="AA3" s="721"/>
      <c r="AB3" s="335"/>
    </row>
    <row r="4" spans="1:33" s="329" customFormat="1" ht="30" customHeight="1">
      <c r="A4" s="720" t="s">
        <v>81</v>
      </c>
      <c r="B4" s="720"/>
      <c r="C4" s="720"/>
      <c r="D4" s="720"/>
      <c r="E4" s="720"/>
      <c r="F4" s="720"/>
      <c r="G4" s="720"/>
      <c r="H4" s="337" t="s">
        <v>474</v>
      </c>
      <c r="I4" s="336" t="s">
        <v>476</v>
      </c>
      <c r="J4" s="336" t="s">
        <v>477</v>
      </c>
      <c r="K4" s="338" t="s">
        <v>478</v>
      </c>
      <c r="L4" s="337" t="s">
        <v>475</v>
      </c>
      <c r="M4" s="336" t="s">
        <v>479</v>
      </c>
      <c r="N4" s="336" t="s">
        <v>480</v>
      </c>
      <c r="O4" s="336" t="s">
        <v>481</v>
      </c>
      <c r="P4" s="332"/>
      <c r="Q4" s="330"/>
      <c r="R4" s="336" t="s">
        <v>66</v>
      </c>
      <c r="S4" s="336" t="s">
        <v>67</v>
      </c>
      <c r="T4" s="333"/>
      <c r="U4" s="330"/>
      <c r="V4" s="336" t="s">
        <v>483</v>
      </c>
      <c r="W4" s="336" t="s">
        <v>484</v>
      </c>
      <c r="X4" s="332"/>
      <c r="Y4" s="334"/>
      <c r="Z4" s="336" t="s">
        <v>66</v>
      </c>
      <c r="AA4" s="336" t="s">
        <v>67</v>
      </c>
      <c r="AB4" s="335"/>
    </row>
    <row r="5" spans="1:33" ht="15" customHeight="1">
      <c r="A5" s="713" t="s">
        <v>82</v>
      </c>
      <c r="B5" s="713"/>
      <c r="C5" s="713"/>
      <c r="D5" s="713"/>
      <c r="E5" s="713"/>
      <c r="F5" s="713"/>
      <c r="G5" s="713"/>
      <c r="H5" s="650"/>
      <c r="I5" s="651"/>
      <c r="J5" s="651"/>
      <c r="K5" s="652"/>
      <c r="L5" s="673"/>
      <c r="M5" s="654"/>
      <c r="N5" s="654"/>
      <c r="O5" s="165"/>
      <c r="P5" s="113"/>
      <c r="Q5" s="4"/>
      <c r="R5" s="7"/>
      <c r="S5" s="318"/>
      <c r="T5" s="155"/>
      <c r="U5" s="4"/>
      <c r="V5" s="4"/>
      <c r="W5" s="7"/>
      <c r="X5" s="164"/>
      <c r="Y5" s="16"/>
      <c r="Z5" s="7"/>
      <c r="AA5" s="315"/>
      <c r="AB5"/>
    </row>
    <row r="6" spans="1:33" ht="15" customHeight="1">
      <c r="A6" s="710" t="s">
        <v>83</v>
      </c>
      <c r="B6" s="710"/>
      <c r="C6" s="710"/>
      <c r="D6" s="710"/>
      <c r="E6" s="710"/>
      <c r="F6" s="710"/>
      <c r="G6" s="710"/>
      <c r="H6" s="11"/>
      <c r="I6" s="10"/>
      <c r="J6" s="10"/>
      <c r="K6" s="143"/>
      <c r="L6" s="11"/>
      <c r="M6" s="10"/>
      <c r="N6" s="10"/>
      <c r="O6" s="10"/>
      <c r="P6" s="164"/>
      <c r="Q6" s="4"/>
      <c r="R6" s="4"/>
      <c r="S6" s="315"/>
      <c r="T6" s="107"/>
      <c r="U6" s="4"/>
      <c r="V6" s="4"/>
      <c r="W6" s="643"/>
      <c r="X6" s="164"/>
      <c r="Y6" s="16"/>
      <c r="Z6" s="10"/>
      <c r="AA6" s="315"/>
      <c r="AB6"/>
    </row>
    <row r="7" spans="1:33" s="273" customFormat="1" ht="15" customHeight="1">
      <c r="A7" s="610"/>
      <c r="B7" s="710" t="s">
        <v>84</v>
      </c>
      <c r="C7" s="710"/>
      <c r="D7" s="710"/>
      <c r="E7" s="710"/>
      <c r="F7" s="710"/>
      <c r="G7" s="710"/>
      <c r="H7" s="265">
        <v>33292459</v>
      </c>
      <c r="I7" s="264">
        <v>32870061</v>
      </c>
      <c r="J7" s="264">
        <v>32404112</v>
      </c>
      <c r="K7" s="266">
        <v>31978688</v>
      </c>
      <c r="L7" s="265">
        <v>31680718</v>
      </c>
      <c r="M7" s="264"/>
      <c r="N7" s="264"/>
      <c r="O7" s="264"/>
      <c r="P7" s="267"/>
      <c r="Q7" s="268"/>
      <c r="R7" s="264">
        <v>-1611741</v>
      </c>
      <c r="S7" s="549">
        <v>-4.841159374860235E-2</v>
      </c>
      <c r="T7" s="550"/>
      <c r="U7" s="269"/>
      <c r="V7" s="264">
        <v>33292459</v>
      </c>
      <c r="W7" s="264">
        <v>31680718</v>
      </c>
      <c r="X7" s="270"/>
      <c r="Y7" s="271"/>
      <c r="Z7" s="98">
        <v>-1611741</v>
      </c>
      <c r="AA7" s="549">
        <v>-4.841159374860235E-2</v>
      </c>
      <c r="AB7" s="272"/>
    </row>
    <row r="8" spans="1:33" ht="15">
      <c r="A8" s="610"/>
      <c r="B8" s="627"/>
      <c r="C8" s="611"/>
      <c r="D8" s="611"/>
      <c r="E8" s="611"/>
      <c r="H8" s="128"/>
      <c r="I8" s="32"/>
      <c r="J8" s="32"/>
      <c r="K8" s="118"/>
      <c r="L8" s="128"/>
      <c r="M8" s="32"/>
      <c r="N8" s="302"/>
      <c r="O8" s="302"/>
      <c r="P8" s="113"/>
      <c r="Q8" s="109"/>
      <c r="R8" s="32"/>
      <c r="S8" s="549"/>
      <c r="T8" s="550"/>
      <c r="U8" s="4"/>
      <c r="V8" s="252"/>
      <c r="W8" s="10"/>
      <c r="X8" s="164"/>
      <c r="Y8" s="16"/>
      <c r="Z8" s="10"/>
      <c r="AA8" s="549"/>
      <c r="AB8"/>
      <c r="AD8" s="273"/>
      <c r="AE8" s="273"/>
      <c r="AF8" s="273"/>
      <c r="AG8" s="273"/>
    </row>
    <row r="9" spans="1:33" s="290" customFormat="1" ht="15" customHeight="1">
      <c r="A9" s="610"/>
      <c r="B9" s="710" t="s">
        <v>440</v>
      </c>
      <c r="C9" s="710"/>
      <c r="D9" s="710"/>
      <c r="E9" s="710"/>
      <c r="F9" s="710"/>
      <c r="G9" s="710"/>
      <c r="H9" s="282">
        <v>169050.9504055336</v>
      </c>
      <c r="I9" s="281">
        <v>178343.55839110183</v>
      </c>
      <c r="J9" s="281">
        <v>206792.74137916317</v>
      </c>
      <c r="K9" s="283">
        <v>197046.61982498443</v>
      </c>
      <c r="L9" s="282">
        <v>190096.02017298818</v>
      </c>
      <c r="M9" s="281"/>
      <c r="N9" s="281"/>
      <c r="O9" s="281"/>
      <c r="P9" s="284"/>
      <c r="Q9" s="285"/>
      <c r="R9" s="281">
        <v>21045.069767454581</v>
      </c>
      <c r="S9" s="549">
        <v>0.12448950873668502</v>
      </c>
      <c r="T9" s="550"/>
      <c r="U9" s="286"/>
      <c r="V9" s="252">
        <v>169050.9504055336</v>
      </c>
      <c r="W9" s="252">
        <v>190096.02017298818</v>
      </c>
      <c r="X9" s="287"/>
      <c r="Y9" s="288"/>
      <c r="Z9" s="252">
        <v>21045.069767454581</v>
      </c>
      <c r="AA9" s="549">
        <v>0.12448950873668502</v>
      </c>
      <c r="AB9" s="289"/>
      <c r="AD9" s="273"/>
      <c r="AE9" s="273"/>
      <c r="AF9" s="273"/>
      <c r="AG9" s="273"/>
    </row>
    <row r="10" spans="1:33" s="312" customFormat="1" ht="15" customHeight="1">
      <c r="A10" s="610"/>
      <c r="B10" s="710" t="s">
        <v>85</v>
      </c>
      <c r="C10" s="710"/>
      <c r="D10" s="710"/>
      <c r="E10" s="710"/>
      <c r="F10" s="710"/>
      <c r="G10" s="710"/>
      <c r="H10" s="306">
        <v>-584.52368219101015</v>
      </c>
      <c r="I10" s="305">
        <v>-572.02630095850134</v>
      </c>
      <c r="J10" s="305">
        <v>-678.48147670319395</v>
      </c>
      <c r="K10" s="307">
        <v>-605.60766427812496</v>
      </c>
      <c r="L10" s="306">
        <v>-625.7591042117474</v>
      </c>
      <c r="M10" s="308"/>
      <c r="N10" s="308"/>
      <c r="O10" s="308"/>
      <c r="P10" s="309"/>
      <c r="Q10" s="310"/>
      <c r="R10" s="305">
        <v>-41.235422020737246</v>
      </c>
      <c r="S10" s="549">
        <v>-7.0545340209607399E-2</v>
      </c>
      <c r="T10" s="550"/>
      <c r="U10" s="657"/>
      <c r="V10" s="305">
        <v>-584.52368219101015</v>
      </c>
      <c r="W10" s="305">
        <v>-625.7591042117474</v>
      </c>
      <c r="X10" s="658"/>
      <c r="Y10" s="659"/>
      <c r="Z10" s="256">
        <v>-41.235422020737246</v>
      </c>
      <c r="AA10" s="549">
        <v>-7.0545340209607399E-2</v>
      </c>
      <c r="AB10" s="311"/>
      <c r="AD10" s="273"/>
      <c r="AE10" s="273"/>
      <c r="AF10" s="273"/>
      <c r="AG10" s="273"/>
    </row>
    <row r="11" spans="1:33" s="290" customFormat="1" ht="15" customHeight="1">
      <c r="A11" s="610"/>
      <c r="B11" s="627"/>
      <c r="C11" s="710" t="s">
        <v>427</v>
      </c>
      <c r="D11" s="710"/>
      <c r="E11" s="710"/>
      <c r="F11" s="710"/>
      <c r="G11" s="710"/>
      <c r="H11" s="660">
        <v>168466.42672334259</v>
      </c>
      <c r="I11" s="655">
        <v>177771.53209014333</v>
      </c>
      <c r="J11" s="655">
        <v>206114.25990245998</v>
      </c>
      <c r="K11" s="661">
        <v>196441.0121607063</v>
      </c>
      <c r="L11" s="660">
        <v>189470.26106877642</v>
      </c>
      <c r="M11" s="655"/>
      <c r="N11" s="655"/>
      <c r="O11" s="655"/>
      <c r="P11" s="284"/>
      <c r="Q11" s="285"/>
      <c r="R11" s="655">
        <v>21003.834345433832</v>
      </c>
      <c r="S11" s="551">
        <v>0.12467667744818116</v>
      </c>
      <c r="T11" s="550"/>
      <c r="U11" s="286"/>
      <c r="V11" s="662">
        <v>168466.42672334259</v>
      </c>
      <c r="W11" s="662">
        <v>189470.26106877642</v>
      </c>
      <c r="X11" s="287"/>
      <c r="Y11" s="288"/>
      <c r="Z11" s="662">
        <v>21003.834345433832</v>
      </c>
      <c r="AA11" s="551">
        <v>0.12467667744818116</v>
      </c>
      <c r="AB11" s="289"/>
      <c r="AD11" s="273"/>
      <c r="AE11" s="273"/>
      <c r="AF11" s="273"/>
      <c r="AG11" s="273"/>
    </row>
    <row r="12" spans="1:33" s="297" customFormat="1" ht="15" customHeight="1" thickBot="1">
      <c r="A12" s="610"/>
      <c r="B12" s="627"/>
      <c r="C12" s="710" t="s">
        <v>86</v>
      </c>
      <c r="D12" s="710"/>
      <c r="E12" s="710"/>
      <c r="F12" s="710"/>
      <c r="G12" s="710"/>
      <c r="H12" s="663">
        <v>5.0599999999999996</v>
      </c>
      <c r="I12" s="656">
        <v>5.41</v>
      </c>
      <c r="J12" s="656">
        <v>6.36</v>
      </c>
      <c r="K12" s="664">
        <v>6.14</v>
      </c>
      <c r="L12" s="663">
        <v>5.98</v>
      </c>
      <c r="M12" s="656"/>
      <c r="N12" s="656"/>
      <c r="O12" s="656"/>
      <c r="P12" s="294"/>
      <c r="Q12" s="295"/>
      <c r="R12" s="656">
        <v>0.92000000000000082</v>
      </c>
      <c r="S12" s="552">
        <v>0.18181818181818199</v>
      </c>
      <c r="T12" s="550"/>
      <c r="U12" s="665"/>
      <c r="V12" s="666">
        <v>5.0599999999999996</v>
      </c>
      <c r="W12" s="666">
        <v>5.98</v>
      </c>
      <c r="X12" s="667"/>
      <c r="Y12" s="668"/>
      <c r="Z12" s="666">
        <v>0.92000000000000082</v>
      </c>
      <c r="AA12" s="552">
        <v>0.18181818181818199</v>
      </c>
      <c r="AB12" s="296"/>
      <c r="AD12" s="273"/>
      <c r="AE12" s="273"/>
      <c r="AF12" s="273"/>
      <c r="AG12" s="273"/>
    </row>
    <row r="13" spans="1:33" ht="15.75" thickTop="1">
      <c r="A13" s="610"/>
      <c r="B13" s="627"/>
      <c r="C13" s="611"/>
      <c r="D13" s="611"/>
      <c r="E13" s="611"/>
      <c r="H13" s="128"/>
      <c r="I13" s="32"/>
      <c r="J13" s="32"/>
      <c r="K13" s="118"/>
      <c r="L13" s="128"/>
      <c r="M13" s="32"/>
      <c r="N13" s="32"/>
      <c r="O13" s="32"/>
      <c r="P13" s="113"/>
      <c r="Q13" s="109"/>
      <c r="R13" s="32"/>
      <c r="S13" s="549"/>
      <c r="T13" s="550"/>
      <c r="U13" s="4"/>
      <c r="V13" s="10"/>
      <c r="W13" s="10"/>
      <c r="X13" s="164"/>
      <c r="Y13" s="16"/>
      <c r="Z13" s="10"/>
      <c r="AA13" s="549"/>
      <c r="AB13"/>
      <c r="AD13" s="273"/>
      <c r="AE13" s="273"/>
      <c r="AF13" s="273"/>
      <c r="AG13" s="273"/>
    </row>
    <row r="14" spans="1:33" s="290" customFormat="1" ht="15" customHeight="1">
      <c r="A14" s="610"/>
      <c r="B14" s="710" t="s">
        <v>79</v>
      </c>
      <c r="C14" s="710"/>
      <c r="D14" s="710"/>
      <c r="E14" s="710"/>
      <c r="F14" s="710"/>
      <c r="G14" s="710"/>
      <c r="H14" s="282">
        <v>168067.76421553359</v>
      </c>
      <c r="I14" s="281">
        <v>180384.91707309539</v>
      </c>
      <c r="J14" s="281">
        <v>206052.00172916317</v>
      </c>
      <c r="K14" s="283">
        <v>196907.09953565319</v>
      </c>
      <c r="L14" s="282">
        <v>189794.38990298819</v>
      </c>
      <c r="M14" s="281"/>
      <c r="N14" s="281"/>
      <c r="O14" s="281"/>
      <c r="P14" s="284"/>
      <c r="Q14" s="285"/>
      <c r="R14" s="281">
        <v>21726.625687454594</v>
      </c>
      <c r="S14" s="549">
        <v>0.12927300954388801</v>
      </c>
      <c r="T14" s="550"/>
      <c r="U14" s="286"/>
      <c r="V14" s="252">
        <v>168067.76421553359</v>
      </c>
      <c r="W14" s="252">
        <v>189794.38990298819</v>
      </c>
      <c r="X14" s="287"/>
      <c r="Y14" s="288"/>
      <c r="Z14" s="252">
        <v>21726.625687454594</v>
      </c>
      <c r="AA14" s="549">
        <v>0.12927300954388801</v>
      </c>
      <c r="AB14" s="289"/>
      <c r="AD14" s="273"/>
      <c r="AE14" s="273"/>
      <c r="AF14" s="273"/>
      <c r="AG14" s="273"/>
    </row>
    <row r="15" spans="1:33" s="312" customFormat="1" ht="15" customHeight="1">
      <c r="A15" s="610"/>
      <c r="B15" s="710" t="s">
        <v>87</v>
      </c>
      <c r="C15" s="710"/>
      <c r="D15" s="710"/>
      <c r="E15" s="710"/>
      <c r="F15" s="710"/>
      <c r="G15" s="710"/>
      <c r="H15" s="306">
        <v>-581.1241413385053</v>
      </c>
      <c r="I15" s="305">
        <v>-578.57383688480286</v>
      </c>
      <c r="J15" s="305">
        <v>-676.05112964056195</v>
      </c>
      <c r="K15" s="307">
        <v>-605.17885937593098</v>
      </c>
      <c r="L15" s="306">
        <v>-624.76619606255747</v>
      </c>
      <c r="M15" s="308"/>
      <c r="N15" s="308"/>
      <c r="O15" s="308"/>
      <c r="P15" s="309"/>
      <c r="Q15" s="310"/>
      <c r="R15" s="305">
        <v>-43.642054724052173</v>
      </c>
      <c r="S15" s="549">
        <v>-7.5099366244760157E-2</v>
      </c>
      <c r="T15" s="550"/>
      <c r="U15" s="657"/>
      <c r="V15" s="305">
        <v>-581.1241413385053</v>
      </c>
      <c r="W15" s="305">
        <v>-624.76619606255747</v>
      </c>
      <c r="X15" s="658"/>
      <c r="Y15" s="659"/>
      <c r="Z15" s="256">
        <v>-43.642054724052173</v>
      </c>
      <c r="AA15" s="549">
        <v>-7.5099366244760157E-2</v>
      </c>
      <c r="AB15" s="311"/>
      <c r="AD15" s="273"/>
      <c r="AE15" s="273"/>
      <c r="AF15" s="273"/>
      <c r="AG15" s="273"/>
    </row>
    <row r="16" spans="1:33" s="290" customFormat="1" ht="15" customHeight="1">
      <c r="A16" s="610"/>
      <c r="B16" s="627"/>
      <c r="C16" s="710" t="s">
        <v>88</v>
      </c>
      <c r="D16" s="710"/>
      <c r="E16" s="710"/>
      <c r="F16" s="710"/>
      <c r="G16" s="710"/>
      <c r="H16" s="660">
        <v>167486.64007419508</v>
      </c>
      <c r="I16" s="655">
        <v>179806.34323621058</v>
      </c>
      <c r="J16" s="655">
        <v>205375.95059952259</v>
      </c>
      <c r="K16" s="661">
        <v>196301.92067627725</v>
      </c>
      <c r="L16" s="660">
        <v>189169.62370692563</v>
      </c>
      <c r="M16" s="655"/>
      <c r="N16" s="655"/>
      <c r="O16" s="655"/>
      <c r="P16" s="284"/>
      <c r="Q16" s="285"/>
      <c r="R16" s="655">
        <v>21682.983632730553</v>
      </c>
      <c r="S16" s="551">
        <v>0.12946097445817281</v>
      </c>
      <c r="T16" s="550"/>
      <c r="U16" s="286"/>
      <c r="V16" s="662">
        <v>167486.64007419508</v>
      </c>
      <c r="W16" s="662">
        <v>189169.62370692563</v>
      </c>
      <c r="X16" s="287"/>
      <c r="Y16" s="288"/>
      <c r="Z16" s="662">
        <v>21682.983632730553</v>
      </c>
      <c r="AA16" s="551">
        <v>0.12946097445817281</v>
      </c>
      <c r="AB16" s="289"/>
      <c r="AD16" s="273"/>
      <c r="AE16" s="273"/>
      <c r="AF16" s="273"/>
      <c r="AG16" s="273"/>
    </row>
    <row r="17" spans="1:33" s="297" customFormat="1" ht="15" customHeight="1" thickBot="1">
      <c r="A17" s="610"/>
      <c r="B17" s="627"/>
      <c r="C17" s="710" t="s">
        <v>89</v>
      </c>
      <c r="D17" s="710"/>
      <c r="E17" s="710"/>
      <c r="F17" s="710"/>
      <c r="G17" s="710"/>
      <c r="H17" s="663">
        <v>5.03</v>
      </c>
      <c r="I17" s="656">
        <v>5.47</v>
      </c>
      <c r="J17" s="656">
        <v>6.34</v>
      </c>
      <c r="K17" s="664">
        <v>6.14</v>
      </c>
      <c r="L17" s="663">
        <v>5.97</v>
      </c>
      <c r="M17" s="656"/>
      <c r="N17" s="656"/>
      <c r="O17" s="656"/>
      <c r="P17" s="294"/>
      <c r="Q17" s="295"/>
      <c r="R17" s="656">
        <v>0.9399999999999995</v>
      </c>
      <c r="S17" s="552">
        <v>0.18687872763419472</v>
      </c>
      <c r="T17" s="550"/>
      <c r="U17" s="665"/>
      <c r="V17" s="666">
        <v>5.03</v>
      </c>
      <c r="W17" s="666">
        <v>5.97</v>
      </c>
      <c r="X17" s="667"/>
      <c r="Y17" s="668"/>
      <c r="Z17" s="666">
        <v>0.9399999999999995</v>
      </c>
      <c r="AA17" s="552">
        <v>0.18687872763419472</v>
      </c>
      <c r="AB17" s="296"/>
      <c r="AD17" s="273"/>
      <c r="AE17" s="273"/>
      <c r="AF17" s="273"/>
      <c r="AG17" s="273"/>
    </row>
    <row r="18" spans="1:33" ht="15.75" thickTop="1">
      <c r="A18" s="610"/>
      <c r="B18" s="627"/>
      <c r="C18" s="611"/>
      <c r="D18" s="611"/>
      <c r="E18" s="611"/>
      <c r="H18" s="172"/>
      <c r="I18" s="171"/>
      <c r="J18" s="171"/>
      <c r="K18" s="173"/>
      <c r="L18" s="172"/>
      <c r="M18" s="171"/>
      <c r="N18" s="171"/>
      <c r="O18" s="171"/>
      <c r="P18" s="113"/>
      <c r="Q18" s="109"/>
      <c r="R18" s="171"/>
      <c r="S18" s="549"/>
      <c r="T18" s="550"/>
      <c r="U18" s="4"/>
      <c r="V18" s="174"/>
      <c r="W18" s="174"/>
      <c r="X18" s="164"/>
      <c r="Y18" s="16"/>
      <c r="Z18" s="174"/>
      <c r="AA18" s="549"/>
      <c r="AB18"/>
      <c r="AD18" s="273"/>
      <c r="AE18" s="273"/>
      <c r="AF18" s="273"/>
      <c r="AG18" s="273"/>
    </row>
    <row r="19" spans="1:33" ht="15" customHeight="1">
      <c r="A19" s="710" t="s">
        <v>90</v>
      </c>
      <c r="B19" s="710"/>
      <c r="C19" s="710"/>
      <c r="D19" s="710"/>
      <c r="E19" s="710"/>
      <c r="F19" s="710"/>
      <c r="G19" s="710"/>
      <c r="H19" s="128"/>
      <c r="I19" s="32"/>
      <c r="J19" s="32"/>
      <c r="K19" s="118"/>
      <c r="L19" s="128"/>
      <c r="M19" s="32"/>
      <c r="N19" s="32"/>
      <c r="O19" s="32"/>
      <c r="P19" s="113"/>
      <c r="Q19" s="109"/>
      <c r="R19" s="32"/>
      <c r="S19" s="549"/>
      <c r="T19" s="550"/>
      <c r="U19" s="4"/>
      <c r="V19" s="10"/>
      <c r="W19" s="10"/>
      <c r="X19" s="164"/>
      <c r="Y19" s="16"/>
      <c r="Z19" s="10"/>
      <c r="AA19" s="549"/>
      <c r="AB19"/>
      <c r="AD19" s="273"/>
      <c r="AE19" s="273"/>
      <c r="AF19" s="273"/>
      <c r="AG19" s="273"/>
    </row>
    <row r="20" spans="1:33" s="273" customFormat="1" ht="15" customHeight="1">
      <c r="A20" s="610"/>
      <c r="B20" s="710" t="s">
        <v>84</v>
      </c>
      <c r="C20" s="710"/>
      <c r="D20" s="710"/>
      <c r="E20" s="710"/>
      <c r="F20" s="710"/>
      <c r="G20" s="710"/>
      <c r="H20" s="265">
        <v>33292459</v>
      </c>
      <c r="I20" s="264">
        <v>32870061</v>
      </c>
      <c r="J20" s="264">
        <v>32404112</v>
      </c>
      <c r="K20" s="266">
        <v>31978688</v>
      </c>
      <c r="L20" s="265">
        <v>31680718</v>
      </c>
      <c r="M20" s="264"/>
      <c r="N20" s="264"/>
      <c r="O20" s="264"/>
      <c r="P20" s="267"/>
      <c r="Q20" s="268"/>
      <c r="R20" s="264">
        <v>-1611741</v>
      </c>
      <c r="S20" s="549">
        <v>-4.841159374860235E-2</v>
      </c>
      <c r="T20" s="550"/>
      <c r="U20" s="269"/>
      <c r="V20" s="98">
        <v>33292459</v>
      </c>
      <c r="W20" s="98">
        <v>31680718</v>
      </c>
      <c r="X20" s="270"/>
      <c r="Y20" s="271"/>
      <c r="Z20" s="98">
        <v>-1611741</v>
      </c>
      <c r="AA20" s="549">
        <v>-4.841159374860235E-2</v>
      </c>
      <c r="AB20" s="272"/>
    </row>
    <row r="21" spans="1:33" s="273" customFormat="1" ht="15" customHeight="1">
      <c r="A21" s="610"/>
      <c r="B21" s="710" t="s">
        <v>91</v>
      </c>
      <c r="C21" s="710"/>
      <c r="D21" s="710"/>
      <c r="E21" s="710"/>
      <c r="F21" s="710"/>
      <c r="G21" s="710"/>
      <c r="H21" s="265">
        <v>49670</v>
      </c>
      <c r="I21" s="264">
        <v>41352</v>
      </c>
      <c r="J21" s="264">
        <v>47284.149465276969</v>
      </c>
      <c r="K21" s="266">
        <v>53183</v>
      </c>
      <c r="L21" s="265">
        <v>46818.305781588017</v>
      </c>
      <c r="M21" s="264"/>
      <c r="N21" s="264"/>
      <c r="O21" s="264"/>
      <c r="P21" s="267"/>
      <c r="Q21" s="268"/>
      <c r="R21" s="264">
        <v>-2851.6942184119835</v>
      </c>
      <c r="S21" s="549">
        <v>-5.741280890702604E-2</v>
      </c>
      <c r="T21" s="550"/>
      <c r="U21" s="269"/>
      <c r="V21" s="98">
        <v>49670</v>
      </c>
      <c r="W21" s="264">
        <v>46818.305781588017</v>
      </c>
      <c r="X21" s="270"/>
      <c r="Y21" s="271"/>
      <c r="Z21" s="98">
        <v>-2851.6942184119835</v>
      </c>
      <c r="AA21" s="549">
        <v>-5.741280890702604E-2</v>
      </c>
      <c r="AB21" s="272"/>
    </row>
    <row r="22" spans="1:33" s="273" customFormat="1" ht="15" customHeight="1">
      <c r="A22" s="610"/>
      <c r="B22" s="627"/>
      <c r="C22" s="710" t="s">
        <v>423</v>
      </c>
      <c r="D22" s="710"/>
      <c r="E22" s="710"/>
      <c r="F22" s="710"/>
      <c r="G22" s="710"/>
      <c r="H22" s="275">
        <v>33342129</v>
      </c>
      <c r="I22" s="274">
        <v>32911413</v>
      </c>
      <c r="J22" s="274">
        <v>32451396.149465278</v>
      </c>
      <c r="K22" s="276">
        <v>32031871</v>
      </c>
      <c r="L22" s="275">
        <v>31727536.305781588</v>
      </c>
      <c r="M22" s="274"/>
      <c r="N22" s="274"/>
      <c r="O22" s="274"/>
      <c r="P22" s="267"/>
      <c r="Q22" s="268"/>
      <c r="R22" s="274">
        <v>-1614592.694218412</v>
      </c>
      <c r="S22" s="551">
        <v>-4.8425002921031586E-2</v>
      </c>
      <c r="T22" s="550"/>
      <c r="U22" s="269"/>
      <c r="V22" s="277">
        <v>33342129</v>
      </c>
      <c r="W22" s="277">
        <v>31727536.305781588</v>
      </c>
      <c r="X22" s="270"/>
      <c r="Y22" s="271"/>
      <c r="Z22" s="277">
        <v>-1614592.694218412</v>
      </c>
      <c r="AA22" s="551">
        <v>-4.8425002921031586E-2</v>
      </c>
      <c r="AB22" s="272"/>
    </row>
    <row r="23" spans="1:33" ht="15">
      <c r="A23" s="610"/>
      <c r="B23" s="627"/>
      <c r="C23" s="710"/>
      <c r="D23" s="710"/>
      <c r="E23" s="710"/>
      <c r="H23" s="128"/>
      <c r="I23" s="32"/>
      <c r="J23" s="32"/>
      <c r="K23" s="118"/>
      <c r="L23" s="128"/>
      <c r="M23" s="32"/>
      <c r="N23" s="32"/>
      <c r="O23" s="32"/>
      <c r="P23" s="113"/>
      <c r="Q23" s="109"/>
      <c r="R23" s="32"/>
      <c r="S23" s="549"/>
      <c r="T23" s="550"/>
      <c r="U23" s="4"/>
      <c r="V23" s="10"/>
      <c r="W23" s="10"/>
      <c r="X23" s="164"/>
      <c r="Y23" s="16"/>
      <c r="Z23" s="10"/>
      <c r="AA23" s="549"/>
      <c r="AB23"/>
      <c r="AD23" s="273"/>
      <c r="AE23" s="273"/>
      <c r="AF23" s="273"/>
      <c r="AG23" s="273"/>
    </row>
    <row r="24" spans="1:33" s="290" customFormat="1" ht="15" customHeight="1">
      <c r="A24" s="610"/>
      <c r="B24" s="710" t="s">
        <v>440</v>
      </c>
      <c r="C24" s="710"/>
      <c r="D24" s="710"/>
      <c r="E24" s="710"/>
      <c r="F24" s="710"/>
      <c r="G24" s="710"/>
      <c r="H24" s="282">
        <v>169050.9504055336</v>
      </c>
      <c r="I24" s="281">
        <v>178343.55839110183</v>
      </c>
      <c r="J24" s="281">
        <v>206792.74137916317</v>
      </c>
      <c r="K24" s="283">
        <v>197046.61982498443</v>
      </c>
      <c r="L24" s="282">
        <v>190096.02017298818</v>
      </c>
      <c r="M24" s="281"/>
      <c r="N24" s="281"/>
      <c r="O24" s="281"/>
      <c r="P24" s="284"/>
      <c r="Q24" s="285"/>
      <c r="R24" s="281">
        <v>21045.069767454581</v>
      </c>
      <c r="S24" s="549">
        <v>0.12448950873668502</v>
      </c>
      <c r="T24" s="550"/>
      <c r="U24" s="286"/>
      <c r="V24" s="252">
        <v>169050.9504055336</v>
      </c>
      <c r="W24" s="252">
        <v>190096.02017298818</v>
      </c>
      <c r="X24" s="287"/>
      <c r="Y24" s="288"/>
      <c r="Z24" s="252">
        <v>21045.069767454581</v>
      </c>
      <c r="AA24" s="549">
        <v>0.12448950873668502</v>
      </c>
      <c r="AB24" s="289"/>
      <c r="AD24" s="273"/>
      <c r="AE24" s="273"/>
      <c r="AF24" s="273"/>
      <c r="AG24" s="273"/>
    </row>
    <row r="25" spans="1:33" s="312" customFormat="1" ht="15" customHeight="1">
      <c r="A25" s="610"/>
      <c r="B25" s="710" t="s">
        <v>85</v>
      </c>
      <c r="C25" s="710"/>
      <c r="D25" s="710"/>
      <c r="E25" s="710"/>
      <c r="F25" s="710"/>
      <c r="G25" s="710"/>
      <c r="H25" s="306">
        <v>-583.83426699250936</v>
      </c>
      <c r="I25" s="305">
        <v>-571.44763966912035</v>
      </c>
      <c r="J25" s="305">
        <v>-677.65722574192296</v>
      </c>
      <c r="K25" s="307">
        <v>-604.77496057476196</v>
      </c>
      <c r="L25" s="306">
        <v>-625.02341458201408</v>
      </c>
      <c r="M25" s="308"/>
      <c r="N25" s="308"/>
      <c r="O25" s="308"/>
      <c r="P25" s="309"/>
      <c r="Q25" s="310"/>
      <c r="R25" s="305">
        <v>-41.189147589504728</v>
      </c>
      <c r="S25" s="549">
        <v>-7.0549383477748473E-2</v>
      </c>
      <c r="T25" s="550"/>
      <c r="U25" s="657"/>
      <c r="V25" s="305">
        <v>-583.83426699250936</v>
      </c>
      <c r="W25" s="305">
        <v>-625.02341458201408</v>
      </c>
      <c r="X25" s="658"/>
      <c r="Y25" s="659"/>
      <c r="Z25" s="256">
        <v>-41.189147589504728</v>
      </c>
      <c r="AA25" s="549">
        <v>-7.0549383477748473E-2</v>
      </c>
      <c r="AB25" s="311"/>
      <c r="AD25" s="273"/>
      <c r="AE25" s="273"/>
      <c r="AF25" s="273"/>
      <c r="AG25" s="273"/>
    </row>
    <row r="26" spans="1:33" s="290" customFormat="1" ht="15" customHeight="1">
      <c r="A26" s="610"/>
      <c r="B26" s="627"/>
      <c r="C26" s="710" t="s">
        <v>428</v>
      </c>
      <c r="D26" s="710"/>
      <c r="E26" s="710"/>
      <c r="F26" s="710"/>
      <c r="G26" s="710"/>
      <c r="H26" s="660">
        <v>168467.11613854108</v>
      </c>
      <c r="I26" s="655">
        <v>177772.11075143272</v>
      </c>
      <c r="J26" s="655">
        <v>206115.08415342125</v>
      </c>
      <c r="K26" s="661">
        <v>196441.84486440968</v>
      </c>
      <c r="L26" s="660">
        <v>189470.99675840617</v>
      </c>
      <c r="M26" s="655"/>
      <c r="N26" s="655"/>
      <c r="O26" s="655"/>
      <c r="P26" s="284"/>
      <c r="Q26" s="285"/>
      <c r="R26" s="655">
        <v>21003.880619865085</v>
      </c>
      <c r="S26" s="551">
        <v>0.12467644191518229</v>
      </c>
      <c r="T26" s="550"/>
      <c r="U26" s="286"/>
      <c r="V26" s="662">
        <v>168467.11613854108</v>
      </c>
      <c r="W26" s="662">
        <v>189470.99675840617</v>
      </c>
      <c r="X26" s="287"/>
      <c r="Y26" s="288"/>
      <c r="Z26" s="662">
        <v>21003.880619865085</v>
      </c>
      <c r="AA26" s="551">
        <v>0.12467644191518229</v>
      </c>
      <c r="AB26" s="289"/>
      <c r="AD26" s="273"/>
      <c r="AE26" s="273"/>
      <c r="AF26" s="273"/>
      <c r="AG26" s="273"/>
    </row>
    <row r="27" spans="1:33" s="297" customFormat="1" ht="15" customHeight="1" thickBot="1">
      <c r="A27" s="610"/>
      <c r="B27" s="627"/>
      <c r="C27" s="710" t="s">
        <v>92</v>
      </c>
      <c r="D27" s="710"/>
      <c r="E27" s="710"/>
      <c r="F27" s="710"/>
      <c r="G27" s="710"/>
      <c r="H27" s="663">
        <v>5.05</v>
      </c>
      <c r="I27" s="656">
        <v>5.4</v>
      </c>
      <c r="J27" s="656">
        <v>6.35</v>
      </c>
      <c r="K27" s="664">
        <v>6.13</v>
      </c>
      <c r="L27" s="663">
        <v>5.97</v>
      </c>
      <c r="M27" s="656"/>
      <c r="N27" s="656"/>
      <c r="O27" s="656"/>
      <c r="P27" s="294"/>
      <c r="Q27" s="295"/>
      <c r="R27" s="656">
        <v>0.91999999999999993</v>
      </c>
      <c r="S27" s="552">
        <v>0.18217821782178217</v>
      </c>
      <c r="T27" s="550"/>
      <c r="U27" s="665"/>
      <c r="V27" s="666">
        <v>5.05</v>
      </c>
      <c r="W27" s="666">
        <v>5.97</v>
      </c>
      <c r="X27" s="667"/>
      <c r="Y27" s="668"/>
      <c r="Z27" s="666">
        <v>0.91999999999999993</v>
      </c>
      <c r="AA27" s="552">
        <v>0.18217821782178217</v>
      </c>
      <c r="AB27" s="296"/>
      <c r="AD27" s="273"/>
      <c r="AE27" s="273"/>
      <c r="AF27" s="273"/>
      <c r="AG27" s="273"/>
    </row>
    <row r="28" spans="1:33" ht="15.75" thickTop="1">
      <c r="A28" s="610"/>
      <c r="B28" s="627"/>
      <c r="C28" s="611"/>
      <c r="D28" s="611"/>
      <c r="E28" s="611"/>
      <c r="H28" s="670"/>
      <c r="I28" s="32"/>
      <c r="J28" s="32"/>
      <c r="K28" s="118"/>
      <c r="L28" s="128"/>
      <c r="M28" s="32"/>
      <c r="N28" s="32"/>
      <c r="O28" s="32"/>
      <c r="P28" s="113"/>
      <c r="Q28" s="109"/>
      <c r="R28" s="32"/>
      <c r="S28" s="549"/>
      <c r="T28" s="550"/>
      <c r="U28" s="4"/>
      <c r="V28" s="10"/>
      <c r="W28" s="10"/>
      <c r="X28" s="164"/>
      <c r="Y28" s="16"/>
      <c r="Z28" s="10"/>
      <c r="AA28" s="549"/>
      <c r="AB28"/>
      <c r="AD28" s="273"/>
      <c r="AE28" s="273"/>
      <c r="AF28" s="273"/>
      <c r="AG28" s="273"/>
    </row>
    <row r="29" spans="1:33" s="290" customFormat="1" ht="15" customHeight="1">
      <c r="A29" s="610"/>
      <c r="B29" s="710" t="s">
        <v>79</v>
      </c>
      <c r="C29" s="710"/>
      <c r="D29" s="710"/>
      <c r="E29" s="710"/>
      <c r="F29" s="710"/>
      <c r="G29" s="710"/>
      <c r="H29" s="282">
        <v>168067.76421553359</v>
      </c>
      <c r="I29" s="281">
        <v>180384.91707309539</v>
      </c>
      <c r="J29" s="281">
        <v>206052.00172916317</v>
      </c>
      <c r="K29" s="283">
        <v>196907.09953565319</v>
      </c>
      <c r="L29" s="282">
        <v>189794.38990298819</v>
      </c>
      <c r="M29" s="281"/>
      <c r="N29" s="281"/>
      <c r="O29" s="281"/>
      <c r="P29" s="284"/>
      <c r="Q29" s="285"/>
      <c r="R29" s="281">
        <v>21726.625687454594</v>
      </c>
      <c r="S29" s="549">
        <v>0.12927300954388801</v>
      </c>
      <c r="T29" s="550"/>
      <c r="U29" s="286"/>
      <c r="V29" s="252">
        <v>168067.76421553359</v>
      </c>
      <c r="W29" s="252">
        <v>189794.38990298819</v>
      </c>
      <c r="X29" s="287"/>
      <c r="Y29" s="288"/>
      <c r="Z29" s="252">
        <v>21726.625687454594</v>
      </c>
      <c r="AA29" s="549">
        <v>0.12927300954388801</v>
      </c>
      <c r="AB29" s="289"/>
      <c r="AD29" s="273"/>
      <c r="AE29" s="273"/>
      <c r="AF29" s="273"/>
      <c r="AG29" s="273"/>
    </row>
    <row r="30" spans="1:33" s="312" customFormat="1" ht="15" customHeight="1">
      <c r="A30" s="610"/>
      <c r="B30" s="710" t="s">
        <v>87</v>
      </c>
      <c r="C30" s="710"/>
      <c r="D30" s="710"/>
      <c r="E30" s="710"/>
      <c r="F30" s="710"/>
      <c r="G30" s="710"/>
      <c r="H30" s="306">
        <v>-580.43977297469974</v>
      </c>
      <c r="I30" s="305">
        <v>-577.98697520714995</v>
      </c>
      <c r="J30" s="305">
        <v>-675.23040827789896</v>
      </c>
      <c r="K30" s="307">
        <v>-604.34686543932605</v>
      </c>
      <c r="L30" s="306">
        <v>-624.03196678820257</v>
      </c>
      <c r="M30" s="308"/>
      <c r="N30" s="308"/>
      <c r="O30" s="308"/>
      <c r="P30" s="309"/>
      <c r="Q30" s="310"/>
      <c r="R30" s="305">
        <v>-43.592193813502831</v>
      </c>
      <c r="S30" s="549">
        <v>-7.5102010308661135E-2</v>
      </c>
      <c r="T30" s="550"/>
      <c r="U30" s="657"/>
      <c r="V30" s="305">
        <v>-580.43977297469974</v>
      </c>
      <c r="W30" s="305">
        <v>-624.03196678820257</v>
      </c>
      <c r="X30" s="658"/>
      <c r="Y30" s="659"/>
      <c r="Z30" s="256">
        <v>-43.592193813502831</v>
      </c>
      <c r="AA30" s="549">
        <v>-7.5102010308661135E-2</v>
      </c>
      <c r="AB30" s="311"/>
      <c r="AD30" s="273"/>
      <c r="AE30" s="273"/>
      <c r="AF30" s="273"/>
      <c r="AG30" s="273"/>
    </row>
    <row r="31" spans="1:33" s="290" customFormat="1" ht="15" customHeight="1">
      <c r="A31" s="610"/>
      <c r="B31" s="627"/>
      <c r="C31" s="710" t="s">
        <v>93</v>
      </c>
      <c r="D31" s="710"/>
      <c r="E31" s="710"/>
      <c r="F31" s="710"/>
      <c r="G31" s="710"/>
      <c r="H31" s="660">
        <v>167487.32444255889</v>
      </c>
      <c r="I31" s="655">
        <v>179806.93009788825</v>
      </c>
      <c r="J31" s="655">
        <v>205376.77132088528</v>
      </c>
      <c r="K31" s="661">
        <v>196302.75267021387</v>
      </c>
      <c r="L31" s="660">
        <v>189170.35793619999</v>
      </c>
      <c r="M31" s="655"/>
      <c r="N31" s="655"/>
      <c r="O31" s="655"/>
      <c r="P31" s="284"/>
      <c r="Q31" s="285"/>
      <c r="R31" s="655">
        <v>21683.033493641095</v>
      </c>
      <c r="S31" s="551">
        <v>0.12946074316852235</v>
      </c>
      <c r="T31" s="550"/>
      <c r="U31" s="286"/>
      <c r="V31" s="662">
        <v>167487.32444255889</v>
      </c>
      <c r="W31" s="662">
        <v>189170.35793619999</v>
      </c>
      <c r="X31" s="287"/>
      <c r="Y31" s="288"/>
      <c r="Z31" s="662">
        <v>21683.033493641095</v>
      </c>
      <c r="AA31" s="551">
        <v>0.12946074316852235</v>
      </c>
      <c r="AB31" s="289"/>
      <c r="AD31" s="273"/>
      <c r="AE31" s="273"/>
      <c r="AF31" s="273"/>
      <c r="AG31" s="273"/>
    </row>
    <row r="32" spans="1:33" s="297" customFormat="1" ht="15" customHeight="1" thickBot="1">
      <c r="A32" s="610"/>
      <c r="B32" s="627"/>
      <c r="C32" s="710" t="s">
        <v>94</v>
      </c>
      <c r="D32" s="710"/>
      <c r="E32" s="710"/>
      <c r="F32" s="710"/>
      <c r="G32" s="710"/>
      <c r="H32" s="663">
        <v>5.0199999999999996</v>
      </c>
      <c r="I32" s="656">
        <v>5.46</v>
      </c>
      <c r="J32" s="656">
        <v>6.33</v>
      </c>
      <c r="K32" s="664">
        <v>6.13</v>
      </c>
      <c r="L32" s="663">
        <v>5.96</v>
      </c>
      <c r="M32" s="656"/>
      <c r="N32" s="656"/>
      <c r="O32" s="656"/>
      <c r="P32" s="294"/>
      <c r="Q32" s="295"/>
      <c r="R32" s="656">
        <v>0.94000000000000039</v>
      </c>
      <c r="S32" s="552">
        <v>0.18725099601593634</v>
      </c>
      <c r="T32" s="550"/>
      <c r="U32" s="665"/>
      <c r="V32" s="666">
        <v>5.0199999999999996</v>
      </c>
      <c r="W32" s="666">
        <v>5.96</v>
      </c>
      <c r="X32" s="667"/>
      <c r="Y32" s="668"/>
      <c r="Z32" s="666">
        <v>0.94000000000000039</v>
      </c>
      <c r="AA32" s="552">
        <v>0.18725099601593634</v>
      </c>
      <c r="AB32" s="296"/>
      <c r="AD32" s="273"/>
      <c r="AE32" s="273"/>
      <c r="AF32" s="273"/>
      <c r="AG32" s="273"/>
    </row>
    <row r="33" spans="1:33" ht="15.75" thickTop="1">
      <c r="A33" s="610"/>
      <c r="B33" s="611"/>
      <c r="C33" s="614"/>
      <c r="D33" s="611"/>
      <c r="E33" s="611"/>
      <c r="H33" s="6"/>
      <c r="I33" s="7"/>
      <c r="J33" s="7"/>
      <c r="K33" s="7"/>
      <c r="L33" s="6"/>
      <c r="M33" s="7"/>
      <c r="N33" s="7"/>
      <c r="O33" s="7"/>
      <c r="P33" s="175"/>
      <c r="Q33" s="546"/>
      <c r="R33" s="175"/>
      <c r="S33" s="549"/>
      <c r="T33" s="553"/>
      <c r="U33" s="547"/>
      <c r="V33" s="175"/>
      <c r="W33" s="175"/>
      <c r="X33" s="175"/>
      <c r="Y33" s="546"/>
      <c r="Z33" s="10"/>
      <c r="AA33" s="556"/>
      <c r="AB33"/>
      <c r="AD33" s="273"/>
      <c r="AE33" s="273"/>
      <c r="AF33" s="273"/>
      <c r="AG33" s="273"/>
    </row>
    <row r="34" spans="1:33" ht="15" customHeight="1">
      <c r="A34" s="713" t="s">
        <v>95</v>
      </c>
      <c r="B34" s="713"/>
      <c r="C34" s="713"/>
      <c r="D34" s="713"/>
      <c r="E34" s="713"/>
      <c r="F34" s="713"/>
      <c r="G34" s="713"/>
      <c r="H34" s="169"/>
      <c r="I34" s="165"/>
      <c r="J34" s="165"/>
      <c r="K34" s="170"/>
      <c r="L34" s="169"/>
      <c r="M34" s="165"/>
      <c r="N34" s="165"/>
      <c r="O34" s="165"/>
      <c r="P34" s="175"/>
      <c r="Q34" s="16"/>
      <c r="R34" s="7"/>
      <c r="S34" s="554"/>
      <c r="T34" s="550"/>
      <c r="U34" s="4"/>
      <c r="V34" s="4"/>
      <c r="W34" s="4"/>
      <c r="X34" s="164"/>
      <c r="Y34" s="16"/>
      <c r="Z34" s="7"/>
      <c r="AA34" s="556"/>
      <c r="AB34"/>
      <c r="AD34" s="273"/>
      <c r="AE34" s="273"/>
      <c r="AF34" s="273"/>
      <c r="AG34" s="273"/>
    </row>
    <row r="35" spans="1:33" s="290" customFormat="1" ht="15" customHeight="1">
      <c r="A35" s="610"/>
      <c r="B35" s="710" t="s">
        <v>392</v>
      </c>
      <c r="C35" s="710"/>
      <c r="D35" s="710"/>
      <c r="E35" s="710"/>
      <c r="F35" s="710"/>
      <c r="G35" s="710"/>
      <c r="H35" s="282">
        <v>2257725.180744404</v>
      </c>
      <c r="I35" s="281">
        <v>2281962.6927772593</v>
      </c>
      <c r="J35" s="281">
        <v>2301704.0033820234</v>
      </c>
      <c r="K35" s="283">
        <v>2370896.3817629777</v>
      </c>
      <c r="L35" s="282">
        <v>2482887.6711231321</v>
      </c>
      <c r="M35" s="281"/>
      <c r="N35" s="281"/>
      <c r="O35" s="281"/>
      <c r="P35" s="281"/>
      <c r="Q35" s="292"/>
      <c r="R35" s="281">
        <v>225162.49037872814</v>
      </c>
      <c r="S35" s="549">
        <v>9.972980427338321E-2</v>
      </c>
      <c r="T35" s="555"/>
      <c r="U35" s="285"/>
      <c r="V35" s="281">
        <v>2257725.180744404</v>
      </c>
      <c r="W35" s="281">
        <v>2482887.6711231321</v>
      </c>
      <c r="X35" s="284"/>
      <c r="Y35" s="292"/>
      <c r="Z35" s="281">
        <v>225162.49037872814</v>
      </c>
      <c r="AA35" s="549">
        <v>9.972980427338321E-2</v>
      </c>
      <c r="AB35" s="289"/>
      <c r="AD35" s="273"/>
      <c r="AE35" s="273"/>
      <c r="AF35" s="273"/>
      <c r="AG35" s="273"/>
    </row>
    <row r="36" spans="1:33" s="290" customFormat="1" ht="15" customHeight="1">
      <c r="A36" s="610"/>
      <c r="B36" s="710" t="s">
        <v>393</v>
      </c>
      <c r="C36" s="710"/>
      <c r="D36" s="710"/>
      <c r="E36" s="710"/>
      <c r="F36" s="710"/>
      <c r="G36" s="710"/>
      <c r="H36" s="282">
        <v>2207812.090794404</v>
      </c>
      <c r="I36" s="281">
        <v>2238046.5579022593</v>
      </c>
      <c r="J36" s="281">
        <v>2277699.4606270231</v>
      </c>
      <c r="K36" s="283">
        <v>2349255.0538479774</v>
      </c>
      <c r="L36" s="282">
        <v>2408881.6410281323</v>
      </c>
      <c r="M36" s="281"/>
      <c r="N36" s="281"/>
      <c r="O36" s="281"/>
      <c r="P36" s="281"/>
      <c r="Q36" s="292"/>
      <c r="R36" s="281">
        <v>201069.55023372825</v>
      </c>
      <c r="S36" s="549">
        <v>9.1071858457564839E-2</v>
      </c>
      <c r="T36" s="555"/>
      <c r="U36" s="285"/>
      <c r="V36" s="281">
        <v>2207812.090794404</v>
      </c>
      <c r="W36" s="281">
        <v>2408881.6410281323</v>
      </c>
      <c r="X36" s="284"/>
      <c r="Y36" s="292"/>
      <c r="Z36" s="281">
        <v>201069.55023372825</v>
      </c>
      <c r="AA36" s="549">
        <v>9.1071858457564839E-2</v>
      </c>
      <c r="AB36" s="289"/>
      <c r="AD36" s="273"/>
      <c r="AE36" s="273"/>
      <c r="AF36" s="273"/>
      <c r="AG36" s="273"/>
    </row>
    <row r="37" spans="1:33" ht="15">
      <c r="A37" s="610"/>
      <c r="B37" s="614"/>
      <c r="C37" s="614"/>
      <c r="D37" s="611"/>
      <c r="E37" s="611"/>
      <c r="H37" s="177"/>
      <c r="I37" s="176"/>
      <c r="J37" s="176"/>
      <c r="K37" s="178"/>
      <c r="L37" s="177"/>
      <c r="M37" s="141"/>
      <c r="N37" s="141"/>
      <c r="O37" s="141"/>
      <c r="P37" s="176"/>
      <c r="Q37" s="177"/>
      <c r="R37" s="176"/>
      <c r="S37" s="549"/>
      <c r="T37" s="555"/>
      <c r="U37" s="109"/>
      <c r="V37" s="109"/>
      <c r="W37" s="109"/>
      <c r="X37" s="113"/>
      <c r="Y37" s="154"/>
      <c r="Z37" s="179"/>
      <c r="AA37" s="556"/>
      <c r="AB37"/>
      <c r="AD37" s="273"/>
      <c r="AE37" s="273"/>
      <c r="AF37" s="273"/>
      <c r="AG37" s="273"/>
    </row>
    <row r="38" spans="1:33" s="316" customFormat="1" ht="15" customHeight="1">
      <c r="A38" s="610"/>
      <c r="B38" s="710" t="s">
        <v>441</v>
      </c>
      <c r="C38" s="710"/>
      <c r="D38" s="710"/>
      <c r="E38" s="710"/>
      <c r="F38" s="710"/>
      <c r="G38" s="710"/>
      <c r="H38" s="321">
        <v>0.29950669257237961</v>
      </c>
      <c r="I38" s="320">
        <v>0.31261432793022409</v>
      </c>
      <c r="J38" s="320">
        <v>0.35937330095496367</v>
      </c>
      <c r="K38" s="322">
        <v>0.33244239831090772</v>
      </c>
      <c r="L38" s="321">
        <v>0.3062498918237383</v>
      </c>
      <c r="M38" s="323"/>
      <c r="N38" s="323"/>
      <c r="O38" s="323"/>
      <c r="P38" s="320"/>
      <c r="Q38" s="324"/>
      <c r="R38" s="320">
        <v>6.7431992513586891E-3</v>
      </c>
      <c r="S38" s="549" t="s">
        <v>106</v>
      </c>
      <c r="T38" s="555"/>
      <c r="U38" s="315"/>
      <c r="V38" s="320">
        <v>0.29950669257237961</v>
      </c>
      <c r="W38" s="320">
        <v>0.3062498918237383</v>
      </c>
      <c r="X38" s="325"/>
      <c r="Y38" s="324"/>
      <c r="Z38" s="320">
        <v>6.7431992513586891E-3</v>
      </c>
      <c r="AA38" s="549" t="s">
        <v>106</v>
      </c>
      <c r="AB38" s="326"/>
      <c r="AD38" s="273"/>
      <c r="AE38" s="273"/>
      <c r="AF38" s="273"/>
      <c r="AG38" s="273"/>
    </row>
    <row r="39" spans="1:33" s="316" customFormat="1" ht="15" customHeight="1">
      <c r="A39" s="610"/>
      <c r="B39" s="710" t="s">
        <v>442</v>
      </c>
      <c r="C39" s="710"/>
      <c r="D39" s="710"/>
      <c r="E39" s="710"/>
      <c r="F39" s="710"/>
      <c r="G39" s="710"/>
      <c r="H39" s="321">
        <v>0.30627778715480541</v>
      </c>
      <c r="I39" s="320">
        <v>0.31874861183989811</v>
      </c>
      <c r="J39" s="320">
        <v>0.36316071536889355</v>
      </c>
      <c r="K39" s="322">
        <v>0.335504856319846</v>
      </c>
      <c r="L39" s="321">
        <v>0.31565854782612479</v>
      </c>
      <c r="M39" s="323"/>
      <c r="N39" s="323"/>
      <c r="O39" s="323"/>
      <c r="P39" s="320"/>
      <c r="Q39" s="324"/>
      <c r="R39" s="320">
        <v>9.380760671319377E-3</v>
      </c>
      <c r="S39" s="549" t="s">
        <v>106</v>
      </c>
      <c r="T39" s="555"/>
      <c r="U39" s="315"/>
      <c r="V39" s="320">
        <v>0.30627778715480541</v>
      </c>
      <c r="W39" s="320">
        <v>0.31565854782612479</v>
      </c>
      <c r="X39" s="325"/>
      <c r="Y39" s="324"/>
      <c r="Z39" s="320">
        <v>9.380760671319377E-3</v>
      </c>
      <c r="AA39" s="549" t="s">
        <v>106</v>
      </c>
      <c r="AB39" s="326"/>
      <c r="AD39" s="273"/>
      <c r="AE39" s="273"/>
      <c r="AF39" s="273"/>
      <c r="AG39" s="273"/>
    </row>
    <row r="40" spans="1:33" s="316" customFormat="1" ht="15">
      <c r="A40" s="610"/>
      <c r="B40" s="614"/>
      <c r="C40" s="614"/>
      <c r="D40" s="611"/>
      <c r="E40" s="611"/>
      <c r="F40" s="3"/>
      <c r="G40" s="3"/>
      <c r="H40" s="321"/>
      <c r="I40" s="320"/>
      <c r="J40" s="320"/>
      <c r="K40" s="322"/>
      <c r="L40" s="321"/>
      <c r="M40" s="323"/>
      <c r="N40" s="323"/>
      <c r="O40" s="323"/>
      <c r="P40" s="320"/>
      <c r="Q40" s="321"/>
      <c r="R40" s="320"/>
      <c r="S40" s="549"/>
      <c r="T40" s="555"/>
      <c r="U40" s="315"/>
      <c r="V40" s="320"/>
      <c r="W40" s="320"/>
      <c r="X40" s="325"/>
      <c r="Y40" s="324"/>
      <c r="Z40" s="320"/>
      <c r="AA40" s="549"/>
      <c r="AB40" s="326"/>
      <c r="AD40" s="273"/>
      <c r="AE40" s="273"/>
      <c r="AF40" s="273"/>
      <c r="AG40" s="273"/>
    </row>
    <row r="41" spans="1:33" s="316" customFormat="1" ht="15" customHeight="1">
      <c r="A41" s="610"/>
      <c r="B41" s="710" t="s">
        <v>96</v>
      </c>
      <c r="C41" s="710"/>
      <c r="D41" s="710"/>
      <c r="E41" s="710"/>
      <c r="F41" s="710"/>
      <c r="G41" s="710"/>
      <c r="H41" s="321">
        <v>0.30449650115841204</v>
      </c>
      <c r="I41" s="320">
        <v>0.32239707692617753</v>
      </c>
      <c r="J41" s="320">
        <v>0.36185985954870364</v>
      </c>
      <c r="K41" s="322">
        <v>0.33526729967123481</v>
      </c>
      <c r="L41" s="321">
        <v>0.31515768424717161</v>
      </c>
      <c r="M41" s="323"/>
      <c r="N41" s="323"/>
      <c r="O41" s="323"/>
      <c r="P41" s="320"/>
      <c r="Q41" s="321"/>
      <c r="R41" s="320">
        <v>1.0661183088759574E-2</v>
      </c>
      <c r="S41" s="549" t="s">
        <v>106</v>
      </c>
      <c r="T41" s="555"/>
      <c r="U41" s="315"/>
      <c r="V41" s="320">
        <v>0.30449650115841204</v>
      </c>
      <c r="W41" s="320">
        <v>0.31515768424717161</v>
      </c>
      <c r="X41" s="325"/>
      <c r="Y41" s="324"/>
      <c r="Z41" s="320">
        <v>1.0661183088759574E-2</v>
      </c>
      <c r="AA41" s="549" t="s">
        <v>106</v>
      </c>
      <c r="AB41" s="326"/>
      <c r="AD41" s="273"/>
      <c r="AE41" s="273"/>
      <c r="AF41" s="273"/>
      <c r="AG41" s="273"/>
    </row>
    <row r="42" spans="1:33" s="316" customFormat="1" ht="15">
      <c r="A42" s="610"/>
      <c r="B42" s="611"/>
      <c r="C42" s="611"/>
      <c r="D42" s="611"/>
      <c r="E42" s="611"/>
      <c r="F42" s="3"/>
      <c r="G42" s="3"/>
      <c r="H42" s="324"/>
      <c r="I42" s="315"/>
      <c r="J42" s="315"/>
      <c r="K42" s="325"/>
      <c r="L42" s="324"/>
      <c r="M42" s="327"/>
      <c r="N42" s="327"/>
      <c r="O42" s="327"/>
      <c r="P42" s="315"/>
      <c r="Q42" s="321"/>
      <c r="R42" s="315"/>
      <c r="S42" s="549"/>
      <c r="T42" s="555"/>
      <c r="U42" s="315"/>
      <c r="V42" s="315"/>
      <c r="W42" s="315"/>
      <c r="X42" s="325"/>
      <c r="Y42" s="324"/>
      <c r="Z42" s="315"/>
      <c r="AA42" s="549"/>
      <c r="AB42" s="326"/>
      <c r="AD42" s="273"/>
      <c r="AE42" s="273"/>
      <c r="AF42" s="273"/>
      <c r="AG42" s="273"/>
    </row>
    <row r="43" spans="1:33" s="316" customFormat="1" ht="15" customHeight="1">
      <c r="A43" s="713" t="s">
        <v>97</v>
      </c>
      <c r="B43" s="713"/>
      <c r="C43" s="713"/>
      <c r="D43" s="713"/>
      <c r="E43" s="713"/>
      <c r="F43" s="713"/>
      <c r="G43" s="713"/>
      <c r="H43" s="324"/>
      <c r="I43" s="315"/>
      <c r="J43" s="315"/>
      <c r="K43" s="325"/>
      <c r="L43" s="324"/>
      <c r="M43" s="327"/>
      <c r="N43" s="327"/>
      <c r="O43" s="327"/>
      <c r="P43" s="315"/>
      <c r="Q43" s="321"/>
      <c r="R43" s="315"/>
      <c r="S43" s="549"/>
      <c r="T43" s="555"/>
      <c r="U43" s="315"/>
      <c r="V43" s="315"/>
      <c r="W43" s="315"/>
      <c r="X43" s="325"/>
      <c r="Y43" s="324"/>
      <c r="Z43" s="315"/>
      <c r="AA43" s="549"/>
      <c r="AB43" s="326"/>
      <c r="AD43" s="273"/>
      <c r="AE43" s="273"/>
      <c r="AF43" s="273"/>
      <c r="AG43" s="273"/>
    </row>
    <row r="44" spans="1:33" s="316" customFormat="1" ht="15" customHeight="1">
      <c r="A44" s="610"/>
      <c r="B44" s="710" t="s">
        <v>424</v>
      </c>
      <c r="C44" s="710"/>
      <c r="D44" s="710"/>
      <c r="E44" s="710"/>
      <c r="F44" s="710"/>
      <c r="G44" s="710"/>
      <c r="H44" s="321">
        <v>0.2085889745630651</v>
      </c>
      <c r="I44" s="320">
        <v>0.20497078258082801</v>
      </c>
      <c r="J44" s="320">
        <v>0.20585019650629177</v>
      </c>
      <c r="K44" s="322">
        <v>0.19574895758974428</v>
      </c>
      <c r="L44" s="321">
        <v>0.19115285715169841</v>
      </c>
      <c r="M44" s="323"/>
      <c r="N44" s="323"/>
      <c r="O44" s="323"/>
      <c r="P44" s="320"/>
      <c r="Q44" s="321"/>
      <c r="R44" s="320">
        <v>-1.7436117411366692E-2</v>
      </c>
      <c r="S44" s="549" t="s">
        <v>106</v>
      </c>
      <c r="T44" s="555"/>
      <c r="U44" s="315"/>
      <c r="V44" s="320">
        <v>0.2085889745630651</v>
      </c>
      <c r="W44" s="320">
        <v>0.19115285715169841</v>
      </c>
      <c r="X44" s="325"/>
      <c r="Y44" s="324"/>
      <c r="Z44" s="320">
        <v>-1.7436117411366692E-2</v>
      </c>
      <c r="AA44" s="549" t="s">
        <v>106</v>
      </c>
      <c r="AB44" s="326"/>
      <c r="AD44" s="273"/>
      <c r="AE44" s="273"/>
      <c r="AF44" s="273"/>
      <c r="AG44" s="273"/>
    </row>
    <row r="45" spans="1:33" s="316" customFormat="1" ht="15" customHeight="1">
      <c r="A45" s="610"/>
      <c r="B45" s="710" t="s">
        <v>425</v>
      </c>
      <c r="C45" s="710"/>
      <c r="D45" s="710"/>
      <c r="E45" s="710"/>
      <c r="F45" s="710"/>
      <c r="G45" s="710"/>
      <c r="H45" s="321">
        <v>0.20878259698492643</v>
      </c>
      <c r="I45" s="320">
        <v>0.20755912994044809</v>
      </c>
      <c r="J45" s="320">
        <v>0.20414282272046341</v>
      </c>
      <c r="K45" s="322">
        <v>0.19766202793972235</v>
      </c>
      <c r="L45" s="321">
        <v>0.19614907522242733</v>
      </c>
      <c r="M45" s="323"/>
      <c r="N45" s="323"/>
      <c r="O45" s="323"/>
      <c r="P45" s="320"/>
      <c r="Q45" s="321"/>
      <c r="R45" s="320">
        <v>-1.26335217624991E-2</v>
      </c>
      <c r="S45" s="549" t="s">
        <v>106</v>
      </c>
      <c r="T45" s="555"/>
      <c r="U45" s="315"/>
      <c r="V45" s="320">
        <v>0.20878259698492643</v>
      </c>
      <c r="W45" s="320">
        <v>0.19614907522242733</v>
      </c>
      <c r="X45" s="325"/>
      <c r="Y45" s="324"/>
      <c r="Z45" s="320">
        <v>-1.26335217624991E-2</v>
      </c>
      <c r="AA45" s="549" t="s">
        <v>106</v>
      </c>
      <c r="AB45" s="326"/>
      <c r="AD45" s="273"/>
      <c r="AE45" s="273"/>
      <c r="AF45" s="273"/>
      <c r="AG45" s="273"/>
    </row>
    <row r="46" spans="1:33" ht="15">
      <c r="A46" s="610"/>
      <c r="B46" s="710"/>
      <c r="C46" s="710"/>
      <c r="D46" s="710"/>
      <c r="E46" s="710"/>
      <c r="H46" s="177"/>
      <c r="I46" s="176"/>
      <c r="J46" s="176"/>
      <c r="K46" s="178"/>
      <c r="L46" s="177"/>
      <c r="M46" s="141"/>
      <c r="N46" s="141"/>
      <c r="O46" s="141"/>
      <c r="P46" s="176"/>
      <c r="Q46" s="177"/>
      <c r="R46" s="176"/>
      <c r="S46" s="549"/>
      <c r="T46" s="555"/>
      <c r="U46" s="109"/>
      <c r="V46" s="176"/>
      <c r="W46" s="176"/>
      <c r="X46" s="113"/>
      <c r="Y46" s="154"/>
      <c r="Z46" s="176"/>
      <c r="AA46" s="549"/>
      <c r="AB46"/>
      <c r="AD46" s="273"/>
      <c r="AE46" s="273"/>
      <c r="AF46" s="273"/>
      <c r="AG46" s="273"/>
    </row>
    <row r="47" spans="1:33" ht="15" customHeight="1">
      <c r="A47" s="610"/>
      <c r="B47" s="710" t="s">
        <v>98</v>
      </c>
      <c r="C47" s="710"/>
      <c r="D47" s="710"/>
      <c r="E47" s="710"/>
      <c r="F47" s="710"/>
      <c r="G47" s="710"/>
      <c r="H47" s="181">
        <v>2.2468773095625161</v>
      </c>
      <c r="I47" s="180">
        <v>2.1917489475910354</v>
      </c>
      <c r="J47" s="180">
        <v>2.2331755300180074</v>
      </c>
      <c r="K47" s="182">
        <v>2.1637509795252869</v>
      </c>
      <c r="L47" s="181">
        <v>2.1179955912524511</v>
      </c>
      <c r="M47" s="247"/>
      <c r="N47" s="247"/>
      <c r="O47" s="247"/>
      <c r="P47" s="180"/>
      <c r="Q47" s="183"/>
      <c r="R47" s="180">
        <v>-0.12888171831006501</v>
      </c>
      <c r="S47" s="549" t="s">
        <v>106</v>
      </c>
      <c r="T47" s="555"/>
      <c r="U47" s="109"/>
      <c r="V47" s="184">
        <v>2.2468773095625161</v>
      </c>
      <c r="W47" s="184">
        <v>2.1179955912524511</v>
      </c>
      <c r="X47" s="113"/>
      <c r="Y47" s="154"/>
      <c r="Z47" s="180">
        <v>-0.12888171831006501</v>
      </c>
      <c r="AA47" s="549" t="s">
        <v>106</v>
      </c>
      <c r="AB47"/>
      <c r="AD47" s="273"/>
      <c r="AE47" s="273"/>
      <c r="AF47" s="273"/>
      <c r="AG47" s="273"/>
    </row>
    <row r="48" spans="1:33" ht="15" customHeight="1">
      <c r="A48" s="610"/>
      <c r="B48" s="710" t="s">
        <v>99</v>
      </c>
      <c r="C48" s="710"/>
      <c r="D48" s="710"/>
      <c r="E48" s="710"/>
      <c r="F48" s="710"/>
      <c r="G48" s="710"/>
      <c r="H48" s="181">
        <v>2.2851950372693293</v>
      </c>
      <c r="I48" s="180">
        <v>2.2402895569946679</v>
      </c>
      <c r="J48" s="180">
        <v>2.2312433761279027</v>
      </c>
      <c r="K48" s="182">
        <v>2.2045547287688256</v>
      </c>
      <c r="L48" s="181">
        <v>2.2080219005864521</v>
      </c>
      <c r="M48" s="247"/>
      <c r="N48" s="247"/>
      <c r="O48" s="247"/>
      <c r="P48" s="180"/>
      <c r="Q48" s="183"/>
      <c r="R48" s="180">
        <v>-7.7173136682877175E-2</v>
      </c>
      <c r="S48" s="549" t="s">
        <v>106</v>
      </c>
      <c r="T48" s="555"/>
      <c r="U48" s="109"/>
      <c r="V48" s="184">
        <v>2.2851950372693293</v>
      </c>
      <c r="W48" s="184">
        <v>2.2080219005864521</v>
      </c>
      <c r="X48" s="113"/>
      <c r="Y48" s="154"/>
      <c r="Z48" s="180">
        <v>-7.7173136682877175E-2</v>
      </c>
      <c r="AA48" s="549" t="s">
        <v>106</v>
      </c>
      <c r="AB48"/>
      <c r="AD48" s="273"/>
      <c r="AE48" s="273"/>
      <c r="AF48" s="273"/>
      <c r="AG48" s="273"/>
    </row>
    <row r="49" spans="1:33" ht="15">
      <c r="A49" s="610"/>
      <c r="B49" s="710"/>
      <c r="C49" s="710"/>
      <c r="D49" s="710"/>
      <c r="E49" s="710"/>
      <c r="H49" s="177"/>
      <c r="I49" s="176"/>
      <c r="J49" s="176"/>
      <c r="K49" s="178"/>
      <c r="L49" s="177"/>
      <c r="M49" s="141"/>
      <c r="N49" s="141"/>
      <c r="O49" s="141"/>
      <c r="P49" s="176"/>
      <c r="Q49" s="177"/>
      <c r="R49" s="176"/>
      <c r="S49" s="549"/>
      <c r="T49" s="555"/>
      <c r="U49" s="109"/>
      <c r="V49" s="176"/>
      <c r="W49" s="176"/>
      <c r="X49" s="113"/>
      <c r="Y49" s="154"/>
      <c r="Z49" s="176"/>
      <c r="AA49" s="556"/>
      <c r="AB49"/>
      <c r="AD49" s="273"/>
      <c r="AE49" s="273"/>
      <c r="AF49" s="273"/>
      <c r="AG49" s="273"/>
    </row>
    <row r="50" spans="1:33" s="273" customFormat="1" ht="15" customHeight="1">
      <c r="A50" s="610"/>
      <c r="B50" s="710" t="s">
        <v>426</v>
      </c>
      <c r="C50" s="710"/>
      <c r="D50" s="710"/>
      <c r="E50" s="710"/>
      <c r="F50" s="710"/>
      <c r="G50" s="710"/>
      <c r="H50" s="265">
        <v>33022554</v>
      </c>
      <c r="I50" s="264">
        <v>32545209</v>
      </c>
      <c r="J50" s="264">
        <v>32075564</v>
      </c>
      <c r="K50" s="266">
        <v>31809803</v>
      </c>
      <c r="L50" s="265">
        <v>31343338</v>
      </c>
      <c r="M50" s="264"/>
      <c r="N50" s="264"/>
      <c r="O50" s="264"/>
      <c r="P50" s="264"/>
      <c r="Q50" s="278"/>
      <c r="R50" s="264">
        <v>-1679216</v>
      </c>
      <c r="S50" s="549">
        <v>-5.0850579273789664E-2</v>
      </c>
      <c r="T50" s="555"/>
      <c r="U50" s="268"/>
      <c r="V50" s="279">
        <v>33022554</v>
      </c>
      <c r="W50" s="279">
        <v>31343338</v>
      </c>
      <c r="X50" s="267"/>
      <c r="Y50" s="280"/>
      <c r="Z50" s="264">
        <v>-1679216</v>
      </c>
      <c r="AA50" s="549">
        <v>-5.0850579273789664E-2</v>
      </c>
      <c r="AB50" s="272"/>
    </row>
    <row r="51" spans="1:33" s="297" customFormat="1" ht="15" customHeight="1">
      <c r="A51" s="610"/>
      <c r="B51" s="710" t="s">
        <v>100</v>
      </c>
      <c r="C51" s="710"/>
      <c r="D51" s="710"/>
      <c r="E51" s="710"/>
      <c r="F51" s="710"/>
      <c r="G51" s="710"/>
      <c r="H51" s="299">
        <v>67.183595375235782</v>
      </c>
      <c r="I51" s="298">
        <v>69.365638721559435</v>
      </c>
      <c r="J51" s="298">
        <v>71.639573091915153</v>
      </c>
      <c r="K51" s="300">
        <v>75.468257255587304</v>
      </c>
      <c r="L51" s="299">
        <v>77.117915328696384</v>
      </c>
      <c r="M51" s="298"/>
      <c r="N51" s="298"/>
      <c r="O51" s="298"/>
      <c r="P51" s="298"/>
      <c r="Q51" s="301"/>
      <c r="R51" s="302">
        <v>9.9343199534606015</v>
      </c>
      <c r="S51" s="549">
        <v>0.14786823923273451</v>
      </c>
      <c r="T51" s="555"/>
      <c r="U51" s="295"/>
      <c r="V51" s="298">
        <v>67.183595375235782</v>
      </c>
      <c r="W51" s="644">
        <v>77.117915328696384</v>
      </c>
      <c r="X51" s="294"/>
      <c r="Y51" s="303"/>
      <c r="Z51" s="298">
        <v>9.9343199534606015</v>
      </c>
      <c r="AA51" s="549">
        <v>0.14786823923273451</v>
      </c>
      <c r="AB51" s="296"/>
      <c r="AD51" s="273"/>
      <c r="AE51" s="273"/>
      <c r="AF51" s="273"/>
      <c r="AG51" s="273"/>
    </row>
    <row r="52" spans="1:33" ht="15">
      <c r="A52" s="610"/>
      <c r="B52" s="611"/>
      <c r="C52" s="611"/>
      <c r="D52" s="611"/>
      <c r="E52" s="611"/>
      <c r="H52" s="154"/>
      <c r="I52" s="109"/>
      <c r="J52" s="109"/>
      <c r="K52" s="113"/>
      <c r="L52" s="154"/>
      <c r="M52" s="111"/>
      <c r="N52" s="111"/>
      <c r="O52" s="111"/>
      <c r="P52" s="109"/>
      <c r="Q52" s="177"/>
      <c r="R52" s="109"/>
      <c r="S52" s="549"/>
      <c r="T52" s="555"/>
      <c r="U52" s="109"/>
      <c r="V52" s="109"/>
      <c r="W52" s="109"/>
      <c r="X52" s="113"/>
      <c r="Y52" s="154"/>
      <c r="Z52" s="109"/>
      <c r="AA52" s="556"/>
      <c r="AB52"/>
    </row>
    <row r="53" spans="1:33" ht="15" customHeight="1">
      <c r="A53" s="713" t="s">
        <v>101</v>
      </c>
      <c r="B53" s="713"/>
      <c r="C53" s="713"/>
      <c r="D53" s="713"/>
      <c r="E53" s="713"/>
      <c r="F53" s="713"/>
      <c r="G53" s="713"/>
      <c r="H53" s="186"/>
      <c r="I53" s="185"/>
      <c r="J53" s="185"/>
      <c r="K53" s="187"/>
      <c r="L53" s="186"/>
      <c r="M53" s="165"/>
      <c r="N53" s="165"/>
      <c r="O53" s="165"/>
      <c r="P53" s="109"/>
      <c r="Q53" s="177"/>
      <c r="R53" s="109"/>
      <c r="S53" s="556"/>
      <c r="T53" s="555"/>
      <c r="U53" s="109"/>
      <c r="V53" s="109"/>
      <c r="W53" s="109"/>
      <c r="X53" s="113"/>
      <c r="Y53" s="154"/>
      <c r="Z53" s="109"/>
      <c r="AA53" s="556"/>
      <c r="AB53"/>
    </row>
    <row r="54" spans="1:33" ht="15" customHeight="1">
      <c r="A54" s="628"/>
      <c r="B54" s="710" t="s">
        <v>102</v>
      </c>
      <c r="C54" s="710"/>
      <c r="D54" s="710"/>
      <c r="E54" s="710"/>
      <c r="F54" s="710"/>
      <c r="G54" s="710"/>
      <c r="H54" s="188" t="s">
        <v>292</v>
      </c>
      <c r="I54" s="30" t="s">
        <v>292</v>
      </c>
      <c r="J54" s="30" t="s">
        <v>292</v>
      </c>
      <c r="K54" s="189" t="s">
        <v>292</v>
      </c>
      <c r="L54" s="186" t="s">
        <v>292</v>
      </c>
      <c r="M54" s="165"/>
      <c r="N54" s="165"/>
      <c r="O54" s="165"/>
      <c r="P54" s="32"/>
      <c r="Q54" s="177"/>
      <c r="R54" s="109" t="s">
        <v>429</v>
      </c>
      <c r="S54" s="556" t="s">
        <v>429</v>
      </c>
      <c r="T54" s="555"/>
      <c r="U54" s="109"/>
      <c r="V54" s="109" t="s">
        <v>429</v>
      </c>
      <c r="W54" s="109" t="s">
        <v>429</v>
      </c>
      <c r="X54" s="113"/>
      <c r="Y54" s="154"/>
      <c r="Z54" s="109" t="s">
        <v>429</v>
      </c>
      <c r="AA54" s="556" t="s">
        <v>429</v>
      </c>
      <c r="AB54"/>
    </row>
    <row r="55" spans="1:33" ht="15" customHeight="1">
      <c r="A55" s="628"/>
      <c r="B55" s="710" t="s">
        <v>103</v>
      </c>
      <c r="C55" s="710"/>
      <c r="D55" s="710"/>
      <c r="E55" s="710"/>
      <c r="F55" s="710"/>
      <c r="G55" s="710"/>
      <c r="H55" s="191" t="s">
        <v>224</v>
      </c>
      <c r="I55" s="190" t="s">
        <v>224</v>
      </c>
      <c r="J55" s="190" t="s">
        <v>224</v>
      </c>
      <c r="K55" s="192" t="s">
        <v>224</v>
      </c>
      <c r="L55" s="188" t="s">
        <v>224</v>
      </c>
      <c r="M55" s="30"/>
      <c r="N55" s="30"/>
      <c r="O55" s="30"/>
      <c r="P55" s="193"/>
      <c r="Q55" s="177"/>
      <c r="R55" s="194" t="s">
        <v>429</v>
      </c>
      <c r="S55" s="557" t="s">
        <v>429</v>
      </c>
      <c r="T55" s="555"/>
      <c r="U55" s="109"/>
      <c r="V55" s="194" t="s">
        <v>429</v>
      </c>
      <c r="W55" s="194" t="s">
        <v>429</v>
      </c>
      <c r="X55" s="113"/>
      <c r="Y55" s="154"/>
      <c r="Z55" s="194" t="s">
        <v>429</v>
      </c>
      <c r="AA55" s="557" t="s">
        <v>429</v>
      </c>
      <c r="AB55"/>
    </row>
    <row r="56" spans="1:33" ht="15" customHeight="1">
      <c r="A56" s="628"/>
      <c r="B56" s="710" t="s">
        <v>104</v>
      </c>
      <c r="C56" s="710"/>
      <c r="D56" s="710"/>
      <c r="E56" s="710"/>
      <c r="F56" s="710"/>
      <c r="G56" s="710"/>
      <c r="H56" s="188" t="s">
        <v>293</v>
      </c>
      <c r="I56" s="30" t="s">
        <v>293</v>
      </c>
      <c r="J56" s="30" t="s">
        <v>293</v>
      </c>
      <c r="K56" s="189" t="s">
        <v>293</v>
      </c>
      <c r="L56" s="191" t="s">
        <v>293</v>
      </c>
      <c r="M56" s="190"/>
      <c r="N56" s="190"/>
      <c r="O56" s="190"/>
      <c r="P56" s="32"/>
      <c r="Q56" s="177"/>
      <c r="R56" s="194" t="s">
        <v>429</v>
      </c>
      <c r="S56" s="557" t="s">
        <v>429</v>
      </c>
      <c r="T56" s="555"/>
      <c r="U56" s="109"/>
      <c r="V56" s="194" t="s">
        <v>429</v>
      </c>
      <c r="W56" s="194" t="s">
        <v>429</v>
      </c>
      <c r="X56" s="113"/>
      <c r="Y56" s="154"/>
      <c r="Z56" s="194" t="s">
        <v>429</v>
      </c>
      <c r="AA56" s="557" t="s">
        <v>429</v>
      </c>
      <c r="AB56"/>
    </row>
    <row r="57" spans="1:33" ht="15">
      <c r="A57" s="610"/>
      <c r="B57" s="611"/>
      <c r="C57" s="611"/>
      <c r="D57" s="611"/>
      <c r="E57" s="611"/>
      <c r="H57" s="188"/>
      <c r="I57" s="30"/>
      <c r="J57" s="30"/>
      <c r="K57" s="189"/>
      <c r="L57" s="188"/>
      <c r="M57" s="30"/>
      <c r="N57" s="30"/>
      <c r="O57" s="30"/>
      <c r="P57" s="32"/>
      <c r="Q57" s="177"/>
      <c r="R57" s="23"/>
      <c r="S57" s="549"/>
      <c r="T57" s="555"/>
      <c r="U57" s="109"/>
      <c r="V57" s="23"/>
      <c r="W57" s="23"/>
      <c r="X57" s="113"/>
      <c r="Y57" s="154"/>
      <c r="Z57" s="23"/>
      <c r="AA57" s="549"/>
      <c r="AB57"/>
    </row>
    <row r="58" spans="1:33" ht="15" customHeight="1">
      <c r="A58" s="713" t="s">
        <v>105</v>
      </c>
      <c r="B58" s="713"/>
      <c r="C58" s="713"/>
      <c r="D58" s="713"/>
      <c r="E58" s="713"/>
      <c r="F58" s="713"/>
      <c r="G58" s="713"/>
      <c r="H58" s="186"/>
      <c r="I58" s="185"/>
      <c r="J58" s="185"/>
      <c r="K58" s="187"/>
      <c r="L58" s="188"/>
      <c r="M58" s="30"/>
      <c r="N58" s="30"/>
      <c r="O58" s="30"/>
      <c r="P58" s="109"/>
      <c r="Q58" s="177"/>
      <c r="R58" s="109"/>
      <c r="S58" s="556"/>
      <c r="T58" s="555"/>
      <c r="U58" s="109"/>
      <c r="V58" s="109"/>
      <c r="W58" s="109"/>
      <c r="X58" s="113"/>
      <c r="Y58" s="154"/>
      <c r="Z58" s="109"/>
      <c r="AA58" s="556"/>
      <c r="AB58"/>
    </row>
    <row r="59" spans="1:33" ht="15" customHeight="1">
      <c r="A59" s="628"/>
      <c r="B59" s="710" t="s">
        <v>102</v>
      </c>
      <c r="C59" s="710"/>
      <c r="D59" s="710"/>
      <c r="E59" s="710"/>
      <c r="F59" s="710"/>
      <c r="G59" s="710"/>
      <c r="H59" s="188" t="s">
        <v>294</v>
      </c>
      <c r="I59" s="30" t="s">
        <v>294</v>
      </c>
      <c r="J59" s="30" t="s">
        <v>294</v>
      </c>
      <c r="K59" s="189" t="s">
        <v>294</v>
      </c>
      <c r="L59" s="186" t="s">
        <v>294</v>
      </c>
      <c r="M59" s="165"/>
      <c r="N59" s="165"/>
      <c r="O59" s="165"/>
      <c r="P59" s="32"/>
      <c r="Q59" s="177"/>
      <c r="R59" s="109" t="s">
        <v>429</v>
      </c>
      <c r="S59" s="556" t="s">
        <v>429</v>
      </c>
      <c r="T59" s="555"/>
      <c r="U59" s="109"/>
      <c r="V59" s="109" t="s">
        <v>429</v>
      </c>
      <c r="W59" s="109" t="s">
        <v>429</v>
      </c>
      <c r="X59" s="113"/>
      <c r="Y59" s="154"/>
      <c r="Z59" s="109" t="s">
        <v>429</v>
      </c>
      <c r="AA59" s="556" t="s">
        <v>429</v>
      </c>
      <c r="AB59"/>
    </row>
    <row r="60" spans="1:33" ht="15" customHeight="1">
      <c r="A60" s="628"/>
      <c r="B60" s="710" t="s">
        <v>103</v>
      </c>
      <c r="C60" s="710"/>
      <c r="D60" s="710"/>
      <c r="E60" s="710"/>
      <c r="F60" s="710"/>
      <c r="G60" s="710"/>
      <c r="H60" s="188" t="s">
        <v>290</v>
      </c>
      <c r="I60" s="30" t="s">
        <v>290</v>
      </c>
      <c r="J60" s="30" t="s">
        <v>290</v>
      </c>
      <c r="K60" s="189" t="s">
        <v>290</v>
      </c>
      <c r="L60" s="188" t="s">
        <v>290</v>
      </c>
      <c r="M60" s="30"/>
      <c r="N60" s="30"/>
      <c r="O60" s="30"/>
      <c r="P60" s="32"/>
      <c r="Q60" s="177"/>
      <c r="R60" s="194" t="s">
        <v>429</v>
      </c>
      <c r="S60" s="557" t="s">
        <v>429</v>
      </c>
      <c r="T60" s="555"/>
      <c r="U60" s="109"/>
      <c r="V60" s="194" t="s">
        <v>429</v>
      </c>
      <c r="W60" s="194" t="s">
        <v>429</v>
      </c>
      <c r="X60" s="113"/>
      <c r="Y60" s="154"/>
      <c r="Z60" s="194" t="s">
        <v>429</v>
      </c>
      <c r="AA60" s="557" t="s">
        <v>429</v>
      </c>
      <c r="AB60"/>
    </row>
    <row r="61" spans="1:33" ht="15" customHeight="1">
      <c r="A61" s="628"/>
      <c r="B61" s="710" t="s">
        <v>104</v>
      </c>
      <c r="C61" s="710"/>
      <c r="D61" s="710"/>
      <c r="E61" s="710"/>
      <c r="F61" s="710"/>
      <c r="G61" s="710"/>
      <c r="H61" s="188" t="s">
        <v>295</v>
      </c>
      <c r="I61" s="30" t="s">
        <v>295</v>
      </c>
      <c r="J61" s="30" t="s">
        <v>295</v>
      </c>
      <c r="K61" s="189" t="s">
        <v>295</v>
      </c>
      <c r="L61" s="188" t="s">
        <v>295</v>
      </c>
      <c r="M61" s="30"/>
      <c r="N61" s="30"/>
      <c r="O61" s="30"/>
      <c r="P61" s="32"/>
      <c r="Q61" s="177"/>
      <c r="R61" s="194" t="s">
        <v>429</v>
      </c>
      <c r="S61" s="557" t="s">
        <v>429</v>
      </c>
      <c r="T61" s="555"/>
      <c r="U61" s="109"/>
      <c r="V61" s="194" t="s">
        <v>429</v>
      </c>
      <c r="W61" s="194" t="s">
        <v>429</v>
      </c>
      <c r="X61" s="113"/>
      <c r="Y61" s="154"/>
      <c r="Z61" s="194" t="s">
        <v>429</v>
      </c>
      <c r="AA61" s="557" t="s">
        <v>429</v>
      </c>
      <c r="AB61"/>
    </row>
    <row r="62" spans="1:33" ht="15">
      <c r="A62" s="618"/>
      <c r="B62" s="4"/>
      <c r="C62" s="4"/>
      <c r="D62" s="4"/>
      <c r="E62" s="4"/>
      <c r="F62" s="4"/>
      <c r="G62" s="4"/>
      <c r="H62" s="4"/>
      <c r="I62" s="4"/>
      <c r="J62" s="32"/>
      <c r="K62" s="32"/>
      <c r="L62" s="225"/>
      <c r="O62" s="4"/>
      <c r="P62" s="4"/>
      <c r="Q62" s="195"/>
      <c r="R62" s="4"/>
      <c r="S62" s="556"/>
      <c r="T62" s="558"/>
      <c r="U62" s="4"/>
      <c r="V62" s="4"/>
      <c r="W62" s="4"/>
      <c r="X62" s="4"/>
      <c r="Y62" s="4"/>
      <c r="Z62" s="4"/>
      <c r="AA62" s="315"/>
      <c r="AB62"/>
    </row>
    <row r="63" spans="1:33" ht="15">
      <c r="A63" s="623"/>
      <c r="B63" s="149"/>
      <c r="C63" s="149"/>
      <c r="D63" s="149"/>
      <c r="E63" s="149"/>
      <c r="F63" s="149"/>
      <c r="G63" s="149"/>
      <c r="H63" s="149"/>
      <c r="I63" s="149"/>
      <c r="J63" s="149"/>
      <c r="K63" s="149"/>
      <c r="L63" s="149"/>
      <c r="M63" s="229"/>
      <c r="N63" s="229"/>
      <c r="O63" s="149"/>
      <c r="P63" s="149"/>
      <c r="Q63" s="196"/>
      <c r="R63" s="149"/>
      <c r="S63" s="319"/>
      <c r="T63" s="149"/>
      <c r="U63" s="149"/>
      <c r="V63" s="149"/>
      <c r="W63" s="149"/>
      <c r="X63" s="149"/>
      <c r="Y63" s="149"/>
      <c r="Z63" s="197"/>
      <c r="AA63" s="319"/>
      <c r="AB63"/>
    </row>
    <row r="64" spans="1:33" ht="15" customHeight="1">
      <c r="A64" s="617" t="s">
        <v>40</v>
      </c>
      <c r="B64" s="722" t="s">
        <v>331</v>
      </c>
      <c r="C64" s="722"/>
      <c r="D64" s="722"/>
      <c r="E64" s="722"/>
      <c r="F64" s="722"/>
      <c r="G64" s="722"/>
      <c r="H64" s="722"/>
      <c r="I64" s="722"/>
      <c r="J64" s="722"/>
      <c r="K64" s="722"/>
      <c r="L64" s="722"/>
      <c r="M64" s="722"/>
      <c r="N64" s="722"/>
      <c r="O64" s="722"/>
      <c r="P64" s="722"/>
      <c r="Q64" s="722"/>
      <c r="R64" s="722"/>
      <c r="S64" s="722"/>
      <c r="T64" s="722"/>
      <c r="U64" s="722"/>
      <c r="V64" s="722"/>
      <c r="W64" s="722"/>
      <c r="X64" s="722"/>
      <c r="Y64" s="722"/>
      <c r="Z64" s="722"/>
      <c r="AA64" s="722"/>
      <c r="AB64" s="220"/>
    </row>
    <row r="65" spans="1:28" ht="15" customHeight="1">
      <c r="A65" s="617" t="s">
        <v>42</v>
      </c>
      <c r="B65" s="722" t="s">
        <v>409</v>
      </c>
      <c r="C65" s="722"/>
      <c r="D65" s="722"/>
      <c r="E65" s="722"/>
      <c r="F65" s="722"/>
      <c r="G65" s="722"/>
      <c r="H65" s="722"/>
      <c r="I65" s="722"/>
      <c r="J65" s="722"/>
      <c r="K65" s="722"/>
      <c r="L65" s="722"/>
      <c r="M65" s="722"/>
      <c r="N65" s="722"/>
      <c r="O65" s="722"/>
      <c r="P65" s="722"/>
      <c r="Q65" s="722"/>
      <c r="R65" s="722"/>
      <c r="S65" s="722"/>
      <c r="T65" s="722"/>
      <c r="U65" s="722"/>
      <c r="V65" s="722"/>
      <c r="W65" s="722"/>
      <c r="X65" s="722"/>
      <c r="Y65" s="722"/>
      <c r="Z65" s="722"/>
      <c r="AA65" s="722"/>
      <c r="AB65" s="220"/>
    </row>
  </sheetData>
  <sheetProtection formatCells="0"/>
  <mergeCells count="54">
    <mergeCell ref="B39:G39"/>
    <mergeCell ref="B41:G41"/>
    <mergeCell ref="B44:G44"/>
    <mergeCell ref="B45:G45"/>
    <mergeCell ref="B65:AA65"/>
    <mergeCell ref="A58:G58"/>
    <mergeCell ref="B49:E49"/>
    <mergeCell ref="A53:G53"/>
    <mergeCell ref="B48:G48"/>
    <mergeCell ref="B50:G50"/>
    <mergeCell ref="B51:G51"/>
    <mergeCell ref="B61:G61"/>
    <mergeCell ref="B60:G60"/>
    <mergeCell ref="B47:G47"/>
    <mergeCell ref="B54:G54"/>
    <mergeCell ref="B55:G55"/>
    <mergeCell ref="B56:G56"/>
    <mergeCell ref="B59:G59"/>
    <mergeCell ref="C22:G22"/>
    <mergeCell ref="B46:E46"/>
    <mergeCell ref="A43:G43"/>
    <mergeCell ref="A34:G34"/>
    <mergeCell ref="C32:G32"/>
    <mergeCell ref="B35:G35"/>
    <mergeCell ref="B36:G36"/>
    <mergeCell ref="B30:G30"/>
    <mergeCell ref="C31:G31"/>
    <mergeCell ref="C23:E23"/>
    <mergeCell ref="B24:G24"/>
    <mergeCell ref="B25:G25"/>
    <mergeCell ref="C26:G26"/>
    <mergeCell ref="C27:G27"/>
    <mergeCell ref="B38:G38"/>
    <mergeCell ref="C11:G11"/>
    <mergeCell ref="C12:G12"/>
    <mergeCell ref="B14:G14"/>
    <mergeCell ref="B15:G15"/>
    <mergeCell ref="A19:G19"/>
    <mergeCell ref="Z3:AA3"/>
    <mergeCell ref="B1:V1"/>
    <mergeCell ref="B64:AA64"/>
    <mergeCell ref="W1:AA1"/>
    <mergeCell ref="A4:G4"/>
    <mergeCell ref="A6:G6"/>
    <mergeCell ref="B9:G9"/>
    <mergeCell ref="B20:G20"/>
    <mergeCell ref="R3:S3"/>
    <mergeCell ref="B21:G21"/>
    <mergeCell ref="B7:G7"/>
    <mergeCell ref="C17:G17"/>
    <mergeCell ref="A5:G5"/>
    <mergeCell ref="C16:G16"/>
    <mergeCell ref="B10:G10"/>
    <mergeCell ref="B29:G29"/>
  </mergeCells>
  <phoneticPr fontId="54" type="noConversion"/>
  <pageMargins left="0.15" right="0.15" top="0.15" bottom="0.15" header="0" footer="0.15"/>
  <pageSetup scale="55"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48187F-6232-4D82-A73A-613C43814E30}">
  <sheetPr>
    <pageSetUpPr fitToPage="1"/>
  </sheetPr>
  <dimension ref="A1:BQ55"/>
  <sheetViews>
    <sheetView zoomScale="90" zoomScaleNormal="90" workbookViewId="0">
      <pane ySplit="4" topLeftCell="A5" activePane="bottomLeft" state="frozen"/>
      <selection pane="bottomLeft"/>
    </sheetView>
  </sheetViews>
  <sheetFormatPr defaultColWidth="9.140625" defaultRowHeight="14.25"/>
  <cols>
    <col min="1" max="1" width="4.140625" style="548" customWidth="1"/>
    <col min="2" max="6" width="4.140625" style="3" customWidth="1"/>
    <col min="7" max="7" width="31.140625" style="3" customWidth="1"/>
    <col min="8" max="12" width="12.7109375" style="3" customWidth="1"/>
    <col min="13" max="15" width="12.7109375" style="122" customWidth="1"/>
    <col min="16" max="17" width="0.85546875" style="3" customWidth="1"/>
    <col min="18" max="18" width="11.7109375" style="3" customWidth="1"/>
    <col min="19" max="19" width="9.85546875" style="317" customWidth="1"/>
    <col min="20" max="21" width="0.85546875" style="3" customWidth="1"/>
    <col min="22" max="23" width="13.7109375" style="3" bestFit="1" customWidth="1"/>
    <col min="24" max="25" width="0.85546875" style="3" customWidth="1"/>
    <col min="26" max="26" width="11.7109375" style="3" customWidth="1"/>
    <col min="27" max="27" width="9.85546875" style="327" customWidth="1"/>
    <col min="28" max="28" width="4.140625" style="3" customWidth="1"/>
    <col min="29" max="16384" width="9.140625" style="3"/>
  </cols>
  <sheetData>
    <row r="1" spans="1:33" s="339" customFormat="1" ht="39.950000000000003" customHeight="1" thickBot="1">
      <c r="A1" s="608"/>
      <c r="B1" s="719" t="s">
        <v>312</v>
      </c>
      <c r="C1" s="719"/>
      <c r="D1" s="719"/>
      <c r="E1" s="719"/>
      <c r="F1" s="719"/>
      <c r="G1" s="719"/>
      <c r="H1" s="719"/>
      <c r="I1" s="719"/>
      <c r="J1" s="719"/>
      <c r="K1" s="719"/>
      <c r="L1" s="719"/>
      <c r="M1" s="719"/>
      <c r="N1" s="719"/>
      <c r="O1" s="719"/>
      <c r="P1" s="719"/>
      <c r="Q1" s="719"/>
      <c r="R1" s="719"/>
      <c r="S1" s="719"/>
      <c r="T1" s="719"/>
      <c r="U1" s="719"/>
      <c r="V1" s="719"/>
      <c r="W1" s="708" t="s">
        <v>338</v>
      </c>
      <c r="X1" s="708"/>
      <c r="Y1" s="708"/>
      <c r="Z1" s="708"/>
      <c r="AA1" s="708"/>
      <c r="AB1" s="335"/>
    </row>
    <row r="2" spans="1:33" s="329" customFormat="1" ht="15">
      <c r="A2" s="632"/>
      <c r="B2" s="3"/>
      <c r="C2" s="3"/>
      <c r="D2" s="3"/>
      <c r="E2" s="3"/>
      <c r="F2" s="3"/>
      <c r="G2" s="3"/>
      <c r="M2" s="353"/>
      <c r="N2" s="353"/>
      <c r="O2" s="353"/>
      <c r="S2" s="354"/>
      <c r="AA2" s="358"/>
      <c r="AB2" s="335"/>
    </row>
    <row r="3" spans="1:33" s="329" customFormat="1" ht="15">
      <c r="A3" s="633"/>
      <c r="B3" s="634"/>
      <c r="C3" s="634"/>
      <c r="D3" s="634"/>
      <c r="E3" s="634"/>
      <c r="F3" s="634"/>
      <c r="G3" s="634"/>
      <c r="M3" s="353"/>
      <c r="N3" s="353"/>
      <c r="O3" s="353"/>
      <c r="P3" s="332"/>
      <c r="Q3" s="355"/>
      <c r="R3" s="721" t="s">
        <v>482</v>
      </c>
      <c r="S3" s="721"/>
      <c r="T3" s="333"/>
      <c r="U3" s="330"/>
      <c r="X3" s="356"/>
      <c r="Y3" s="355"/>
      <c r="Z3" s="721" t="s">
        <v>68</v>
      </c>
      <c r="AA3" s="721"/>
      <c r="AB3" s="335"/>
    </row>
    <row r="4" spans="1:33" s="329" customFormat="1" ht="30" customHeight="1">
      <c r="A4" s="720" t="s">
        <v>0</v>
      </c>
      <c r="B4" s="720"/>
      <c r="C4" s="720"/>
      <c r="D4" s="720"/>
      <c r="E4" s="720"/>
      <c r="F4" s="720"/>
      <c r="G4" s="720"/>
      <c r="H4" s="337" t="s">
        <v>474</v>
      </c>
      <c r="I4" s="336" t="s">
        <v>476</v>
      </c>
      <c r="J4" s="336" t="s">
        <v>477</v>
      </c>
      <c r="K4" s="336" t="s">
        <v>478</v>
      </c>
      <c r="L4" s="337" t="s">
        <v>475</v>
      </c>
      <c r="M4" s="336" t="s">
        <v>479</v>
      </c>
      <c r="N4" s="336" t="s">
        <v>480</v>
      </c>
      <c r="O4" s="336" t="s">
        <v>481</v>
      </c>
      <c r="P4" s="332"/>
      <c r="Q4" s="355"/>
      <c r="R4" s="336" t="s">
        <v>66</v>
      </c>
      <c r="S4" s="336" t="s">
        <v>67</v>
      </c>
      <c r="T4" s="333"/>
      <c r="U4" s="330"/>
      <c r="V4" s="336" t="s">
        <v>483</v>
      </c>
      <c r="W4" s="336" t="s">
        <v>484</v>
      </c>
      <c r="X4" s="356"/>
      <c r="Y4" s="355"/>
      <c r="Z4" s="357" t="s">
        <v>66</v>
      </c>
      <c r="AA4" s="357" t="s">
        <v>67</v>
      </c>
      <c r="AB4" s="335"/>
    </row>
    <row r="5" spans="1:33" ht="15">
      <c r="A5" s="724" t="s">
        <v>312</v>
      </c>
      <c r="B5" s="724"/>
      <c r="C5" s="724"/>
      <c r="D5" s="724"/>
      <c r="E5" s="724"/>
      <c r="F5" s="724"/>
      <c r="G5" s="724"/>
      <c r="H5" s="6"/>
      <c r="I5" s="7"/>
      <c r="J5" s="7"/>
      <c r="K5" s="7"/>
      <c r="L5" s="6"/>
      <c r="M5" s="7"/>
      <c r="N5" s="7"/>
      <c r="O5" s="7"/>
      <c r="P5" s="164"/>
      <c r="Q5" s="161"/>
      <c r="R5" s="7"/>
      <c r="S5" s="315"/>
      <c r="T5" s="155"/>
      <c r="U5" s="4"/>
      <c r="V5" s="135"/>
      <c r="W5" s="135"/>
      <c r="X5" s="110"/>
      <c r="Y5" s="161"/>
      <c r="Z5" s="4"/>
      <c r="AB5"/>
    </row>
    <row r="6" spans="1:33" ht="15">
      <c r="A6" s="725" t="s">
        <v>43</v>
      </c>
      <c r="B6" s="725"/>
      <c r="C6" s="725"/>
      <c r="D6" s="725"/>
      <c r="E6" s="725"/>
      <c r="F6" s="725"/>
      <c r="G6" s="725"/>
      <c r="H6" s="125"/>
      <c r="I6" s="122"/>
      <c r="J6" s="122"/>
      <c r="K6" s="122"/>
      <c r="L6" s="125"/>
      <c r="P6" s="164"/>
      <c r="Q6" s="165"/>
      <c r="R6" s="166"/>
      <c r="S6" s="320"/>
      <c r="T6" s="155"/>
      <c r="U6" s="4"/>
      <c r="V6" s="122"/>
      <c r="W6" s="122"/>
      <c r="X6" s="167"/>
      <c r="Y6" s="165"/>
      <c r="Z6" s="4"/>
      <c r="AB6"/>
    </row>
    <row r="7" spans="1:33" s="290" customFormat="1" ht="15">
      <c r="A7" s="610"/>
      <c r="B7" s="711" t="s">
        <v>44</v>
      </c>
      <c r="C7" s="711"/>
      <c r="D7" s="711"/>
      <c r="E7" s="711"/>
      <c r="F7" s="711"/>
      <c r="G7" s="711"/>
      <c r="H7" s="282">
        <v>858844.65038412961</v>
      </c>
      <c r="I7" s="281">
        <v>866254.47920119704</v>
      </c>
      <c r="J7" s="281">
        <v>868650.95454983681</v>
      </c>
      <c r="K7" s="281">
        <v>869029.95904322609</v>
      </c>
      <c r="L7" s="282">
        <v>871245.85693240829</v>
      </c>
      <c r="M7" s="281"/>
      <c r="N7" s="281"/>
      <c r="O7" s="281"/>
      <c r="P7" s="284"/>
      <c r="Q7" s="340"/>
      <c r="R7" s="281">
        <v>12401.206548278686</v>
      </c>
      <c r="S7" s="549">
        <v>1.4439405942311082E-2</v>
      </c>
      <c r="T7" s="293"/>
      <c r="U7" s="285"/>
      <c r="V7" s="281">
        <v>858844.65038412961</v>
      </c>
      <c r="W7" s="281">
        <v>871245.85693240829</v>
      </c>
      <c r="X7" s="283"/>
      <c r="Y7" s="340"/>
      <c r="Z7" s="281">
        <v>12401.206548278686</v>
      </c>
      <c r="AA7" s="549">
        <v>1.4439405942311082E-2</v>
      </c>
      <c r="AB7" s="289"/>
    </row>
    <row r="8" spans="1:33" s="312" customFormat="1" ht="15">
      <c r="A8" s="610"/>
      <c r="B8" s="711" t="s">
        <v>45</v>
      </c>
      <c r="C8" s="711"/>
      <c r="D8" s="711"/>
      <c r="E8" s="711"/>
      <c r="F8" s="711"/>
      <c r="G8" s="711"/>
      <c r="H8" s="306">
        <v>-410521.49956292834</v>
      </c>
      <c r="I8" s="305">
        <v>-433408.48529131553</v>
      </c>
      <c r="J8" s="305">
        <v>-414103.85179506184</v>
      </c>
      <c r="K8" s="305">
        <v>-420843.29493054264</v>
      </c>
      <c r="L8" s="306">
        <v>-414858.90556885977</v>
      </c>
      <c r="M8" s="305"/>
      <c r="N8" s="305"/>
      <c r="O8" s="305"/>
      <c r="P8" s="309"/>
      <c r="Q8" s="343"/>
      <c r="R8" s="305">
        <v>-4337.4060059314361</v>
      </c>
      <c r="S8" s="549">
        <v>-1.0565600122160132E-2</v>
      </c>
      <c r="T8" s="344"/>
      <c r="U8" s="310"/>
      <c r="V8" s="305">
        <v>-410521.49956292834</v>
      </c>
      <c r="W8" s="305">
        <v>-414858.90556885977</v>
      </c>
      <c r="X8" s="307"/>
      <c r="Y8" s="343"/>
      <c r="Z8" s="305">
        <v>-4337.4060059314361</v>
      </c>
      <c r="AA8" s="549">
        <v>-1.0565600122160132E-2</v>
      </c>
      <c r="AB8" s="311"/>
      <c r="AD8" s="290"/>
      <c r="AE8" s="290"/>
      <c r="AF8" s="290"/>
      <c r="AG8" s="290"/>
    </row>
    <row r="9" spans="1:33" s="312" customFormat="1" ht="15">
      <c r="A9" s="610"/>
      <c r="B9" s="611"/>
      <c r="C9" s="711" t="s">
        <v>46</v>
      </c>
      <c r="D9" s="711"/>
      <c r="E9" s="711"/>
      <c r="F9" s="711"/>
      <c r="G9" s="711"/>
      <c r="H9" s="346">
        <v>448323.15082120127</v>
      </c>
      <c r="I9" s="345">
        <v>432845.99390988151</v>
      </c>
      <c r="J9" s="345">
        <v>454547.10275477497</v>
      </c>
      <c r="K9" s="345">
        <v>448186.66411268344</v>
      </c>
      <c r="L9" s="346">
        <v>456386.95136354852</v>
      </c>
      <c r="M9" s="345"/>
      <c r="N9" s="345"/>
      <c r="O9" s="345"/>
      <c r="P9" s="309"/>
      <c r="Q9" s="343"/>
      <c r="R9" s="345">
        <v>8063.8005423472496</v>
      </c>
      <c r="S9" s="551">
        <v>1.7986580723249841E-2</v>
      </c>
      <c r="T9" s="344"/>
      <c r="U9" s="310"/>
      <c r="V9" s="345">
        <v>448323.15082120127</v>
      </c>
      <c r="W9" s="345">
        <v>456386.95136354852</v>
      </c>
      <c r="X9" s="307"/>
      <c r="Y9" s="343"/>
      <c r="Z9" s="345">
        <v>8063.8005423472496</v>
      </c>
      <c r="AA9" s="551">
        <v>1.7986580723249841E-2</v>
      </c>
      <c r="AB9" s="311"/>
      <c r="AD9" s="290"/>
      <c r="AE9" s="290"/>
      <c r="AF9" s="290"/>
      <c r="AG9" s="290"/>
    </row>
    <row r="10" spans="1:33" s="312" customFormat="1" ht="15">
      <c r="A10" s="610"/>
      <c r="B10" s="711" t="s">
        <v>47</v>
      </c>
      <c r="C10" s="711"/>
      <c r="D10" s="711"/>
      <c r="E10" s="711"/>
      <c r="F10" s="711"/>
      <c r="G10" s="711"/>
      <c r="H10" s="306">
        <v>41671.07165379556</v>
      </c>
      <c r="I10" s="305">
        <v>40928.088615971748</v>
      </c>
      <c r="J10" s="305">
        <v>42430.843660362589</v>
      </c>
      <c r="K10" s="305">
        <v>42122.20925036721</v>
      </c>
      <c r="L10" s="306">
        <v>43283.190339651846</v>
      </c>
      <c r="M10" s="305"/>
      <c r="N10" s="305"/>
      <c r="O10" s="305"/>
      <c r="P10" s="309"/>
      <c r="Q10" s="343"/>
      <c r="R10" s="305">
        <v>1612.1186858562869</v>
      </c>
      <c r="S10" s="549">
        <v>3.8686758508391969E-2</v>
      </c>
      <c r="T10" s="344"/>
      <c r="U10" s="310"/>
      <c r="V10" s="305">
        <v>41671.07165379556</v>
      </c>
      <c r="W10" s="305">
        <v>43283.190339651846</v>
      </c>
      <c r="X10" s="307"/>
      <c r="Y10" s="343"/>
      <c r="Z10" s="305">
        <v>1612.1186858562869</v>
      </c>
      <c r="AA10" s="549">
        <v>3.8686758508391969E-2</v>
      </c>
      <c r="AB10" s="311"/>
      <c r="AD10" s="290"/>
      <c r="AE10" s="290"/>
      <c r="AF10" s="290"/>
      <c r="AG10" s="290"/>
    </row>
    <row r="11" spans="1:33" s="312" customFormat="1" ht="15">
      <c r="A11" s="610"/>
      <c r="B11" s="711" t="s">
        <v>48</v>
      </c>
      <c r="C11" s="711"/>
      <c r="D11" s="711"/>
      <c r="E11" s="711"/>
      <c r="F11" s="711"/>
      <c r="G11" s="711"/>
      <c r="H11" s="306"/>
      <c r="I11" s="305"/>
      <c r="J11" s="305"/>
      <c r="K11" s="305"/>
      <c r="L11" s="306"/>
      <c r="M11" s="305"/>
      <c r="N11" s="305"/>
      <c r="O11" s="305"/>
      <c r="P11" s="309"/>
      <c r="Q11" s="347"/>
      <c r="R11" s="305"/>
      <c r="S11" s="549"/>
      <c r="T11" s="344"/>
      <c r="U11" s="310"/>
      <c r="V11" s="305"/>
      <c r="W11" s="305"/>
      <c r="X11" s="307"/>
      <c r="Y11" s="347"/>
      <c r="Z11" s="305"/>
      <c r="AA11" s="549"/>
      <c r="AB11" s="311"/>
      <c r="AD11" s="290"/>
      <c r="AE11" s="290"/>
      <c r="AF11" s="290"/>
      <c r="AG11" s="290"/>
    </row>
    <row r="12" spans="1:33" s="312" customFormat="1" ht="15" customHeight="1">
      <c r="A12" s="610"/>
      <c r="B12" s="611"/>
      <c r="C12" s="714" t="s">
        <v>359</v>
      </c>
      <c r="D12" s="711"/>
      <c r="E12" s="711"/>
      <c r="F12" s="711"/>
      <c r="G12" s="711"/>
      <c r="H12" s="306">
        <v>111270.37773963185</v>
      </c>
      <c r="I12" s="305">
        <v>115933.33368721513</v>
      </c>
      <c r="J12" s="305">
        <v>118637.09193690094</v>
      </c>
      <c r="K12" s="305">
        <v>131305.31036238626</v>
      </c>
      <c r="L12" s="306">
        <v>136355.10899602814</v>
      </c>
      <c r="M12" s="305"/>
      <c r="N12" s="305"/>
      <c r="O12" s="305"/>
      <c r="P12" s="309"/>
      <c r="Q12" s="343"/>
      <c r="R12" s="305">
        <v>25084.731256396291</v>
      </c>
      <c r="S12" s="549">
        <v>0.22543943649668866</v>
      </c>
      <c r="T12" s="344"/>
      <c r="U12" s="310"/>
      <c r="V12" s="305">
        <v>111270.37773963185</v>
      </c>
      <c r="W12" s="305">
        <v>136355.10899602814</v>
      </c>
      <c r="X12" s="307"/>
      <c r="Y12" s="343"/>
      <c r="Z12" s="305">
        <v>25084.731256396291</v>
      </c>
      <c r="AA12" s="549">
        <v>0.22543943649668866</v>
      </c>
      <c r="AB12" s="311"/>
      <c r="AD12" s="290"/>
      <c r="AE12" s="290"/>
      <c r="AF12" s="290"/>
      <c r="AG12" s="290"/>
    </row>
    <row r="13" spans="1:33" s="312" customFormat="1" ht="15" customHeight="1">
      <c r="A13" s="610"/>
      <c r="B13" s="611"/>
      <c r="C13" s="714" t="s">
        <v>360</v>
      </c>
      <c r="D13" s="711"/>
      <c r="E13" s="711"/>
      <c r="F13" s="711"/>
      <c r="G13" s="711"/>
      <c r="H13" s="306">
        <v>152014.43639187611</v>
      </c>
      <c r="I13" s="305">
        <v>154734.58171857041</v>
      </c>
      <c r="J13" s="305">
        <v>172286.48846890862</v>
      </c>
      <c r="K13" s="305">
        <v>181407.47323064195</v>
      </c>
      <c r="L13" s="306">
        <v>187366.4282321558</v>
      </c>
      <c r="M13" s="305"/>
      <c r="N13" s="305"/>
      <c r="O13" s="305"/>
      <c r="P13" s="309"/>
      <c r="Q13" s="343"/>
      <c r="R13" s="305">
        <v>35351.99184027969</v>
      </c>
      <c r="S13" s="549">
        <v>0.23255680630980491</v>
      </c>
      <c r="T13" s="344"/>
      <c r="U13" s="310"/>
      <c r="V13" s="305">
        <v>152014.43639187611</v>
      </c>
      <c r="W13" s="305">
        <v>187366.4282321558</v>
      </c>
      <c r="X13" s="307"/>
      <c r="Y13" s="343"/>
      <c r="Z13" s="305">
        <v>35351.99184027969</v>
      </c>
      <c r="AA13" s="549">
        <v>0.23255680630980491</v>
      </c>
      <c r="AB13" s="311"/>
      <c r="AD13" s="290"/>
      <c r="AE13" s="290"/>
      <c r="AF13" s="290"/>
      <c r="AG13" s="290"/>
    </row>
    <row r="14" spans="1:33" s="312" customFormat="1" ht="15" customHeight="1">
      <c r="A14" s="610"/>
      <c r="B14" s="611"/>
      <c r="C14" s="714" t="s">
        <v>361</v>
      </c>
      <c r="D14" s="711"/>
      <c r="E14" s="711"/>
      <c r="F14" s="711"/>
      <c r="G14" s="711"/>
      <c r="H14" s="306">
        <v>24194.529030000002</v>
      </c>
      <c r="I14" s="305">
        <v>24393.52131</v>
      </c>
      <c r="J14" s="305">
        <v>24420.185280000002</v>
      </c>
      <c r="K14" s="305">
        <v>24347.207630000001</v>
      </c>
      <c r="L14" s="306">
        <v>23618.55299</v>
      </c>
      <c r="M14" s="305"/>
      <c r="N14" s="305"/>
      <c r="O14" s="305"/>
      <c r="P14" s="309"/>
      <c r="Q14" s="343"/>
      <c r="R14" s="305">
        <v>-575.97604000000138</v>
      </c>
      <c r="S14" s="549">
        <v>-2.3806044717209415E-2</v>
      </c>
      <c r="T14" s="344"/>
      <c r="U14" s="310"/>
      <c r="V14" s="305">
        <v>24194.529030000002</v>
      </c>
      <c r="W14" s="305">
        <v>23618.55299</v>
      </c>
      <c r="X14" s="307"/>
      <c r="Y14" s="343"/>
      <c r="Z14" s="305">
        <v>-575.97604000000138</v>
      </c>
      <c r="AA14" s="549">
        <v>-2.3806044717209415E-2</v>
      </c>
      <c r="AB14" s="311"/>
      <c r="AD14" s="290"/>
      <c r="AE14" s="290"/>
      <c r="AF14" s="290"/>
      <c r="AG14" s="290"/>
    </row>
    <row r="15" spans="1:33" s="312" customFormat="1" ht="15" customHeight="1">
      <c r="A15" s="610"/>
      <c r="B15" s="611"/>
      <c r="C15" s="711" t="s">
        <v>49</v>
      </c>
      <c r="D15" s="711"/>
      <c r="E15" s="711"/>
      <c r="F15" s="711"/>
      <c r="G15" s="711"/>
      <c r="H15" s="306">
        <v>9477.4165986872849</v>
      </c>
      <c r="I15" s="305">
        <v>10970.242599385203</v>
      </c>
      <c r="J15" s="305">
        <v>10146.016188085216</v>
      </c>
      <c r="K15" s="305">
        <v>10326.106000811344</v>
      </c>
      <c r="L15" s="306">
        <v>9401.1655825653579</v>
      </c>
      <c r="M15" s="305"/>
      <c r="N15" s="305"/>
      <c r="O15" s="305"/>
      <c r="P15" s="309"/>
      <c r="Q15" s="343"/>
      <c r="R15" s="305">
        <v>-76.251016121927023</v>
      </c>
      <c r="S15" s="549">
        <v>-8.0455486289891E-3</v>
      </c>
      <c r="T15" s="344"/>
      <c r="U15" s="310"/>
      <c r="V15" s="305">
        <v>9477.4165986872849</v>
      </c>
      <c r="W15" s="305">
        <v>9401.1655825653579</v>
      </c>
      <c r="X15" s="307"/>
      <c r="Y15" s="343"/>
      <c r="Z15" s="305">
        <v>-76.251016121927023</v>
      </c>
      <c r="AA15" s="549">
        <v>-8.0455486289891E-3</v>
      </c>
      <c r="AB15" s="311"/>
      <c r="AD15" s="290"/>
      <c r="AE15" s="290"/>
      <c r="AF15" s="290"/>
      <c r="AG15" s="290"/>
    </row>
    <row r="16" spans="1:33" s="312" customFormat="1" ht="15">
      <c r="A16" s="610"/>
      <c r="B16" s="711" t="s">
        <v>50</v>
      </c>
      <c r="C16" s="711"/>
      <c r="D16" s="711"/>
      <c r="E16" s="711"/>
      <c r="F16" s="711"/>
      <c r="G16" s="711"/>
      <c r="H16" s="306">
        <v>756.85824000000002</v>
      </c>
      <c r="I16" s="305">
        <v>-2865.960541993572</v>
      </c>
      <c r="J16" s="305">
        <v>652.12741000000005</v>
      </c>
      <c r="K16" s="305">
        <v>640.90015933123004</v>
      </c>
      <c r="L16" s="306">
        <v>395.75826999999998</v>
      </c>
      <c r="M16" s="305"/>
      <c r="N16" s="305"/>
      <c r="O16" s="305"/>
      <c r="P16" s="309"/>
      <c r="Q16" s="343"/>
      <c r="R16" s="305">
        <v>-361.09997000000004</v>
      </c>
      <c r="S16" s="549" t="s">
        <v>106</v>
      </c>
      <c r="T16" s="344"/>
      <c r="U16" s="310"/>
      <c r="V16" s="305">
        <v>756.85824000000002</v>
      </c>
      <c r="W16" s="305">
        <v>395.75826999999998</v>
      </c>
      <c r="X16" s="307"/>
      <c r="Y16" s="343"/>
      <c r="Z16" s="305">
        <v>-361.09997000000004</v>
      </c>
      <c r="AA16" s="549" t="s">
        <v>106</v>
      </c>
      <c r="AB16" s="311"/>
      <c r="AD16" s="290"/>
      <c r="AE16" s="290"/>
      <c r="AF16" s="290"/>
      <c r="AG16" s="290"/>
    </row>
    <row r="17" spans="1:33" s="312" customFormat="1" ht="15">
      <c r="A17" s="610"/>
      <c r="B17" s="711" t="s">
        <v>33</v>
      </c>
      <c r="C17" s="711"/>
      <c r="D17" s="711"/>
      <c r="E17" s="711"/>
      <c r="F17" s="711"/>
      <c r="G17" s="711"/>
      <c r="H17" s="306">
        <v>17135.085172350016</v>
      </c>
      <c r="I17" s="305">
        <v>16394.237594774455</v>
      </c>
      <c r="J17" s="305">
        <v>16732.038318170824</v>
      </c>
      <c r="K17" s="305">
        <v>15347.373763056836</v>
      </c>
      <c r="L17" s="306">
        <v>15885.966681338579</v>
      </c>
      <c r="M17" s="305"/>
      <c r="N17" s="305"/>
      <c r="O17" s="305"/>
      <c r="P17" s="309"/>
      <c r="Q17" s="343"/>
      <c r="R17" s="305">
        <v>-1249.1184910114371</v>
      </c>
      <c r="S17" s="549">
        <v>-7.2898294840522515E-2</v>
      </c>
      <c r="T17" s="344"/>
      <c r="U17" s="310"/>
      <c r="V17" s="305">
        <v>17135.085172350016</v>
      </c>
      <c r="W17" s="305">
        <v>15885.966681338579</v>
      </c>
      <c r="X17" s="307"/>
      <c r="Y17" s="343"/>
      <c r="Z17" s="305">
        <v>-1249.1184910114371</v>
      </c>
      <c r="AA17" s="549">
        <v>-7.2898294840522515E-2</v>
      </c>
      <c r="AB17" s="311"/>
      <c r="AD17" s="290"/>
      <c r="AE17" s="290"/>
      <c r="AF17" s="290"/>
      <c r="AG17" s="290"/>
    </row>
    <row r="18" spans="1:33" s="312" customFormat="1" ht="15" customHeight="1">
      <c r="A18" s="618"/>
      <c r="B18" s="635"/>
      <c r="C18" s="635"/>
      <c r="D18" s="710" t="s">
        <v>64</v>
      </c>
      <c r="E18" s="710"/>
      <c r="F18" s="710"/>
      <c r="G18" s="710"/>
      <c r="H18" s="349">
        <v>804842.925647542</v>
      </c>
      <c r="I18" s="348">
        <v>793334.03889380489</v>
      </c>
      <c r="J18" s="348">
        <v>839851.89401720301</v>
      </c>
      <c r="K18" s="348">
        <v>853683.24450927821</v>
      </c>
      <c r="L18" s="349">
        <v>872693.12245528831</v>
      </c>
      <c r="M18" s="348"/>
      <c r="N18" s="348"/>
      <c r="O18" s="348"/>
      <c r="P18" s="309"/>
      <c r="Q18" s="343"/>
      <c r="R18" s="348">
        <v>67850.19680774631</v>
      </c>
      <c r="S18" s="574">
        <v>8.4302408141510299E-2</v>
      </c>
      <c r="T18" s="344"/>
      <c r="U18" s="310"/>
      <c r="V18" s="348">
        <v>804842.925647542</v>
      </c>
      <c r="W18" s="348">
        <v>872693.12245528831</v>
      </c>
      <c r="X18" s="307"/>
      <c r="Y18" s="343"/>
      <c r="Z18" s="348">
        <v>67850.19680774631</v>
      </c>
      <c r="AA18" s="574">
        <v>8.4302408141510299E-2</v>
      </c>
      <c r="AB18" s="311"/>
      <c r="AD18" s="290"/>
      <c r="AE18" s="290"/>
      <c r="AF18" s="290"/>
      <c r="AG18" s="290"/>
    </row>
    <row r="19" spans="1:33" s="312" customFormat="1" ht="15">
      <c r="A19" s="725" t="s">
        <v>51</v>
      </c>
      <c r="B19" s="725"/>
      <c r="C19" s="725"/>
      <c r="D19" s="725"/>
      <c r="E19" s="725"/>
      <c r="F19" s="725"/>
      <c r="G19" s="725"/>
      <c r="H19" s="306"/>
      <c r="I19" s="305"/>
      <c r="J19" s="305"/>
      <c r="K19" s="305"/>
      <c r="L19" s="306"/>
      <c r="M19" s="305"/>
      <c r="N19" s="305"/>
      <c r="O19" s="305"/>
      <c r="P19" s="309"/>
      <c r="Q19" s="347"/>
      <c r="R19" s="305"/>
      <c r="S19" s="549"/>
      <c r="T19" s="344"/>
      <c r="U19" s="310"/>
      <c r="V19" s="305"/>
      <c r="W19" s="305"/>
      <c r="X19" s="307"/>
      <c r="Y19" s="347"/>
      <c r="Z19" s="305"/>
      <c r="AA19" s="549"/>
      <c r="AB19" s="311"/>
      <c r="AD19" s="290"/>
      <c r="AE19" s="290"/>
      <c r="AF19" s="290"/>
      <c r="AG19" s="290"/>
    </row>
    <row r="20" spans="1:33" s="312" customFormat="1" ht="15">
      <c r="A20" s="610"/>
      <c r="B20" s="711" t="s">
        <v>52</v>
      </c>
      <c r="C20" s="711"/>
      <c r="D20" s="711"/>
      <c r="E20" s="711"/>
      <c r="F20" s="711"/>
      <c r="G20" s="711"/>
      <c r="H20" s="306">
        <v>174861.52676002021</v>
      </c>
      <c r="I20" s="305">
        <v>152493.93637226263</v>
      </c>
      <c r="J20" s="305">
        <v>172151.94511621157</v>
      </c>
      <c r="K20" s="305">
        <v>166419.61864023446</v>
      </c>
      <c r="L20" s="306">
        <v>171253.95028908396</v>
      </c>
      <c r="M20" s="305"/>
      <c r="N20" s="305"/>
      <c r="O20" s="305"/>
      <c r="P20" s="309"/>
      <c r="Q20" s="343"/>
      <c r="R20" s="305">
        <v>-3607.5764709362411</v>
      </c>
      <c r="S20" s="549">
        <v>-2.0631047536759047E-2</v>
      </c>
      <c r="T20" s="344"/>
      <c r="U20" s="310"/>
      <c r="V20" s="305">
        <v>174861.52676002021</v>
      </c>
      <c r="W20" s="305">
        <v>171253.95028908396</v>
      </c>
      <c r="X20" s="307"/>
      <c r="Y20" s="343"/>
      <c r="Z20" s="305">
        <v>-3607.5764709362411</v>
      </c>
      <c r="AA20" s="549">
        <v>-2.0631047536759047E-2</v>
      </c>
      <c r="AB20" s="311"/>
      <c r="AD20" s="290"/>
      <c r="AE20" s="290"/>
      <c r="AF20" s="290"/>
      <c r="AG20" s="290"/>
    </row>
    <row r="21" spans="1:33" s="312" customFormat="1" ht="15">
      <c r="A21" s="610"/>
      <c r="B21" s="711" t="s">
        <v>336</v>
      </c>
      <c r="C21" s="711"/>
      <c r="D21" s="711"/>
      <c r="E21" s="711"/>
      <c r="F21" s="711"/>
      <c r="G21" s="711"/>
      <c r="H21" s="306">
        <v>-3273.47445253755</v>
      </c>
      <c r="I21" s="305">
        <v>-5894.9472067112201</v>
      </c>
      <c r="J21" s="305">
        <v>-23113.5901253302</v>
      </c>
      <c r="K21" s="305">
        <v>-5107.2661335046505</v>
      </c>
      <c r="L21" s="306">
        <v>-7377.0713304818701</v>
      </c>
      <c r="M21" s="305"/>
      <c r="N21" s="305"/>
      <c r="O21" s="305"/>
      <c r="P21" s="309"/>
      <c r="Q21" s="343"/>
      <c r="R21" s="305">
        <v>-4103.5968779443201</v>
      </c>
      <c r="S21" s="549">
        <v>-1.2535906228818348</v>
      </c>
      <c r="T21" s="344"/>
      <c r="U21" s="310"/>
      <c r="V21" s="305">
        <v>-3273.47445253755</v>
      </c>
      <c r="W21" s="305">
        <v>-7377.0713304818701</v>
      </c>
      <c r="X21" s="307"/>
      <c r="Y21" s="343"/>
      <c r="Z21" s="305">
        <v>-4103.5968779443201</v>
      </c>
      <c r="AA21" s="549">
        <v>-1.2535906228818348</v>
      </c>
      <c r="AB21" s="311"/>
      <c r="AD21" s="290"/>
      <c r="AE21" s="290"/>
      <c r="AF21" s="290"/>
      <c r="AG21" s="290"/>
    </row>
    <row r="22" spans="1:33" s="312" customFormat="1" ht="15">
      <c r="A22" s="610"/>
      <c r="B22" s="711" t="s">
        <v>53</v>
      </c>
      <c r="C22" s="711"/>
      <c r="D22" s="711"/>
      <c r="E22" s="711"/>
      <c r="F22" s="711"/>
      <c r="G22" s="711"/>
      <c r="H22" s="306">
        <v>78549.789340624906</v>
      </c>
      <c r="I22" s="305">
        <v>80042.501979026725</v>
      </c>
      <c r="J22" s="305">
        <v>81498.409397386655</v>
      </c>
      <c r="K22" s="305">
        <v>82812.586776335927</v>
      </c>
      <c r="L22" s="306">
        <v>84259.913227622907</v>
      </c>
      <c r="M22" s="305"/>
      <c r="N22" s="305"/>
      <c r="O22" s="305"/>
      <c r="P22" s="309"/>
      <c r="Q22" s="343"/>
      <c r="R22" s="305">
        <v>5710.1238869980007</v>
      </c>
      <c r="S22" s="549">
        <v>7.2694324643399144E-2</v>
      </c>
      <c r="T22" s="344"/>
      <c r="U22" s="310"/>
      <c r="V22" s="305">
        <v>78549.789340624906</v>
      </c>
      <c r="W22" s="305">
        <v>84259.913227622907</v>
      </c>
      <c r="X22" s="307"/>
      <c r="Y22" s="343"/>
      <c r="Z22" s="305">
        <v>5710.1238869980007</v>
      </c>
      <c r="AA22" s="549">
        <v>7.2694324643399144E-2</v>
      </c>
      <c r="AB22" s="311"/>
      <c r="AD22" s="290"/>
      <c r="AE22" s="290"/>
      <c r="AF22" s="290"/>
      <c r="AG22" s="290"/>
    </row>
    <row r="23" spans="1:33" s="312" customFormat="1" ht="15">
      <c r="A23" s="610"/>
      <c r="B23" s="711" t="s">
        <v>54</v>
      </c>
      <c r="C23" s="711"/>
      <c r="D23" s="711"/>
      <c r="E23" s="711"/>
      <c r="F23" s="711"/>
      <c r="G23" s="711"/>
      <c r="H23" s="306">
        <v>6124.3443542581681</v>
      </c>
      <c r="I23" s="305">
        <v>5750.7592203275526</v>
      </c>
      <c r="J23" s="305">
        <v>5498.9310822240795</v>
      </c>
      <c r="K23" s="305">
        <v>5620.6002961892846</v>
      </c>
      <c r="L23" s="306">
        <v>5618.0889327629393</v>
      </c>
      <c r="M23" s="305"/>
      <c r="N23" s="305"/>
      <c r="O23" s="305"/>
      <c r="P23" s="309"/>
      <c r="Q23" s="343"/>
      <c r="R23" s="305">
        <v>-506.2554214952288</v>
      </c>
      <c r="S23" s="549">
        <v>-8.26627949395492E-2</v>
      </c>
      <c r="T23" s="344"/>
      <c r="U23" s="310"/>
      <c r="V23" s="305">
        <v>6124.3443542581681</v>
      </c>
      <c r="W23" s="305">
        <v>5618.0889327629393</v>
      </c>
      <c r="X23" s="307"/>
      <c r="Y23" s="343"/>
      <c r="Z23" s="305">
        <v>-506.2554214952288</v>
      </c>
      <c r="AA23" s="549">
        <v>-8.26627949395492E-2</v>
      </c>
      <c r="AB23" s="311"/>
      <c r="AD23" s="290"/>
      <c r="AE23" s="290"/>
      <c r="AF23" s="290"/>
      <c r="AG23" s="290"/>
    </row>
    <row r="24" spans="1:33" s="312" customFormat="1" ht="15">
      <c r="A24" s="610"/>
      <c r="B24" s="711" t="s">
        <v>55</v>
      </c>
      <c r="C24" s="711"/>
      <c r="D24" s="711"/>
      <c r="E24" s="711"/>
      <c r="F24" s="711"/>
      <c r="G24" s="711"/>
      <c r="H24" s="306">
        <v>64805.313003525123</v>
      </c>
      <c r="I24" s="305">
        <v>64362.298569533828</v>
      </c>
      <c r="J24" s="305">
        <v>64131.366915424936</v>
      </c>
      <c r="K24" s="305">
        <v>70167.688644185459</v>
      </c>
      <c r="L24" s="306">
        <v>66567.365446860684</v>
      </c>
      <c r="M24" s="305"/>
      <c r="N24" s="305"/>
      <c r="O24" s="305"/>
      <c r="P24" s="309"/>
      <c r="Q24" s="343"/>
      <c r="R24" s="305">
        <v>1762.0524433355604</v>
      </c>
      <c r="S24" s="549">
        <v>2.7189938010787982E-2</v>
      </c>
      <c r="T24" s="344"/>
      <c r="U24" s="310"/>
      <c r="V24" s="305">
        <v>64805.313003525123</v>
      </c>
      <c r="W24" s="305">
        <v>66567.365446860684</v>
      </c>
      <c r="X24" s="307"/>
      <c r="Y24" s="343"/>
      <c r="Z24" s="305">
        <v>1762.0524433355604</v>
      </c>
      <c r="AA24" s="549">
        <v>2.7189938010787982E-2</v>
      </c>
      <c r="AB24" s="311"/>
      <c r="AD24" s="290"/>
      <c r="AE24" s="290"/>
      <c r="AF24" s="290"/>
      <c r="AG24" s="290"/>
    </row>
    <row r="25" spans="1:33" s="312" customFormat="1" ht="15" customHeight="1">
      <c r="A25" s="610"/>
      <c r="B25" s="711" t="s">
        <v>56</v>
      </c>
      <c r="C25" s="711"/>
      <c r="D25" s="711"/>
      <c r="E25" s="711"/>
      <c r="F25" s="711"/>
      <c r="G25" s="711"/>
      <c r="H25" s="306"/>
      <c r="I25" s="305"/>
      <c r="J25" s="305"/>
      <c r="K25" s="305"/>
      <c r="L25" s="306"/>
      <c r="M25" s="305"/>
      <c r="N25" s="305"/>
      <c r="O25" s="305"/>
      <c r="P25" s="309"/>
      <c r="Q25" s="347"/>
      <c r="R25" s="305"/>
      <c r="S25" s="549"/>
      <c r="T25" s="344"/>
      <c r="U25" s="310"/>
      <c r="V25" s="305"/>
      <c r="W25" s="305"/>
      <c r="X25" s="307"/>
      <c r="Y25" s="347"/>
      <c r="Z25" s="305"/>
      <c r="AA25" s="549"/>
      <c r="AB25" s="311"/>
      <c r="AD25" s="290"/>
      <c r="AE25" s="290"/>
      <c r="AF25" s="290"/>
      <c r="AG25" s="290"/>
    </row>
    <row r="26" spans="1:33" s="312" customFormat="1" ht="15" customHeight="1">
      <c r="A26" s="610"/>
      <c r="B26" s="611"/>
      <c r="C26" s="714" t="s">
        <v>359</v>
      </c>
      <c r="D26" s="711"/>
      <c r="E26" s="711"/>
      <c r="F26" s="711"/>
      <c r="G26" s="711"/>
      <c r="H26" s="306">
        <v>77266.531494286857</v>
      </c>
      <c r="I26" s="305">
        <v>82935.441205120776</v>
      </c>
      <c r="J26" s="305">
        <v>82866.96761402837</v>
      </c>
      <c r="K26" s="305">
        <v>89561.303025591013</v>
      </c>
      <c r="L26" s="306">
        <v>95167.699535514621</v>
      </c>
      <c r="M26" s="305"/>
      <c r="N26" s="305"/>
      <c r="O26" s="305"/>
      <c r="P26" s="309"/>
      <c r="Q26" s="343"/>
      <c r="R26" s="305">
        <v>17901.168041227764</v>
      </c>
      <c r="S26" s="549">
        <v>0.23168075096720744</v>
      </c>
      <c r="T26" s="344"/>
      <c r="U26" s="310"/>
      <c r="V26" s="305">
        <v>77266.531494286857</v>
      </c>
      <c r="W26" s="305">
        <v>95167.699535514621</v>
      </c>
      <c r="X26" s="307"/>
      <c r="Y26" s="343"/>
      <c r="Z26" s="305">
        <v>17901.168041227764</v>
      </c>
      <c r="AA26" s="549">
        <v>0.23168075096720744</v>
      </c>
      <c r="AB26" s="311"/>
      <c r="AD26" s="290"/>
      <c r="AE26" s="290"/>
      <c r="AF26" s="290"/>
      <c r="AG26" s="290"/>
    </row>
    <row r="27" spans="1:33" s="312" customFormat="1" ht="15" customHeight="1">
      <c r="A27" s="610"/>
      <c r="B27" s="611"/>
      <c r="C27" s="714" t="s">
        <v>360</v>
      </c>
      <c r="D27" s="711"/>
      <c r="E27" s="711"/>
      <c r="F27" s="711"/>
      <c r="G27" s="711"/>
      <c r="H27" s="306">
        <v>76246.475838191138</v>
      </c>
      <c r="I27" s="305">
        <v>78009.898153455579</v>
      </c>
      <c r="J27" s="305">
        <v>87336.79984091912</v>
      </c>
      <c r="K27" s="305">
        <v>93247.031850916566</v>
      </c>
      <c r="L27" s="306">
        <v>95359.994288721195</v>
      </c>
      <c r="M27" s="305"/>
      <c r="N27" s="305"/>
      <c r="O27" s="305"/>
      <c r="P27" s="309"/>
      <c r="Q27" s="343"/>
      <c r="R27" s="305">
        <v>19113.518450530057</v>
      </c>
      <c r="S27" s="549">
        <v>0.25068068052210585</v>
      </c>
      <c r="T27" s="344"/>
      <c r="U27" s="310"/>
      <c r="V27" s="305">
        <v>76246.475838191138</v>
      </c>
      <c r="W27" s="305">
        <v>95359.994288721195</v>
      </c>
      <c r="X27" s="307"/>
      <c r="Y27" s="343"/>
      <c r="Z27" s="305">
        <v>19113.518450530057</v>
      </c>
      <c r="AA27" s="549">
        <v>0.25068068052210585</v>
      </c>
      <c r="AB27" s="311"/>
      <c r="AD27" s="290"/>
      <c r="AE27" s="290"/>
      <c r="AF27" s="290"/>
      <c r="AG27" s="290"/>
    </row>
    <row r="28" spans="1:33" s="312" customFormat="1" ht="15" customHeight="1">
      <c r="A28" s="610"/>
      <c r="B28" s="611"/>
      <c r="C28" s="711" t="s">
        <v>57</v>
      </c>
      <c r="D28" s="711"/>
      <c r="E28" s="711"/>
      <c r="F28" s="711"/>
      <c r="G28" s="711"/>
      <c r="H28" s="306">
        <v>4605.062338484252</v>
      </c>
      <c r="I28" s="305">
        <v>5345.7609297087956</v>
      </c>
      <c r="J28" s="305">
        <v>4483.9523753304311</v>
      </c>
      <c r="K28" s="305">
        <v>5015.0948302248753</v>
      </c>
      <c r="L28" s="306">
        <v>4682.4690325908277</v>
      </c>
      <c r="M28" s="305"/>
      <c r="N28" s="305"/>
      <c r="O28" s="305"/>
      <c r="P28" s="309"/>
      <c r="Q28" s="343"/>
      <c r="R28" s="305">
        <v>77.406694106575742</v>
      </c>
      <c r="S28" s="549">
        <v>1.6809043703858745E-2</v>
      </c>
      <c r="T28" s="344"/>
      <c r="U28" s="310"/>
      <c r="V28" s="305">
        <v>4605.062338484252</v>
      </c>
      <c r="W28" s="305">
        <v>4682.4690325908277</v>
      </c>
      <c r="X28" s="307"/>
      <c r="Y28" s="343"/>
      <c r="Z28" s="305">
        <v>77.406694106575742</v>
      </c>
      <c r="AA28" s="549">
        <v>1.6809043703858745E-2</v>
      </c>
      <c r="AB28" s="311"/>
      <c r="AD28" s="290"/>
      <c r="AE28" s="290"/>
      <c r="AF28" s="290"/>
      <c r="AG28" s="290"/>
    </row>
    <row r="29" spans="1:33" s="312" customFormat="1" ht="15">
      <c r="A29" s="610"/>
      <c r="B29" s="711" t="s">
        <v>58</v>
      </c>
      <c r="C29" s="711"/>
      <c r="D29" s="711"/>
      <c r="E29" s="711"/>
      <c r="F29" s="711"/>
      <c r="G29" s="711"/>
      <c r="H29" s="306">
        <v>6004.2563882221975</v>
      </c>
      <c r="I29" s="305">
        <v>6000.2477840515021</v>
      </c>
      <c r="J29" s="305">
        <v>5985.0950601618097</v>
      </c>
      <c r="K29" s="305">
        <v>5968.3137143923896</v>
      </c>
      <c r="L29" s="306">
        <v>5860.5572296830705</v>
      </c>
      <c r="M29" s="305"/>
      <c r="N29" s="305"/>
      <c r="O29" s="305"/>
      <c r="P29" s="309"/>
      <c r="Q29" s="343"/>
      <c r="R29" s="305">
        <v>-143.69915853912698</v>
      </c>
      <c r="S29" s="549">
        <v>-2.3932881817139543E-2</v>
      </c>
      <c r="T29" s="344"/>
      <c r="U29" s="310"/>
      <c r="V29" s="305">
        <v>6004.2563882221975</v>
      </c>
      <c r="W29" s="305">
        <v>5860.5572296830705</v>
      </c>
      <c r="X29" s="307"/>
      <c r="Y29" s="343"/>
      <c r="Z29" s="305">
        <v>-143.69915853912698</v>
      </c>
      <c r="AA29" s="549">
        <v>-2.3932881817139543E-2</v>
      </c>
      <c r="AB29" s="311"/>
      <c r="AD29" s="290"/>
      <c r="AE29" s="290"/>
      <c r="AF29" s="290"/>
      <c r="AG29" s="290"/>
    </row>
    <row r="30" spans="1:33" s="312" customFormat="1" ht="15">
      <c r="A30" s="610"/>
      <c r="B30" s="711" t="s">
        <v>59</v>
      </c>
      <c r="C30" s="711"/>
      <c r="D30" s="711"/>
      <c r="E30" s="711"/>
      <c r="F30" s="711"/>
      <c r="G30" s="711"/>
      <c r="H30" s="306">
        <v>98338.253967696699</v>
      </c>
      <c r="I30" s="305">
        <v>89791.644131063455</v>
      </c>
      <c r="J30" s="305">
        <v>87333.342141358502</v>
      </c>
      <c r="K30" s="305">
        <v>92904.345107986388</v>
      </c>
      <c r="L30" s="306">
        <v>101881.85579727187</v>
      </c>
      <c r="M30" s="305"/>
      <c r="N30" s="305"/>
      <c r="O30" s="305"/>
      <c r="P30" s="309"/>
      <c r="Q30" s="343"/>
      <c r="R30" s="305">
        <v>3543.601829575171</v>
      </c>
      <c r="S30" s="549">
        <v>3.6034825580076035E-2</v>
      </c>
      <c r="T30" s="344"/>
      <c r="U30" s="310"/>
      <c r="V30" s="305">
        <v>98338.253967696699</v>
      </c>
      <c r="W30" s="305">
        <v>101881.85579727187</v>
      </c>
      <c r="X30" s="307"/>
      <c r="Y30" s="343"/>
      <c r="Z30" s="305">
        <v>3543.601829575171</v>
      </c>
      <c r="AA30" s="549">
        <v>3.6034825580076035E-2</v>
      </c>
      <c r="AB30" s="311"/>
      <c r="AD30" s="290"/>
      <c r="AE30" s="290"/>
      <c r="AF30" s="290"/>
      <c r="AG30" s="290"/>
    </row>
    <row r="31" spans="1:33" s="312" customFormat="1" ht="15">
      <c r="A31" s="610"/>
      <c r="B31" s="635"/>
      <c r="C31" s="635"/>
      <c r="D31" s="710" t="s">
        <v>65</v>
      </c>
      <c r="E31" s="710"/>
      <c r="F31" s="710"/>
      <c r="G31" s="710"/>
      <c r="H31" s="349">
        <v>583528.0790327721</v>
      </c>
      <c r="I31" s="348">
        <v>558837.54113783967</v>
      </c>
      <c r="J31" s="348">
        <v>568173.21941771533</v>
      </c>
      <c r="K31" s="348">
        <v>606609.31675255171</v>
      </c>
      <c r="L31" s="349">
        <v>623274.82244963024</v>
      </c>
      <c r="M31" s="348"/>
      <c r="N31" s="348"/>
      <c r="O31" s="348"/>
      <c r="P31" s="309"/>
      <c r="Q31" s="305"/>
      <c r="R31" s="348">
        <v>39746.743416858139</v>
      </c>
      <c r="S31" s="574">
        <v>6.8114534407222385E-2</v>
      </c>
      <c r="T31" s="344"/>
      <c r="U31" s="310"/>
      <c r="V31" s="348">
        <v>583528.0790327721</v>
      </c>
      <c r="W31" s="348">
        <v>623274.82244963024</v>
      </c>
      <c r="X31" s="307"/>
      <c r="Y31" s="305"/>
      <c r="Z31" s="348">
        <v>39746.743416858139</v>
      </c>
      <c r="AA31" s="574">
        <v>6.8114534407222385E-2</v>
      </c>
      <c r="AB31" s="311"/>
      <c r="AD31" s="290"/>
      <c r="AE31" s="290"/>
      <c r="AF31" s="290"/>
      <c r="AG31" s="290"/>
    </row>
    <row r="32" spans="1:33" s="312" customFormat="1" ht="15">
      <c r="A32" s="636"/>
      <c r="B32" s="711" t="s">
        <v>62</v>
      </c>
      <c r="C32" s="711"/>
      <c r="D32" s="711"/>
      <c r="E32" s="711"/>
      <c r="F32" s="711"/>
      <c r="G32" s="711"/>
      <c r="H32" s="346">
        <v>221314.84661476989</v>
      </c>
      <c r="I32" s="345">
        <v>234496.49775596522</v>
      </c>
      <c r="J32" s="345">
        <v>271678.67459948768</v>
      </c>
      <c r="K32" s="345">
        <v>247073.92775672651</v>
      </c>
      <c r="L32" s="346">
        <v>249418.30000565806</v>
      </c>
      <c r="M32" s="345"/>
      <c r="N32" s="345"/>
      <c r="O32" s="345"/>
      <c r="P32" s="309"/>
      <c r="Q32" s="305"/>
      <c r="R32" s="345">
        <v>28103.453390888171</v>
      </c>
      <c r="S32" s="549">
        <v>0.12698404025196849</v>
      </c>
      <c r="T32" s="344"/>
      <c r="U32" s="310"/>
      <c r="V32" s="345">
        <v>221314.84661476989</v>
      </c>
      <c r="W32" s="345">
        <v>249418.30000565806</v>
      </c>
      <c r="X32" s="307"/>
      <c r="Y32" s="305"/>
      <c r="Z32" s="345">
        <v>28103.453390888171</v>
      </c>
      <c r="AA32" s="549">
        <v>0.12698404025196849</v>
      </c>
      <c r="AB32" s="311"/>
      <c r="AD32" s="290"/>
      <c r="AE32" s="290"/>
      <c r="AF32" s="290"/>
      <c r="AG32" s="290"/>
    </row>
    <row r="33" spans="1:69" s="312" customFormat="1" ht="15">
      <c r="A33" s="610"/>
      <c r="B33" s="611"/>
      <c r="C33" s="711" t="s">
        <v>12</v>
      </c>
      <c r="D33" s="711"/>
      <c r="E33" s="711"/>
      <c r="F33" s="711"/>
      <c r="G33" s="711"/>
      <c r="H33" s="350">
        <v>52263.896209236285</v>
      </c>
      <c r="I33" s="308">
        <v>56152.9393648634</v>
      </c>
      <c r="J33" s="308">
        <v>64885.933220324499</v>
      </c>
      <c r="K33" s="308">
        <v>50027.307931742078</v>
      </c>
      <c r="L33" s="350">
        <v>59322.279832669898</v>
      </c>
      <c r="M33" s="308"/>
      <c r="N33" s="308"/>
      <c r="O33" s="308"/>
      <c r="P33" s="309"/>
      <c r="Q33" s="305"/>
      <c r="R33" s="305">
        <v>7058.3836234336122</v>
      </c>
      <c r="S33" s="549">
        <v>0.13505276367409871</v>
      </c>
      <c r="T33" s="344"/>
      <c r="U33" s="310"/>
      <c r="V33" s="305">
        <v>52263.896209236285</v>
      </c>
      <c r="W33" s="305">
        <v>59322.279832669898</v>
      </c>
      <c r="X33" s="307"/>
      <c r="Y33" s="305"/>
      <c r="Z33" s="305">
        <v>7058.3836234336122</v>
      </c>
      <c r="AA33" s="549">
        <v>0.13505276367409871</v>
      </c>
      <c r="AB33" s="311"/>
      <c r="AD33" s="290"/>
      <c r="AE33" s="290"/>
      <c r="AF33" s="290"/>
      <c r="AG33" s="290"/>
    </row>
    <row r="34" spans="1:69" s="312" customFormat="1" ht="15" customHeight="1">
      <c r="A34" s="637"/>
      <c r="B34" s="710" t="s">
        <v>306</v>
      </c>
      <c r="C34" s="710"/>
      <c r="D34" s="710"/>
      <c r="E34" s="710"/>
      <c r="F34" s="710"/>
      <c r="G34" s="727"/>
      <c r="H34" s="306">
        <v>169050.9504055336</v>
      </c>
      <c r="I34" s="305">
        <v>178343.55839110183</v>
      </c>
      <c r="J34" s="305">
        <v>206792.74137916317</v>
      </c>
      <c r="K34" s="305">
        <v>197046.61982498443</v>
      </c>
      <c r="L34" s="306">
        <v>190096.02017298818</v>
      </c>
      <c r="M34" s="345"/>
      <c r="N34" s="345"/>
      <c r="O34" s="345"/>
      <c r="P34" s="309"/>
      <c r="Q34" s="305"/>
      <c r="R34" s="345">
        <v>21045.069767454581</v>
      </c>
      <c r="S34" s="551">
        <v>0.12448950873668502</v>
      </c>
      <c r="T34" s="344"/>
      <c r="U34" s="310"/>
      <c r="V34" s="345">
        <v>169050.9504055336</v>
      </c>
      <c r="W34" s="345">
        <v>190096.02017298818</v>
      </c>
      <c r="X34" s="307"/>
      <c r="Y34" s="305"/>
      <c r="Z34" s="345">
        <v>21045.069767454581</v>
      </c>
      <c r="AA34" s="551">
        <v>0.12448950873668502</v>
      </c>
      <c r="AB34" s="311"/>
      <c r="AD34" s="290"/>
      <c r="AE34" s="290"/>
      <c r="AF34" s="290"/>
      <c r="AG34" s="290"/>
    </row>
    <row r="35" spans="1:69" ht="15">
      <c r="A35" s="636"/>
      <c r="B35" s="631"/>
      <c r="C35" s="631"/>
      <c r="D35" s="631"/>
      <c r="E35" s="631"/>
      <c r="F35" s="638"/>
      <c r="G35" s="631"/>
      <c r="H35" s="147"/>
      <c r="I35" s="146"/>
      <c r="J35" s="146"/>
      <c r="K35" s="146"/>
      <c r="L35" s="147"/>
      <c r="M35" s="146"/>
      <c r="N35" s="146"/>
      <c r="O35" s="146"/>
      <c r="P35" s="113"/>
      <c r="Q35" s="168"/>
      <c r="R35" s="146"/>
      <c r="S35" s="549"/>
      <c r="T35" s="157"/>
      <c r="U35" s="109"/>
      <c r="V35" s="148"/>
      <c r="W35" s="148"/>
      <c r="X35" s="118"/>
      <c r="Y35" s="168"/>
      <c r="Z35" s="148"/>
      <c r="AA35" s="549"/>
      <c r="AB35"/>
    </row>
    <row r="36" spans="1:69" s="290" customFormat="1" ht="15">
      <c r="A36" s="724" t="s">
        <v>444</v>
      </c>
      <c r="B36" s="724"/>
      <c r="C36" s="724"/>
      <c r="D36" s="724"/>
      <c r="E36" s="724"/>
      <c r="F36" s="724"/>
      <c r="G36" s="726"/>
      <c r="H36" s="282"/>
      <c r="I36" s="281"/>
      <c r="J36" s="281"/>
      <c r="K36" s="281"/>
      <c r="L36" s="282"/>
      <c r="M36" s="281"/>
      <c r="N36" s="281"/>
      <c r="O36" s="281"/>
      <c r="P36" s="284"/>
      <c r="Q36" s="281"/>
      <c r="R36" s="281"/>
      <c r="S36" s="549"/>
      <c r="T36" s="293"/>
      <c r="U36" s="285"/>
      <c r="V36" s="281"/>
      <c r="W36" s="281"/>
      <c r="X36" s="283"/>
      <c r="Y36" s="281"/>
      <c r="Z36" s="281"/>
      <c r="AA36" s="549"/>
      <c r="AB36" s="289"/>
    </row>
    <row r="37" spans="1:69" s="290" customFormat="1" ht="15">
      <c r="A37" s="711" t="s">
        <v>307</v>
      </c>
      <c r="B37" s="711"/>
      <c r="C37" s="711"/>
      <c r="D37" s="711"/>
      <c r="E37" s="711"/>
      <c r="F37" s="711"/>
      <c r="G37" s="711"/>
      <c r="H37" s="282">
        <v>146785.26878898067</v>
      </c>
      <c r="I37" s="281">
        <v>155012.43699340709</v>
      </c>
      <c r="J37" s="281">
        <v>172684.28050388626</v>
      </c>
      <c r="K37" s="281">
        <v>146578.49960695204</v>
      </c>
      <c r="L37" s="282">
        <v>154859.10336638498</v>
      </c>
      <c r="M37" s="281"/>
      <c r="N37" s="281"/>
      <c r="O37" s="281"/>
      <c r="P37" s="284"/>
      <c r="Q37" s="281"/>
      <c r="R37" s="281">
        <v>8073.8345774043119</v>
      </c>
      <c r="S37" s="549">
        <v>5.5004392770580418E-2</v>
      </c>
      <c r="T37" s="293"/>
      <c r="U37" s="285"/>
      <c r="V37" s="281">
        <v>146785.26878898067</v>
      </c>
      <c r="W37" s="281">
        <v>154859.10336638498</v>
      </c>
      <c r="X37" s="283"/>
      <c r="Y37" s="281"/>
      <c r="Z37" s="281">
        <v>8073.8345774043119</v>
      </c>
      <c r="AA37" s="549">
        <v>5.5004392770580418E-2</v>
      </c>
      <c r="AB37" s="289"/>
    </row>
    <row r="38" spans="1:69" s="312" customFormat="1" ht="15">
      <c r="A38" s="711" t="s">
        <v>60</v>
      </c>
      <c r="B38" s="711"/>
      <c r="C38" s="711"/>
      <c r="D38" s="711"/>
      <c r="E38" s="711"/>
      <c r="F38" s="711"/>
      <c r="G38" s="711"/>
      <c r="H38" s="306">
        <v>81270.484350254832</v>
      </c>
      <c r="I38" s="305">
        <v>79420.335698514406</v>
      </c>
      <c r="J38" s="305">
        <v>94223.48616093141</v>
      </c>
      <c r="K38" s="305">
        <v>100608.8179494169</v>
      </c>
      <c r="L38" s="306">
        <v>100899.50036422804</v>
      </c>
      <c r="M38" s="305"/>
      <c r="N38" s="305"/>
      <c r="O38" s="305"/>
      <c r="P38" s="309"/>
      <c r="Q38" s="305"/>
      <c r="R38" s="305">
        <v>19629.016013973203</v>
      </c>
      <c r="S38" s="549">
        <v>0.2415269968046112</v>
      </c>
      <c r="T38" s="344"/>
      <c r="U38" s="310"/>
      <c r="V38" s="305">
        <v>81270.484350254832</v>
      </c>
      <c r="W38" s="305">
        <v>100899.50036422804</v>
      </c>
      <c r="X38" s="307"/>
      <c r="Y38" s="305"/>
      <c r="Z38" s="305">
        <v>19629.016013973203</v>
      </c>
      <c r="AA38" s="549">
        <v>0.2415269968046112</v>
      </c>
      <c r="AB38" s="311"/>
    </row>
    <row r="39" spans="1:69" s="312" customFormat="1" ht="15">
      <c r="A39" s="711" t="s">
        <v>61</v>
      </c>
      <c r="B39" s="711"/>
      <c r="C39" s="711"/>
      <c r="D39" s="711"/>
      <c r="E39" s="711"/>
      <c r="F39" s="711"/>
      <c r="G39" s="711"/>
      <c r="H39" s="306">
        <v>-6740.9065244653875</v>
      </c>
      <c r="I39" s="305">
        <v>63.725064043811997</v>
      </c>
      <c r="J39" s="305">
        <v>4770.9079346701164</v>
      </c>
      <c r="K39" s="305">
        <v>-113.38979964221379</v>
      </c>
      <c r="L39" s="306">
        <v>-6340.3037249549288</v>
      </c>
      <c r="M39" s="305"/>
      <c r="N39" s="305"/>
      <c r="O39" s="305"/>
      <c r="P39" s="309"/>
      <c r="Q39" s="305"/>
      <c r="R39" s="305">
        <v>400.60279951045868</v>
      </c>
      <c r="S39" s="549">
        <v>5.9428624036917642E-2</v>
      </c>
      <c r="T39" s="344"/>
      <c r="U39" s="310"/>
      <c r="V39" s="305">
        <v>-6740.9065244653875</v>
      </c>
      <c r="W39" s="305">
        <v>-6340.3037249549288</v>
      </c>
      <c r="X39" s="307"/>
      <c r="Y39" s="305"/>
      <c r="Z39" s="305">
        <v>400.60279951045868</v>
      </c>
      <c r="AA39" s="549">
        <v>5.9428624036917642E-2</v>
      </c>
      <c r="AB39" s="311"/>
    </row>
    <row r="40" spans="1:69" s="290" customFormat="1" ht="15.75" thickBot="1">
      <c r="A40" s="610"/>
      <c r="B40" s="711" t="s">
        <v>62</v>
      </c>
      <c r="C40" s="711"/>
      <c r="D40" s="711"/>
      <c r="E40" s="711"/>
      <c r="F40" s="711"/>
      <c r="G40" s="711"/>
      <c r="H40" s="342">
        <v>221314.8466147701</v>
      </c>
      <c r="I40" s="341">
        <v>234496.49775596531</v>
      </c>
      <c r="J40" s="341">
        <v>271678.6745994878</v>
      </c>
      <c r="K40" s="341">
        <v>247073.92775672674</v>
      </c>
      <c r="L40" s="342">
        <v>249418.30000565809</v>
      </c>
      <c r="M40" s="341"/>
      <c r="N40" s="341"/>
      <c r="O40" s="341"/>
      <c r="P40" s="284"/>
      <c r="Q40" s="281"/>
      <c r="R40" s="341">
        <v>28103.453390887997</v>
      </c>
      <c r="S40" s="552">
        <v>0.12698404025196758</v>
      </c>
      <c r="T40" s="293"/>
      <c r="U40" s="285"/>
      <c r="V40" s="341">
        <v>221314.8466147701</v>
      </c>
      <c r="W40" s="341">
        <v>249418.30000565809</v>
      </c>
      <c r="X40" s="283"/>
      <c r="Y40" s="281"/>
      <c r="Z40" s="341">
        <v>28103.453390887997</v>
      </c>
      <c r="AA40" s="552">
        <v>0.12698404025196758</v>
      </c>
      <c r="AB40" s="289"/>
    </row>
    <row r="41" spans="1:69" ht="15.75" thickTop="1">
      <c r="AB41"/>
    </row>
    <row r="42" spans="1:69" ht="15">
      <c r="N42" s="669"/>
      <c r="AB42"/>
    </row>
    <row r="43" spans="1:69" ht="15">
      <c r="AB43"/>
    </row>
    <row r="44" spans="1:69" ht="15">
      <c r="A44" s="616"/>
      <c r="B44" s="17"/>
      <c r="C44" s="17"/>
      <c r="D44" s="17"/>
      <c r="E44" s="17"/>
      <c r="F44" s="17"/>
      <c r="G44" s="17"/>
      <c r="H44" s="17"/>
      <c r="I44" s="17"/>
      <c r="J44" s="17"/>
      <c r="K44" s="17"/>
      <c r="L44" s="17"/>
      <c r="M44" s="227"/>
      <c r="N44" s="227"/>
      <c r="O44" s="227"/>
      <c r="P44" s="17"/>
      <c r="Q44" s="17"/>
      <c r="R44" s="17"/>
      <c r="S44" s="351"/>
      <c r="T44" s="17"/>
      <c r="U44" s="17"/>
      <c r="V44" s="17"/>
      <c r="W44" s="17"/>
      <c r="X44" s="17"/>
      <c r="Y44" s="17"/>
      <c r="Z44" s="17"/>
      <c r="AA44" s="359"/>
      <c r="AB44"/>
    </row>
    <row r="45" spans="1:69" ht="15">
      <c r="AB45"/>
    </row>
    <row r="46" spans="1:69" ht="15" customHeight="1">
      <c r="A46" s="617" t="s">
        <v>40</v>
      </c>
      <c r="B46" s="723" t="s">
        <v>354</v>
      </c>
      <c r="C46" s="723"/>
      <c r="D46" s="723"/>
      <c r="E46" s="723"/>
      <c r="F46" s="723"/>
      <c r="G46" s="723"/>
      <c r="H46" s="723"/>
      <c r="I46" s="723"/>
      <c r="J46" s="723"/>
      <c r="K46" s="723"/>
      <c r="L46" s="723"/>
      <c r="M46" s="723"/>
      <c r="N46" s="723"/>
      <c r="O46" s="723"/>
      <c r="P46" s="723"/>
      <c r="Q46" s="723"/>
      <c r="R46" s="723"/>
      <c r="S46" s="723"/>
      <c r="T46" s="723"/>
      <c r="U46" s="723"/>
      <c r="V46" s="723"/>
      <c r="W46" s="723"/>
      <c r="X46" s="723"/>
      <c r="Y46" s="723"/>
      <c r="Z46" s="723"/>
      <c r="AA46" s="723"/>
      <c r="AB46" s="121"/>
      <c r="AC46" s="121"/>
      <c r="AD46" s="121"/>
      <c r="AE46" s="121"/>
      <c r="AF46" s="121"/>
      <c r="AG46" s="121"/>
      <c r="AH46" s="121"/>
      <c r="AI46" s="121"/>
      <c r="AJ46" s="121"/>
      <c r="AK46" s="121"/>
      <c r="AL46" s="121"/>
      <c r="AM46" s="121"/>
      <c r="AN46" s="121"/>
      <c r="AO46" s="121"/>
      <c r="AP46" s="121"/>
      <c r="AQ46" s="121"/>
      <c r="AR46" s="121"/>
      <c r="AS46" s="121"/>
      <c r="AT46" s="121"/>
      <c r="AU46" s="121"/>
      <c r="AV46" s="121"/>
      <c r="AW46" s="121"/>
      <c r="AX46" s="121"/>
      <c r="AY46" s="121"/>
      <c r="AZ46" s="121"/>
      <c r="BA46" s="121"/>
      <c r="BB46" s="121"/>
      <c r="BC46" s="121"/>
      <c r="BD46" s="121"/>
      <c r="BE46" s="121"/>
      <c r="BF46" s="121"/>
      <c r="BG46" s="121"/>
      <c r="BH46" s="121"/>
      <c r="BI46" s="121"/>
      <c r="BJ46" s="121"/>
      <c r="BK46" s="121"/>
      <c r="BL46" s="121"/>
      <c r="BM46" s="121"/>
      <c r="BN46" s="121"/>
      <c r="BO46" s="121"/>
      <c r="BP46" s="121"/>
      <c r="BQ46" s="121"/>
    </row>
    <row r="47" spans="1:69" ht="15" customHeight="1">
      <c r="A47" s="617" t="s">
        <v>42</v>
      </c>
      <c r="B47" s="723" t="s">
        <v>355</v>
      </c>
      <c r="C47" s="723"/>
      <c r="D47" s="723"/>
      <c r="E47" s="723"/>
      <c r="F47" s="723"/>
      <c r="G47" s="723"/>
      <c r="H47" s="723"/>
      <c r="I47" s="723"/>
      <c r="J47" s="723"/>
      <c r="K47" s="723"/>
      <c r="L47" s="723"/>
      <c r="M47" s="723"/>
      <c r="N47" s="723"/>
      <c r="O47" s="723"/>
      <c r="P47" s="723"/>
      <c r="Q47" s="723"/>
      <c r="R47" s="723"/>
      <c r="S47" s="723"/>
      <c r="T47" s="723"/>
      <c r="U47" s="723"/>
      <c r="V47" s="723"/>
      <c r="W47" s="723"/>
      <c r="X47" s="723"/>
      <c r="Y47" s="723"/>
      <c r="Z47" s="723"/>
      <c r="AA47" s="723"/>
      <c r="AB47" s="121"/>
      <c r="AC47" s="121"/>
      <c r="AD47" s="121"/>
      <c r="AE47" s="121"/>
      <c r="AF47" s="121"/>
      <c r="AG47" s="121"/>
      <c r="AH47" s="121"/>
      <c r="AI47" s="121"/>
      <c r="AJ47" s="121"/>
      <c r="AK47" s="121"/>
      <c r="AL47" s="121"/>
      <c r="AM47" s="121"/>
      <c r="AN47" s="121"/>
      <c r="AO47" s="121"/>
      <c r="AP47" s="121"/>
      <c r="AQ47" s="121"/>
      <c r="AR47" s="121"/>
      <c r="AS47" s="121"/>
      <c r="AT47" s="121"/>
      <c r="AU47" s="121"/>
      <c r="AV47" s="121"/>
      <c r="AW47" s="121"/>
      <c r="AX47" s="121"/>
      <c r="AY47" s="121"/>
      <c r="AZ47" s="121"/>
      <c r="BA47" s="121"/>
      <c r="BB47" s="121"/>
      <c r="BC47" s="121"/>
      <c r="BD47" s="121"/>
      <c r="BE47" s="121"/>
      <c r="BF47" s="121"/>
      <c r="BG47" s="121"/>
      <c r="BH47" s="121"/>
      <c r="BI47" s="121"/>
      <c r="BJ47" s="121"/>
      <c r="BK47" s="121"/>
      <c r="BL47" s="121"/>
      <c r="BM47" s="121"/>
      <c r="BN47" s="121"/>
      <c r="BO47" s="121"/>
      <c r="BP47" s="121"/>
      <c r="BQ47" s="121"/>
    </row>
    <row r="48" spans="1:69" ht="15" customHeight="1">
      <c r="A48" s="617" t="s">
        <v>125</v>
      </c>
      <c r="B48" s="723" t="s">
        <v>356</v>
      </c>
      <c r="C48" s="723"/>
      <c r="D48" s="723"/>
      <c r="E48" s="723"/>
      <c r="F48" s="723"/>
      <c r="G48" s="723"/>
      <c r="H48" s="723"/>
      <c r="I48" s="723"/>
      <c r="J48" s="723"/>
      <c r="K48" s="723"/>
      <c r="L48" s="723"/>
      <c r="M48" s="723"/>
      <c r="N48" s="723"/>
      <c r="O48" s="723"/>
      <c r="P48" s="723"/>
      <c r="Q48" s="723"/>
      <c r="R48" s="723"/>
      <c r="S48" s="723"/>
      <c r="T48" s="723"/>
      <c r="U48" s="723"/>
      <c r="V48" s="723"/>
      <c r="W48" s="723"/>
      <c r="X48" s="723"/>
      <c r="Y48" s="723"/>
      <c r="Z48" s="723"/>
      <c r="AA48" s="723"/>
      <c r="AB48" s="121"/>
      <c r="AC48" s="121"/>
      <c r="AD48" s="121"/>
      <c r="AE48" s="121"/>
      <c r="AF48" s="121"/>
      <c r="AG48" s="121"/>
      <c r="AH48" s="121"/>
      <c r="AI48" s="121"/>
      <c r="AJ48" s="121"/>
      <c r="AK48" s="121"/>
      <c r="AL48" s="121"/>
      <c r="AM48" s="121"/>
      <c r="AN48" s="121"/>
      <c r="AO48" s="121"/>
      <c r="AP48" s="121"/>
      <c r="AQ48" s="121"/>
      <c r="AR48" s="121"/>
      <c r="AS48" s="121"/>
      <c r="AT48" s="121"/>
      <c r="AU48" s="121"/>
      <c r="AV48" s="121"/>
      <c r="AW48" s="121"/>
      <c r="AX48" s="121"/>
      <c r="AY48" s="121"/>
      <c r="AZ48" s="121"/>
      <c r="BA48" s="121"/>
      <c r="BB48" s="121"/>
      <c r="BC48" s="121"/>
      <c r="BD48" s="121"/>
      <c r="BE48" s="121"/>
      <c r="BF48" s="121"/>
      <c r="BG48" s="121"/>
      <c r="BH48" s="121"/>
      <c r="BI48" s="121"/>
      <c r="BJ48" s="121"/>
      <c r="BK48" s="121"/>
      <c r="BL48" s="121"/>
      <c r="BM48" s="121"/>
      <c r="BN48" s="121"/>
      <c r="BO48" s="121"/>
      <c r="BP48" s="121"/>
      <c r="BQ48" s="121"/>
    </row>
    <row r="54" spans="1:1">
      <c r="A54" s="106"/>
    </row>
    <row r="55" spans="1:1">
      <c r="A55" s="106"/>
    </row>
  </sheetData>
  <sheetProtection formatCells="0"/>
  <mergeCells count="43">
    <mergeCell ref="D18:G18"/>
    <mergeCell ref="C13:G13"/>
    <mergeCell ref="A36:G36"/>
    <mergeCell ref="B34:G34"/>
    <mergeCell ref="A19:G19"/>
    <mergeCell ref="B20:G20"/>
    <mergeCell ref="B22:G22"/>
    <mergeCell ref="B32:G32"/>
    <mergeCell ref="C33:G33"/>
    <mergeCell ref="D31:G31"/>
    <mergeCell ref="B30:G30"/>
    <mergeCell ref="A37:G37"/>
    <mergeCell ref="A38:G38"/>
    <mergeCell ref="A39:G39"/>
    <mergeCell ref="B40:G40"/>
    <mergeCell ref="R3:S3"/>
    <mergeCell ref="C9:G9"/>
    <mergeCell ref="B10:G10"/>
    <mergeCell ref="B11:G11"/>
    <mergeCell ref="C12:G12"/>
    <mergeCell ref="A4:G4"/>
    <mergeCell ref="A5:G5"/>
    <mergeCell ref="A6:G6"/>
    <mergeCell ref="B7:G7"/>
    <mergeCell ref="B8:G8"/>
    <mergeCell ref="B16:G16"/>
    <mergeCell ref="C15:G15"/>
    <mergeCell ref="W1:AA1"/>
    <mergeCell ref="B46:AA46"/>
    <mergeCell ref="B47:AA47"/>
    <mergeCell ref="B48:AA48"/>
    <mergeCell ref="C14:G14"/>
    <mergeCell ref="C28:G28"/>
    <mergeCell ref="B17:G17"/>
    <mergeCell ref="B21:G21"/>
    <mergeCell ref="B23:G23"/>
    <mergeCell ref="B24:G24"/>
    <mergeCell ref="B25:G25"/>
    <mergeCell ref="C26:G26"/>
    <mergeCell ref="C27:G27"/>
    <mergeCell ref="Z3:AA3"/>
    <mergeCell ref="B29:G29"/>
    <mergeCell ref="B1:V1"/>
  </mergeCells>
  <pageMargins left="0.15" right="0.15" top="0.15" bottom="0.15" header="0" footer="0.15"/>
  <pageSetup scale="58"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EF607F-6DE5-4ED6-B3B2-518C52182AEF}">
  <sheetPr>
    <pageSetUpPr fitToPage="1"/>
  </sheetPr>
  <dimension ref="A1:AG47"/>
  <sheetViews>
    <sheetView zoomScale="90" zoomScaleNormal="90" workbookViewId="0">
      <pane ySplit="4" topLeftCell="A5" activePane="bottomLeft" state="frozen"/>
      <selection pane="bottomLeft"/>
    </sheetView>
  </sheetViews>
  <sheetFormatPr defaultColWidth="9.140625" defaultRowHeight="14.25"/>
  <cols>
    <col min="1" max="1" width="4.140625" style="548" customWidth="1"/>
    <col min="2" max="6" width="4.140625" style="3" customWidth="1"/>
    <col min="7" max="7" width="36.5703125" style="3" customWidth="1"/>
    <col min="8" max="12" width="11.42578125" style="3" customWidth="1"/>
    <col min="13" max="15" width="11.42578125" style="122" customWidth="1"/>
    <col min="16" max="17" width="0.85546875" style="3" customWidth="1"/>
    <col min="18" max="18" width="11.42578125" style="3" customWidth="1"/>
    <col min="19" max="19" width="9.140625" style="317" customWidth="1"/>
    <col min="20" max="21" width="0.85546875" style="3" customWidth="1"/>
    <col min="22" max="23" width="12.85546875" style="3" customWidth="1"/>
    <col min="24" max="25" width="0.85546875" style="3" customWidth="1"/>
    <col min="26" max="26" width="11.42578125" style="3" customWidth="1"/>
    <col min="27" max="27" width="9.140625" style="317" customWidth="1"/>
    <col min="28" max="28" width="4.140625" style="3" customWidth="1"/>
    <col min="29" max="16384" width="9.140625" style="3"/>
  </cols>
  <sheetData>
    <row r="1" spans="1:33" s="339" customFormat="1" ht="39.950000000000003" customHeight="1" thickBot="1">
      <c r="A1" s="608"/>
      <c r="B1" s="719" t="s">
        <v>313</v>
      </c>
      <c r="C1" s="719"/>
      <c r="D1" s="719"/>
      <c r="E1" s="719"/>
      <c r="F1" s="719"/>
      <c r="G1" s="719"/>
      <c r="H1" s="719"/>
      <c r="I1" s="719"/>
      <c r="J1" s="719"/>
      <c r="K1" s="719"/>
      <c r="L1" s="719"/>
      <c r="M1" s="719"/>
      <c r="N1" s="719"/>
      <c r="O1" s="719"/>
      <c r="P1" s="719"/>
      <c r="Q1" s="719"/>
      <c r="R1" s="719"/>
      <c r="S1" s="719"/>
      <c r="T1" s="719"/>
      <c r="U1" s="719"/>
      <c r="V1" s="719"/>
      <c r="W1" s="708" t="s">
        <v>338</v>
      </c>
      <c r="X1" s="708"/>
      <c r="Y1" s="708"/>
      <c r="Z1" s="708"/>
      <c r="AA1" s="708"/>
      <c r="AB1" s="335"/>
    </row>
    <row r="2" spans="1:33" s="329" customFormat="1" ht="15">
      <c r="A2" s="548"/>
      <c r="B2" s="3"/>
      <c r="C2" s="3"/>
      <c r="D2" s="3"/>
      <c r="E2" s="3"/>
      <c r="F2" s="3"/>
      <c r="G2" s="3"/>
      <c r="M2" s="353"/>
      <c r="N2" s="353"/>
      <c r="O2" s="353"/>
      <c r="S2" s="354"/>
      <c r="AA2" s="354"/>
      <c r="AB2" s="335"/>
    </row>
    <row r="3" spans="1:33" s="329" customFormat="1" ht="15">
      <c r="A3" s="548"/>
      <c r="B3" s="3"/>
      <c r="C3" s="3"/>
      <c r="D3" s="3"/>
      <c r="E3" s="3"/>
      <c r="F3" s="3"/>
      <c r="G3" s="3"/>
      <c r="H3" s="369"/>
      <c r="I3" s="369"/>
      <c r="J3" s="369"/>
      <c r="K3" s="369"/>
      <c r="L3" s="369"/>
      <c r="M3" s="369"/>
      <c r="N3" s="369"/>
      <c r="O3" s="369"/>
      <c r="P3" s="370"/>
      <c r="Q3" s="330"/>
      <c r="R3" s="721" t="s">
        <v>482</v>
      </c>
      <c r="S3" s="721"/>
      <c r="T3" s="333"/>
      <c r="U3" s="330"/>
      <c r="V3" s="330"/>
      <c r="W3" s="330"/>
      <c r="X3" s="370"/>
      <c r="Y3" s="330"/>
      <c r="Z3" s="721" t="s">
        <v>68</v>
      </c>
      <c r="AA3" s="721"/>
      <c r="AB3" s="335"/>
    </row>
    <row r="4" spans="1:33" s="329" customFormat="1" ht="30">
      <c r="A4" s="720" t="s">
        <v>0</v>
      </c>
      <c r="B4" s="720"/>
      <c r="C4" s="720"/>
      <c r="D4" s="720"/>
      <c r="E4" s="720"/>
      <c r="F4" s="720"/>
      <c r="G4" s="720"/>
      <c r="H4" s="337" t="s">
        <v>474</v>
      </c>
      <c r="I4" s="336" t="s">
        <v>476</v>
      </c>
      <c r="J4" s="336" t="s">
        <v>477</v>
      </c>
      <c r="K4" s="336" t="s">
        <v>478</v>
      </c>
      <c r="L4" s="337" t="s">
        <v>475</v>
      </c>
      <c r="M4" s="336" t="s">
        <v>479</v>
      </c>
      <c r="N4" s="336" t="s">
        <v>480</v>
      </c>
      <c r="O4" s="336" t="s">
        <v>481</v>
      </c>
      <c r="P4" s="371"/>
      <c r="Q4" s="330"/>
      <c r="R4" s="372" t="s">
        <v>66</v>
      </c>
      <c r="S4" s="372" t="s">
        <v>67</v>
      </c>
      <c r="T4" s="373"/>
      <c r="U4" s="330"/>
      <c r="V4" s="336" t="s">
        <v>483</v>
      </c>
      <c r="W4" s="336" t="s">
        <v>484</v>
      </c>
      <c r="X4" s="371"/>
      <c r="Y4" s="330"/>
      <c r="Z4" s="357" t="s">
        <v>66</v>
      </c>
      <c r="AA4" s="357" t="s">
        <v>67</v>
      </c>
      <c r="AB4" s="335"/>
    </row>
    <row r="5" spans="1:33" ht="30" customHeight="1">
      <c r="A5" s="712" t="s">
        <v>410</v>
      </c>
      <c r="B5" s="730"/>
      <c r="C5" s="730"/>
      <c r="D5" s="730"/>
      <c r="E5" s="730"/>
      <c r="F5" s="730"/>
      <c r="G5" s="730"/>
      <c r="H5" s="159"/>
      <c r="I5" s="158"/>
      <c r="J5" s="158"/>
      <c r="K5" s="158"/>
      <c r="L5" s="159"/>
      <c r="M5" s="158"/>
      <c r="N5" s="158"/>
      <c r="O5" s="158"/>
      <c r="P5" s="160"/>
      <c r="Q5" s="149"/>
      <c r="R5" s="158"/>
      <c r="S5" s="368"/>
      <c r="T5" s="155"/>
      <c r="U5" s="4"/>
      <c r="V5" s="7"/>
      <c r="W5" s="7"/>
      <c r="X5" s="123"/>
      <c r="Y5" s="4"/>
      <c r="Z5" s="7"/>
      <c r="AA5" s="367"/>
      <c r="AB5"/>
    </row>
    <row r="6" spans="1:33" s="290" customFormat="1" ht="15">
      <c r="A6" s="610"/>
      <c r="B6" s="710" t="s">
        <v>411</v>
      </c>
      <c r="C6" s="710"/>
      <c r="D6" s="710"/>
      <c r="E6" s="710"/>
      <c r="F6" s="710"/>
      <c r="G6" s="710"/>
      <c r="H6" s="292">
        <v>854430.45268567174</v>
      </c>
      <c r="I6" s="285">
        <v>861919.09492307692</v>
      </c>
      <c r="J6" s="285">
        <v>864046.9180198072</v>
      </c>
      <c r="K6" s="285">
        <v>865138.27004663984</v>
      </c>
      <c r="L6" s="292">
        <v>867202.30091844825</v>
      </c>
      <c r="M6" s="360"/>
      <c r="N6" s="360"/>
      <c r="O6" s="360"/>
      <c r="P6" s="361"/>
      <c r="Q6" s="285"/>
      <c r="R6" s="281">
        <v>12771.848232776509</v>
      </c>
      <c r="S6" s="573">
        <v>1.4947791470483815E-2</v>
      </c>
      <c r="T6" s="293"/>
      <c r="U6" s="285"/>
      <c r="V6" s="285">
        <v>854430.45268567174</v>
      </c>
      <c r="W6" s="285">
        <v>867202.30091844825</v>
      </c>
      <c r="X6" s="361"/>
      <c r="Y6" s="285"/>
      <c r="Z6" s="281">
        <v>12771.848232776509</v>
      </c>
      <c r="AA6" s="573">
        <v>1.4947791470483815E-2</v>
      </c>
      <c r="AB6" s="289"/>
    </row>
    <row r="7" spans="1:33" s="312" customFormat="1" ht="15">
      <c r="A7" s="618"/>
      <c r="B7" s="728" t="s">
        <v>69</v>
      </c>
      <c r="C7" s="728"/>
      <c r="D7" s="728"/>
      <c r="E7" s="728"/>
      <c r="F7" s="728"/>
      <c r="G7" s="728"/>
      <c r="H7" s="306">
        <v>191477.10753027844</v>
      </c>
      <c r="I7" s="305">
        <v>187988.117010138</v>
      </c>
      <c r="J7" s="305">
        <v>185391.85790959059</v>
      </c>
      <c r="K7" s="305">
        <v>183123.43464625214</v>
      </c>
      <c r="L7" s="306">
        <v>179574.82698573361</v>
      </c>
      <c r="M7" s="305"/>
      <c r="N7" s="305"/>
      <c r="O7" s="305"/>
      <c r="P7" s="365"/>
      <c r="Q7" s="310"/>
      <c r="R7" s="305">
        <v>-11902.280544544832</v>
      </c>
      <c r="S7" s="549">
        <v>-6.2160331843652453E-2</v>
      </c>
      <c r="T7" s="344"/>
      <c r="U7" s="310"/>
      <c r="V7" s="305">
        <v>191477.10753027844</v>
      </c>
      <c r="W7" s="305">
        <v>179574.82698573361</v>
      </c>
      <c r="X7" s="365"/>
      <c r="Y7" s="310"/>
      <c r="Z7" s="305">
        <v>-11902.280544544832</v>
      </c>
      <c r="AA7" s="549">
        <v>-6.2160331843652453E-2</v>
      </c>
      <c r="AB7" s="311"/>
      <c r="AD7" s="290"/>
      <c r="AE7" s="290"/>
      <c r="AF7" s="290"/>
      <c r="AG7" s="290"/>
    </row>
    <row r="8" spans="1:33" s="290" customFormat="1" ht="15.75" thickBot="1">
      <c r="A8" s="618"/>
      <c r="B8" s="729" t="s">
        <v>412</v>
      </c>
      <c r="C8" s="729"/>
      <c r="D8" s="729"/>
      <c r="E8" s="729"/>
      <c r="F8" s="729"/>
      <c r="G8" s="729"/>
      <c r="H8" s="363">
        <v>662953.34515539324</v>
      </c>
      <c r="I8" s="362">
        <v>673930.97791293892</v>
      </c>
      <c r="J8" s="362">
        <v>678655.06011021661</v>
      </c>
      <c r="K8" s="362">
        <v>682014.83540038764</v>
      </c>
      <c r="L8" s="363">
        <v>687627.47393271467</v>
      </c>
      <c r="M8" s="364"/>
      <c r="N8" s="364"/>
      <c r="O8" s="364"/>
      <c r="P8" s="361"/>
      <c r="Q8" s="285"/>
      <c r="R8" s="341">
        <v>24674.128777321428</v>
      </c>
      <c r="S8" s="578">
        <v>3.7218499548468113E-2</v>
      </c>
      <c r="T8" s="293"/>
      <c r="U8" s="285"/>
      <c r="V8" s="362">
        <v>662953.34515539324</v>
      </c>
      <c r="W8" s="362">
        <v>687627.47393271467</v>
      </c>
      <c r="X8" s="361"/>
      <c r="Y8" s="285"/>
      <c r="Z8" s="341">
        <v>24674.128777321428</v>
      </c>
      <c r="AA8" s="578">
        <v>3.7218499548468113E-2</v>
      </c>
      <c r="AB8" s="289"/>
    </row>
    <row r="9" spans="1:33" ht="15.75" thickTop="1">
      <c r="A9" s="618"/>
      <c r="B9" s="4"/>
      <c r="C9" s="621"/>
      <c r="D9" s="4"/>
      <c r="E9" s="4"/>
      <c r="F9" s="4"/>
      <c r="G9" s="4"/>
      <c r="H9" s="128"/>
      <c r="I9" s="32"/>
      <c r="J9" s="32"/>
      <c r="K9" s="32"/>
      <c r="L9" s="128"/>
      <c r="M9" s="32"/>
      <c r="N9" s="32"/>
      <c r="O9" s="32"/>
      <c r="P9" s="156"/>
      <c r="Q9" s="109"/>
      <c r="R9" s="32"/>
      <c r="S9" s="576"/>
      <c r="T9" s="157"/>
      <c r="U9" s="109"/>
      <c r="V9" s="32"/>
      <c r="W9" s="32"/>
      <c r="X9" s="156"/>
      <c r="Y9" s="109"/>
      <c r="Z9" s="32"/>
      <c r="AA9" s="576"/>
      <c r="AB9"/>
      <c r="AD9" s="290"/>
      <c r="AE9" s="290"/>
      <c r="AF9" s="290"/>
      <c r="AG9" s="290"/>
    </row>
    <row r="10" spans="1:33" ht="30" customHeight="1">
      <c r="A10" s="712" t="s">
        <v>413</v>
      </c>
      <c r="B10" s="730"/>
      <c r="C10" s="730"/>
      <c r="D10" s="730"/>
      <c r="E10" s="730"/>
      <c r="F10" s="730"/>
      <c r="G10" s="730"/>
      <c r="H10" s="145"/>
      <c r="I10" s="144"/>
      <c r="J10" s="144"/>
      <c r="K10" s="144"/>
      <c r="L10" s="145"/>
      <c r="M10" s="144"/>
      <c r="N10" s="144"/>
      <c r="O10" s="144"/>
      <c r="P10" s="156"/>
      <c r="Q10" s="109"/>
      <c r="R10" s="144"/>
      <c r="S10" s="606"/>
      <c r="T10" s="157"/>
      <c r="U10" s="109"/>
      <c r="V10" s="144"/>
      <c r="W10" s="144"/>
      <c r="X10" s="156"/>
      <c r="Y10" s="109"/>
      <c r="Z10" s="144"/>
      <c r="AA10" s="606"/>
      <c r="AB10"/>
      <c r="AD10" s="290"/>
      <c r="AE10" s="290"/>
      <c r="AF10" s="290"/>
      <c r="AG10" s="290"/>
    </row>
    <row r="11" spans="1:33" s="290" customFormat="1" ht="15">
      <c r="A11" s="618"/>
      <c r="B11" s="710" t="s">
        <v>414</v>
      </c>
      <c r="C11" s="710"/>
      <c r="D11" s="710"/>
      <c r="E11" s="710"/>
      <c r="F11" s="710"/>
      <c r="G11" s="710"/>
      <c r="H11" s="292">
        <v>-409334.0977729283</v>
      </c>
      <c r="I11" s="285">
        <v>-432306.34232131549</v>
      </c>
      <c r="J11" s="285">
        <v>-412935.17613506189</v>
      </c>
      <c r="K11" s="285">
        <v>-419272.76563054265</v>
      </c>
      <c r="L11" s="292">
        <v>-413843.34695885977</v>
      </c>
      <c r="M11" s="360"/>
      <c r="N11" s="360"/>
      <c r="O11" s="360"/>
      <c r="P11" s="361"/>
      <c r="Q11" s="285"/>
      <c r="R11" s="281">
        <v>-4509.2491859314614</v>
      </c>
      <c r="S11" s="573">
        <v>-1.1016060500371256E-2</v>
      </c>
      <c r="T11" s="293"/>
      <c r="U11" s="285"/>
      <c r="V11" s="285">
        <v>-409334.0977729283</v>
      </c>
      <c r="W11" s="285">
        <v>-413843.34695885977</v>
      </c>
      <c r="X11" s="361"/>
      <c r="Y11" s="285"/>
      <c r="Z11" s="281">
        <v>-4509.2491859314614</v>
      </c>
      <c r="AA11" s="573">
        <v>-1.1016060500371256E-2</v>
      </c>
      <c r="AB11" s="289"/>
    </row>
    <row r="12" spans="1:33" s="312" customFormat="1" ht="15">
      <c r="A12" s="618"/>
      <c r="B12" s="728" t="s">
        <v>69</v>
      </c>
      <c r="C12" s="728"/>
      <c r="D12" s="728"/>
      <c r="E12" s="728"/>
      <c r="F12" s="728"/>
      <c r="G12" s="728"/>
      <c r="H12" s="306">
        <v>-191477.10753027844</v>
      </c>
      <c r="I12" s="305">
        <v>-187988.117010138</v>
      </c>
      <c r="J12" s="305">
        <v>-185391.85790959059</v>
      </c>
      <c r="K12" s="305">
        <v>-183123.43464625214</v>
      </c>
      <c r="L12" s="306">
        <v>-179574.82698573361</v>
      </c>
      <c r="M12" s="305"/>
      <c r="N12" s="305"/>
      <c r="O12" s="305"/>
      <c r="P12" s="365"/>
      <c r="Q12" s="310"/>
      <c r="R12" s="305">
        <v>11902.280544544832</v>
      </c>
      <c r="S12" s="549">
        <v>6.2160331843652453E-2</v>
      </c>
      <c r="T12" s="344"/>
      <c r="U12" s="310"/>
      <c r="V12" s="305">
        <v>-191477.10753027844</v>
      </c>
      <c r="W12" s="305">
        <v>-179574.82698573361</v>
      </c>
      <c r="X12" s="365"/>
      <c r="Y12" s="310"/>
      <c r="Z12" s="305">
        <v>11902.280544544832</v>
      </c>
      <c r="AA12" s="549">
        <v>6.2160331843652453E-2</v>
      </c>
      <c r="AB12" s="311"/>
      <c r="AD12" s="290"/>
      <c r="AE12" s="290"/>
      <c r="AF12" s="290"/>
      <c r="AG12" s="290"/>
    </row>
    <row r="13" spans="1:33" s="290" customFormat="1" ht="15.75" thickBot="1">
      <c r="A13" s="618"/>
      <c r="B13" s="729" t="s">
        <v>415</v>
      </c>
      <c r="C13" s="729"/>
      <c r="D13" s="729"/>
      <c r="E13" s="729"/>
      <c r="F13" s="729"/>
      <c r="G13" s="729"/>
      <c r="H13" s="363">
        <v>-217856.99024264986</v>
      </c>
      <c r="I13" s="362">
        <v>-244318.22531117749</v>
      </c>
      <c r="J13" s="362">
        <v>-227543.3182254713</v>
      </c>
      <c r="K13" s="362">
        <v>-236149.33098429051</v>
      </c>
      <c r="L13" s="363">
        <v>-234268.51997312615</v>
      </c>
      <c r="M13" s="364"/>
      <c r="N13" s="364"/>
      <c r="O13" s="364"/>
      <c r="P13" s="361"/>
      <c r="Q13" s="285"/>
      <c r="R13" s="341">
        <v>-16411.529730476293</v>
      </c>
      <c r="S13" s="578">
        <v>-7.5331664649351288E-2</v>
      </c>
      <c r="T13" s="293"/>
      <c r="U13" s="285"/>
      <c r="V13" s="362">
        <v>-217856.99024264986</v>
      </c>
      <c r="W13" s="362">
        <v>-234268.51997312615</v>
      </c>
      <c r="X13" s="361"/>
      <c r="Y13" s="285"/>
      <c r="Z13" s="341">
        <v>-16411.529730476293</v>
      </c>
      <c r="AA13" s="578">
        <v>-7.5331664649351288E-2</v>
      </c>
      <c r="AB13" s="289"/>
    </row>
    <row r="14" spans="1:33" ht="15.75" thickTop="1">
      <c r="A14" s="618"/>
      <c r="B14" s="4"/>
      <c r="C14" s="621"/>
      <c r="D14" s="4"/>
      <c r="E14" s="4"/>
      <c r="F14" s="4"/>
      <c r="G14" s="4"/>
      <c r="H14" s="128"/>
      <c r="I14" s="32"/>
      <c r="J14" s="32"/>
      <c r="K14" s="32"/>
      <c r="L14" s="128"/>
      <c r="M14" s="32"/>
      <c r="N14" s="32"/>
      <c r="O14" s="32"/>
      <c r="P14" s="156"/>
      <c r="Q14" s="109"/>
      <c r="R14" s="32"/>
      <c r="S14" s="576"/>
      <c r="T14" s="157"/>
      <c r="U14" s="109"/>
      <c r="V14" s="32"/>
      <c r="W14" s="32"/>
      <c r="X14" s="156"/>
      <c r="Y14" s="109"/>
      <c r="Z14" s="32"/>
      <c r="AA14" s="576"/>
      <c r="AB14"/>
      <c r="AD14" s="290"/>
      <c r="AE14" s="290"/>
      <c r="AF14" s="290"/>
      <c r="AG14" s="290"/>
    </row>
    <row r="15" spans="1:33" ht="30" customHeight="1">
      <c r="A15" s="712" t="s">
        <v>70</v>
      </c>
      <c r="B15" s="730"/>
      <c r="C15" s="730"/>
      <c r="D15" s="730"/>
      <c r="E15" s="730"/>
      <c r="F15" s="730"/>
      <c r="G15" s="730"/>
      <c r="H15" s="145"/>
      <c r="I15" s="144"/>
      <c r="J15" s="144"/>
      <c r="K15" s="144"/>
      <c r="L15" s="145"/>
      <c r="M15" s="144"/>
      <c r="N15" s="144"/>
      <c r="O15" s="144"/>
      <c r="P15" s="156"/>
      <c r="Q15" s="109"/>
      <c r="R15" s="144"/>
      <c r="S15" s="606"/>
      <c r="T15" s="157"/>
      <c r="U15" s="109"/>
      <c r="V15" s="144"/>
      <c r="W15" s="144"/>
      <c r="X15" s="156"/>
      <c r="Y15" s="109"/>
      <c r="Z15" s="144"/>
      <c r="AA15" s="606"/>
      <c r="AB15"/>
      <c r="AD15" s="290"/>
      <c r="AE15" s="290"/>
      <c r="AF15" s="290"/>
      <c r="AG15" s="290"/>
    </row>
    <row r="16" spans="1:33" s="290" customFormat="1" ht="15">
      <c r="A16" s="618"/>
      <c r="B16" s="710" t="s">
        <v>71</v>
      </c>
      <c r="C16" s="710"/>
      <c r="D16" s="710"/>
      <c r="E16" s="710"/>
      <c r="F16" s="710"/>
      <c r="G16" s="710"/>
      <c r="H16" s="292">
        <v>41671.07165379556</v>
      </c>
      <c r="I16" s="285">
        <v>40928.088615971748</v>
      </c>
      <c r="J16" s="285">
        <v>42430.843660362589</v>
      </c>
      <c r="K16" s="285">
        <v>42122.20925036721</v>
      </c>
      <c r="L16" s="292">
        <v>43283.190339651846</v>
      </c>
      <c r="M16" s="360"/>
      <c r="N16" s="360"/>
      <c r="O16" s="360"/>
      <c r="P16" s="361"/>
      <c r="Q16" s="285"/>
      <c r="R16" s="281">
        <v>1612.1186858562869</v>
      </c>
      <c r="S16" s="573">
        <v>3.8686758508391969E-2</v>
      </c>
      <c r="T16" s="293"/>
      <c r="U16" s="285"/>
      <c r="V16" s="285">
        <v>41671.07165379556</v>
      </c>
      <c r="W16" s="285">
        <v>43283.190339651846</v>
      </c>
      <c r="X16" s="361"/>
      <c r="Y16" s="285"/>
      <c r="Z16" s="281">
        <v>1612.1186858562869</v>
      </c>
      <c r="AA16" s="573">
        <v>3.8686758508391969E-2</v>
      </c>
      <c r="AB16" s="289"/>
    </row>
    <row r="17" spans="1:33" s="312" customFormat="1" ht="15">
      <c r="A17" s="618"/>
      <c r="B17" s="728" t="s">
        <v>72</v>
      </c>
      <c r="C17" s="728"/>
      <c r="D17" s="728"/>
      <c r="E17" s="728"/>
      <c r="F17" s="728"/>
      <c r="G17" s="728"/>
      <c r="H17" s="306">
        <v>530.28994999999998</v>
      </c>
      <c r="I17" s="305">
        <v>181.86385999999999</v>
      </c>
      <c r="J17" s="305">
        <v>321.03624000000002</v>
      </c>
      <c r="K17" s="305">
        <v>-465.95787000000001</v>
      </c>
      <c r="L17" s="306">
        <v>0</v>
      </c>
      <c r="M17" s="305"/>
      <c r="N17" s="305"/>
      <c r="O17" s="305"/>
      <c r="P17" s="365"/>
      <c r="Q17" s="310"/>
      <c r="R17" s="305" t="s">
        <v>106</v>
      </c>
      <c r="S17" s="549" t="s">
        <v>106</v>
      </c>
      <c r="T17" s="344"/>
      <c r="U17" s="310"/>
      <c r="V17" s="305">
        <v>530.28994999999998</v>
      </c>
      <c r="W17" s="305">
        <v>0</v>
      </c>
      <c r="X17" s="365"/>
      <c r="Y17" s="310"/>
      <c r="Z17" s="305" t="s">
        <v>106</v>
      </c>
      <c r="AA17" s="549" t="s">
        <v>106</v>
      </c>
      <c r="AB17" s="311"/>
      <c r="AD17" s="290"/>
      <c r="AE17" s="290"/>
      <c r="AF17" s="290"/>
      <c r="AG17" s="290"/>
    </row>
    <row r="18" spans="1:33" s="290" customFormat="1" ht="15.75" thickBot="1">
      <c r="A18" s="618"/>
      <c r="B18" s="729" t="s">
        <v>73</v>
      </c>
      <c r="C18" s="729"/>
      <c r="D18" s="729"/>
      <c r="E18" s="729"/>
      <c r="F18" s="729"/>
      <c r="G18" s="729"/>
      <c r="H18" s="363">
        <v>41140.781703795561</v>
      </c>
      <c r="I18" s="362">
        <v>40746.224755971751</v>
      </c>
      <c r="J18" s="362">
        <v>42109.807420362587</v>
      </c>
      <c r="K18" s="362">
        <v>42588.167120367209</v>
      </c>
      <c r="L18" s="363">
        <v>43283.190339651846</v>
      </c>
      <c r="M18" s="364"/>
      <c r="N18" s="364"/>
      <c r="O18" s="364"/>
      <c r="P18" s="361"/>
      <c r="Q18" s="285"/>
      <c r="R18" s="341">
        <v>2142.4086358562854</v>
      </c>
      <c r="S18" s="578">
        <v>5.2075059032206751E-2</v>
      </c>
      <c r="T18" s="293"/>
      <c r="U18" s="285"/>
      <c r="V18" s="362">
        <v>41140.781703795561</v>
      </c>
      <c r="W18" s="362">
        <v>43283.190339651846</v>
      </c>
      <c r="X18" s="361"/>
      <c r="Y18" s="285"/>
      <c r="Z18" s="341">
        <v>2142.4086358562854</v>
      </c>
      <c r="AA18" s="578">
        <v>5.2075059032206751E-2</v>
      </c>
      <c r="AB18" s="289"/>
    </row>
    <row r="19" spans="1:33" ht="15.75" thickTop="1">
      <c r="A19" s="640"/>
      <c r="B19" s="4"/>
      <c r="C19" s="621"/>
      <c r="D19" s="4"/>
      <c r="E19" s="4"/>
      <c r="F19" s="4"/>
      <c r="G19" s="4"/>
      <c r="H19" s="128"/>
      <c r="I19" s="32"/>
      <c r="J19" s="32"/>
      <c r="K19" s="32"/>
      <c r="L19" s="128"/>
      <c r="M19" s="32"/>
      <c r="N19" s="32"/>
      <c r="O19" s="32"/>
      <c r="P19" s="156"/>
      <c r="Q19" s="109"/>
      <c r="R19" s="32"/>
      <c r="S19" s="576"/>
      <c r="T19" s="157"/>
      <c r="U19" s="109"/>
      <c r="V19" s="32"/>
      <c r="W19" s="32"/>
      <c r="X19" s="156"/>
      <c r="Y19" s="109"/>
      <c r="Z19" s="32"/>
      <c r="AA19" s="576"/>
      <c r="AB19"/>
      <c r="AD19" s="290"/>
      <c r="AE19" s="290"/>
      <c r="AF19" s="290"/>
      <c r="AG19" s="290"/>
    </row>
    <row r="20" spans="1:33" ht="30" customHeight="1">
      <c r="A20" s="712" t="s">
        <v>80</v>
      </c>
      <c r="B20" s="712"/>
      <c r="C20" s="712"/>
      <c r="D20" s="712"/>
      <c r="E20" s="712"/>
      <c r="F20" s="712"/>
      <c r="G20" s="731"/>
      <c r="H20" s="145"/>
      <c r="I20" s="144"/>
      <c r="J20" s="144"/>
      <c r="K20" s="129"/>
      <c r="L20" s="144"/>
      <c r="M20" s="144"/>
      <c r="N20" s="144"/>
      <c r="O20" s="144"/>
      <c r="P20" s="156"/>
      <c r="Q20" s="109"/>
      <c r="R20" s="144"/>
      <c r="S20" s="606"/>
      <c r="T20" s="157"/>
      <c r="U20" s="109"/>
      <c r="V20" s="144"/>
      <c r="W20" s="144"/>
      <c r="X20" s="156"/>
      <c r="Y20" s="109"/>
      <c r="Z20" s="144"/>
      <c r="AA20" s="606"/>
      <c r="AB20"/>
      <c r="AD20" s="290"/>
      <c r="AE20" s="290"/>
      <c r="AF20" s="290"/>
      <c r="AG20" s="290"/>
    </row>
    <row r="21" spans="1:33" s="290" customFormat="1" ht="15">
      <c r="A21" s="645"/>
      <c r="B21" s="710" t="s">
        <v>62</v>
      </c>
      <c r="C21" s="710"/>
      <c r="D21" s="710"/>
      <c r="E21" s="710"/>
      <c r="F21" s="710"/>
      <c r="G21" s="727"/>
      <c r="H21" s="292">
        <v>-6740.9065244653902</v>
      </c>
      <c r="I21" s="285">
        <v>63.725064043806924</v>
      </c>
      <c r="J21" s="285">
        <v>4770.9079346701183</v>
      </c>
      <c r="K21" s="285">
        <v>-113.38979964221653</v>
      </c>
      <c r="L21" s="292">
        <v>-6340.3037249549307</v>
      </c>
      <c r="M21" s="360"/>
      <c r="N21" s="360"/>
      <c r="O21" s="360"/>
      <c r="P21" s="361"/>
      <c r="Q21" s="285"/>
      <c r="R21" s="281">
        <v>400.60279951045959</v>
      </c>
      <c r="S21" s="573">
        <v>5.9428624036917753E-2</v>
      </c>
      <c r="T21" s="293"/>
      <c r="U21" s="285"/>
      <c r="V21" s="285">
        <v>-6740.9065244653902</v>
      </c>
      <c r="W21" s="285">
        <v>-6340.3037249549307</v>
      </c>
      <c r="X21" s="361"/>
      <c r="Y21" s="285"/>
      <c r="Z21" s="285">
        <v>400.60279951045959</v>
      </c>
      <c r="AA21" s="573">
        <v>5.9428624036917753E-2</v>
      </c>
      <c r="AB21" s="289"/>
    </row>
    <row r="22" spans="1:33" s="312" customFormat="1" ht="15">
      <c r="A22" s="645"/>
      <c r="B22" s="728" t="s">
        <v>76</v>
      </c>
      <c r="C22" s="728"/>
      <c r="D22" s="728"/>
      <c r="E22" s="728"/>
      <c r="F22" s="728"/>
      <c r="G22" s="732"/>
      <c r="H22" s="306">
        <v>756.85824000000002</v>
      </c>
      <c r="I22" s="305">
        <v>-2865.960541993572</v>
      </c>
      <c r="J22" s="305">
        <v>652.12741000000005</v>
      </c>
      <c r="K22" s="307">
        <v>640.90015933123004</v>
      </c>
      <c r="L22" s="305">
        <v>395.75826999999998</v>
      </c>
      <c r="M22" s="305"/>
      <c r="N22" s="305"/>
      <c r="O22" s="305"/>
      <c r="P22" s="365"/>
      <c r="Q22" s="310"/>
      <c r="R22" s="305" t="s">
        <v>106</v>
      </c>
      <c r="S22" s="549" t="s">
        <v>106</v>
      </c>
      <c r="T22" s="344"/>
      <c r="U22" s="310"/>
      <c r="V22" s="305">
        <v>756.85824000000002</v>
      </c>
      <c r="W22" s="305">
        <v>395.75826999999998</v>
      </c>
      <c r="X22" s="365"/>
      <c r="Y22" s="310"/>
      <c r="Z22" s="305" t="s">
        <v>106</v>
      </c>
      <c r="AA22" s="549" t="s">
        <v>106</v>
      </c>
      <c r="AB22" s="311"/>
      <c r="AD22" s="290"/>
      <c r="AE22" s="290"/>
      <c r="AF22" s="290"/>
      <c r="AG22" s="290"/>
    </row>
    <row r="23" spans="1:33" s="312" customFormat="1" ht="15" customHeight="1">
      <c r="A23" s="645"/>
      <c r="B23" s="728" t="s">
        <v>72</v>
      </c>
      <c r="C23" s="728"/>
      <c r="D23" s="728"/>
      <c r="E23" s="728"/>
      <c r="F23" s="728"/>
      <c r="G23" s="732"/>
      <c r="H23" s="306">
        <v>530.28994999999998</v>
      </c>
      <c r="I23" s="305">
        <v>181.86385999999999</v>
      </c>
      <c r="J23" s="305">
        <v>321.03624000000002</v>
      </c>
      <c r="K23" s="307">
        <v>-465.95787000000001</v>
      </c>
      <c r="L23" s="305">
        <v>0</v>
      </c>
      <c r="M23" s="305"/>
      <c r="N23" s="305"/>
      <c r="O23" s="305"/>
      <c r="P23" s="365"/>
      <c r="Q23" s="310"/>
      <c r="R23" s="305" t="s">
        <v>106</v>
      </c>
      <c r="S23" s="549" t="s">
        <v>106</v>
      </c>
      <c r="T23" s="344"/>
      <c r="U23" s="310"/>
      <c r="V23" s="305">
        <v>530.28994999999998</v>
      </c>
      <c r="W23" s="305">
        <v>0</v>
      </c>
      <c r="X23" s="365"/>
      <c r="Y23" s="310"/>
      <c r="Z23" s="305" t="s">
        <v>106</v>
      </c>
      <c r="AA23" s="549" t="s">
        <v>106</v>
      </c>
      <c r="AB23" s="311"/>
      <c r="AD23" s="290"/>
      <c r="AE23" s="290"/>
      <c r="AF23" s="290"/>
      <c r="AG23" s="290"/>
    </row>
    <row r="24" spans="1:33" s="290" customFormat="1" ht="15.75" customHeight="1" thickBot="1">
      <c r="A24" s="640"/>
      <c r="B24" s="729" t="s">
        <v>78</v>
      </c>
      <c r="C24" s="729"/>
      <c r="D24" s="729"/>
      <c r="E24" s="729"/>
      <c r="F24" s="729"/>
      <c r="G24" s="729"/>
      <c r="H24" s="363">
        <v>-8028.0547144653901</v>
      </c>
      <c r="I24" s="362">
        <v>2747.8217460373789</v>
      </c>
      <c r="J24" s="362">
        <v>3797.7442846701183</v>
      </c>
      <c r="K24" s="694">
        <v>-288.33208897344656</v>
      </c>
      <c r="L24" s="362">
        <v>-6736.0619949549309</v>
      </c>
      <c r="M24" s="364"/>
      <c r="N24" s="364"/>
      <c r="O24" s="364"/>
      <c r="P24" s="361"/>
      <c r="Q24" s="285"/>
      <c r="R24" s="341">
        <v>1291.9927195104592</v>
      </c>
      <c r="S24" s="578">
        <v>0.16093471774457088</v>
      </c>
      <c r="T24" s="293"/>
      <c r="U24" s="285"/>
      <c r="V24" s="362">
        <v>-8028.0547144653901</v>
      </c>
      <c r="W24" s="362">
        <v>-6736.0619949549309</v>
      </c>
      <c r="X24" s="361"/>
      <c r="Y24" s="285"/>
      <c r="Z24" s="362">
        <v>1291.9927195104592</v>
      </c>
      <c r="AA24" s="578">
        <v>0.16093471774457088</v>
      </c>
      <c r="AB24" s="289"/>
    </row>
    <row r="25" spans="1:33" ht="15.75" thickTop="1">
      <c r="A25" s="640"/>
      <c r="B25" s="4"/>
      <c r="C25" s="621"/>
      <c r="D25" s="4"/>
      <c r="E25" s="4"/>
      <c r="F25" s="4"/>
      <c r="G25" s="4"/>
      <c r="H25" s="128"/>
      <c r="I25" s="32"/>
      <c r="J25" s="32"/>
      <c r="K25" s="32"/>
      <c r="L25" s="128"/>
      <c r="M25" s="32"/>
      <c r="N25" s="32"/>
      <c r="O25" s="32"/>
      <c r="P25" s="156"/>
      <c r="Q25" s="109"/>
      <c r="R25" s="32"/>
      <c r="S25" s="576"/>
      <c r="T25" s="157"/>
      <c r="U25" s="109"/>
      <c r="V25" s="32"/>
      <c r="W25" s="32"/>
      <c r="X25" s="156"/>
      <c r="Y25" s="109"/>
      <c r="Z25" s="32"/>
      <c r="AA25" s="576"/>
      <c r="AB25"/>
      <c r="AD25" s="290"/>
      <c r="AE25" s="290"/>
      <c r="AF25" s="290"/>
      <c r="AG25" s="290"/>
    </row>
    <row r="26" spans="1:33" ht="30" customHeight="1">
      <c r="A26" s="712" t="s">
        <v>74</v>
      </c>
      <c r="B26" s="730"/>
      <c r="C26" s="730"/>
      <c r="D26" s="730"/>
      <c r="E26" s="730"/>
      <c r="F26" s="730"/>
      <c r="G26" s="730"/>
      <c r="H26" s="145"/>
      <c r="I26" s="144"/>
      <c r="J26" s="144"/>
      <c r="K26" s="144"/>
      <c r="L26" s="145"/>
      <c r="M26" s="144"/>
      <c r="N26" s="144"/>
      <c r="O26" s="144"/>
      <c r="P26" s="156"/>
      <c r="Q26" s="109"/>
      <c r="R26" s="144"/>
      <c r="S26" s="606"/>
      <c r="T26" s="157"/>
      <c r="U26" s="109"/>
      <c r="V26" s="144"/>
      <c r="W26" s="144"/>
      <c r="X26" s="156"/>
      <c r="Y26" s="109"/>
      <c r="Z26" s="144"/>
      <c r="AA26" s="606"/>
      <c r="AB26"/>
      <c r="AD26" s="290"/>
      <c r="AE26" s="290"/>
      <c r="AF26" s="290"/>
      <c r="AG26" s="290"/>
    </row>
    <row r="27" spans="1:33" s="290" customFormat="1" ht="15">
      <c r="A27" s="618"/>
      <c r="B27" s="710" t="s">
        <v>75</v>
      </c>
      <c r="C27" s="710"/>
      <c r="D27" s="710"/>
      <c r="E27" s="710"/>
      <c r="F27" s="710"/>
      <c r="G27" s="710"/>
      <c r="H27" s="292">
        <v>804842.925647542</v>
      </c>
      <c r="I27" s="285">
        <v>793334.03889380489</v>
      </c>
      <c r="J27" s="285">
        <v>839851.89401720301</v>
      </c>
      <c r="K27" s="285">
        <v>853683.24450927821</v>
      </c>
      <c r="L27" s="292">
        <v>872693.12245528831</v>
      </c>
      <c r="M27" s="360"/>
      <c r="N27" s="360"/>
      <c r="O27" s="360"/>
      <c r="P27" s="361"/>
      <c r="Q27" s="285"/>
      <c r="R27" s="281">
        <v>67850.19680774631</v>
      </c>
      <c r="S27" s="573">
        <v>8.4302408141510299E-2</v>
      </c>
      <c r="T27" s="293"/>
      <c r="U27" s="285"/>
      <c r="V27" s="285">
        <v>804842.925647542</v>
      </c>
      <c r="W27" s="285">
        <v>872693.12245528831</v>
      </c>
      <c r="X27" s="361"/>
      <c r="Y27" s="285"/>
      <c r="Z27" s="281">
        <v>67850.19680774631</v>
      </c>
      <c r="AA27" s="573">
        <v>8.4302408141510299E-2</v>
      </c>
      <c r="AB27" s="289"/>
    </row>
    <row r="28" spans="1:33" s="312" customFormat="1" ht="15" customHeight="1">
      <c r="A28" s="618"/>
      <c r="B28" s="728" t="s">
        <v>417</v>
      </c>
      <c r="C28" s="728"/>
      <c r="D28" s="728"/>
      <c r="E28" s="728"/>
      <c r="F28" s="728"/>
      <c r="G28" s="732"/>
      <c r="H28" s="306">
        <v>756.85824000000002</v>
      </c>
      <c r="I28" s="305">
        <v>-2865.960541993572</v>
      </c>
      <c r="J28" s="305">
        <v>652.12741000000005</v>
      </c>
      <c r="K28" s="305">
        <v>640.90015933123004</v>
      </c>
      <c r="L28" s="306">
        <v>395.75826999999998</v>
      </c>
      <c r="M28" s="305"/>
      <c r="N28" s="305"/>
      <c r="O28" s="305"/>
      <c r="P28" s="365"/>
      <c r="Q28" s="310"/>
      <c r="R28" s="305" t="s">
        <v>106</v>
      </c>
      <c r="S28" s="549" t="s">
        <v>106</v>
      </c>
      <c r="T28" s="344"/>
      <c r="U28" s="310"/>
      <c r="V28" s="305">
        <v>756.85824000000002</v>
      </c>
      <c r="W28" s="305">
        <v>395.75826999999998</v>
      </c>
      <c r="X28" s="365"/>
      <c r="Y28" s="310"/>
      <c r="Z28" s="305" t="s">
        <v>106</v>
      </c>
      <c r="AA28" s="549" t="s">
        <v>106</v>
      </c>
      <c r="AB28" s="311"/>
      <c r="AD28" s="290"/>
      <c r="AE28" s="290"/>
      <c r="AF28" s="290"/>
      <c r="AG28" s="290"/>
    </row>
    <row r="29" spans="1:33" s="312" customFormat="1" ht="15" customHeight="1">
      <c r="A29" s="618"/>
      <c r="B29" s="728" t="s">
        <v>72</v>
      </c>
      <c r="C29" s="728"/>
      <c r="D29" s="728"/>
      <c r="E29" s="728"/>
      <c r="F29" s="728"/>
      <c r="G29" s="732"/>
      <c r="H29" s="306">
        <v>530.28994999999998</v>
      </c>
      <c r="I29" s="305">
        <v>181.86385999999999</v>
      </c>
      <c r="J29" s="305">
        <v>321.03624000000002</v>
      </c>
      <c r="K29" s="305">
        <v>-465.95787000000001</v>
      </c>
      <c r="L29" s="306">
        <v>0</v>
      </c>
      <c r="M29" s="305"/>
      <c r="N29" s="305"/>
      <c r="O29" s="305"/>
      <c r="P29" s="365"/>
      <c r="Q29" s="310"/>
      <c r="R29" s="305" t="s">
        <v>106</v>
      </c>
      <c r="S29" s="549" t="s">
        <v>106</v>
      </c>
      <c r="T29" s="344"/>
      <c r="U29" s="310"/>
      <c r="V29" s="305">
        <v>530.28994999999998</v>
      </c>
      <c r="W29" s="305">
        <v>0</v>
      </c>
      <c r="X29" s="365"/>
      <c r="Y29" s="310"/>
      <c r="Z29" s="305" t="s">
        <v>106</v>
      </c>
      <c r="AA29" s="549" t="s">
        <v>106</v>
      </c>
      <c r="AB29" s="311"/>
      <c r="AD29" s="290"/>
      <c r="AE29" s="290"/>
      <c r="AF29" s="290"/>
      <c r="AG29" s="290"/>
    </row>
    <row r="30" spans="1:33" s="290" customFormat="1" ht="15.75" thickBot="1">
      <c r="A30" s="618"/>
      <c r="B30" s="729" t="s">
        <v>77</v>
      </c>
      <c r="C30" s="729"/>
      <c r="D30" s="729"/>
      <c r="E30" s="729"/>
      <c r="F30" s="729"/>
      <c r="G30" s="729"/>
      <c r="H30" s="363">
        <v>803555.77745754202</v>
      </c>
      <c r="I30" s="362">
        <v>796018.13557579846</v>
      </c>
      <c r="J30" s="362">
        <v>838878.73036720301</v>
      </c>
      <c r="K30" s="362">
        <v>853508.30221994699</v>
      </c>
      <c r="L30" s="363">
        <v>872297.36418528832</v>
      </c>
      <c r="M30" s="364"/>
      <c r="N30" s="364"/>
      <c r="O30" s="364"/>
      <c r="P30" s="361"/>
      <c r="Q30" s="285"/>
      <c r="R30" s="341">
        <v>68741.586727746297</v>
      </c>
      <c r="S30" s="578">
        <v>8.5546751894741299E-2</v>
      </c>
      <c r="T30" s="293"/>
      <c r="U30" s="285"/>
      <c r="V30" s="362">
        <v>803555.77745754202</v>
      </c>
      <c r="W30" s="362">
        <v>872297.36418528832</v>
      </c>
      <c r="X30" s="361"/>
      <c r="Y30" s="285"/>
      <c r="Z30" s="341">
        <v>68741.586727746297</v>
      </c>
      <c r="AA30" s="578">
        <v>8.5546751894741299E-2</v>
      </c>
      <c r="AB30" s="289"/>
    </row>
    <row r="31" spans="1:33" ht="15.75" thickTop="1">
      <c r="A31" s="618"/>
      <c r="B31" s="4"/>
      <c r="C31" s="621"/>
      <c r="D31" s="4"/>
      <c r="E31" s="4"/>
      <c r="F31" s="4"/>
      <c r="G31" s="4"/>
      <c r="H31" s="128"/>
      <c r="I31" s="32"/>
      <c r="J31" s="32"/>
      <c r="K31" s="32"/>
      <c r="L31" s="128"/>
      <c r="M31" s="32"/>
      <c r="N31" s="32"/>
      <c r="O31" s="32"/>
      <c r="P31" s="156"/>
      <c r="Q31" s="109"/>
      <c r="R31" s="32"/>
      <c r="S31" s="576"/>
      <c r="T31" s="157"/>
      <c r="U31" s="109"/>
      <c r="V31" s="32"/>
      <c r="W31" s="32"/>
      <c r="X31" s="156"/>
      <c r="Y31" s="109"/>
      <c r="Z31" s="32"/>
      <c r="AA31" s="576"/>
      <c r="AB31"/>
      <c r="AD31" s="290"/>
      <c r="AE31" s="290"/>
      <c r="AF31" s="290"/>
      <c r="AG31" s="290"/>
    </row>
    <row r="32" spans="1:33" ht="30" customHeight="1">
      <c r="A32" s="733" t="s">
        <v>445</v>
      </c>
      <c r="B32" s="733"/>
      <c r="C32" s="733"/>
      <c r="D32" s="733"/>
      <c r="E32" s="733"/>
      <c r="F32" s="733"/>
      <c r="G32" s="734"/>
      <c r="H32" s="145"/>
      <c r="I32" s="144"/>
      <c r="J32" s="144"/>
      <c r="K32" s="144"/>
      <c r="L32" s="145"/>
      <c r="M32" s="144"/>
      <c r="N32" s="144"/>
      <c r="O32" s="144"/>
      <c r="P32" s="156"/>
      <c r="Q32" s="109"/>
      <c r="R32" s="144"/>
      <c r="S32" s="606"/>
      <c r="T32" s="157"/>
      <c r="U32" s="109"/>
      <c r="V32" s="144"/>
      <c r="W32" s="144"/>
      <c r="X32" s="156"/>
      <c r="Y32" s="109"/>
      <c r="Z32" s="144"/>
      <c r="AA32" s="606"/>
      <c r="AB32"/>
      <c r="AD32" s="290"/>
      <c r="AE32" s="290"/>
      <c r="AF32" s="290"/>
      <c r="AG32" s="290"/>
    </row>
    <row r="33" spans="1:33" s="290" customFormat="1" ht="15">
      <c r="A33" s="618"/>
      <c r="B33" s="710" t="s">
        <v>62</v>
      </c>
      <c r="C33" s="710"/>
      <c r="D33" s="710"/>
      <c r="E33" s="710"/>
      <c r="F33" s="710"/>
      <c r="G33" s="710"/>
      <c r="H33" s="292">
        <v>221314.84661476989</v>
      </c>
      <c r="I33" s="285">
        <v>234496.49775596522</v>
      </c>
      <c r="J33" s="285">
        <v>271678.67459948768</v>
      </c>
      <c r="K33" s="285">
        <v>247073.92775672651</v>
      </c>
      <c r="L33" s="292">
        <v>249418.30000565806</v>
      </c>
      <c r="M33" s="360"/>
      <c r="N33" s="360"/>
      <c r="O33" s="360"/>
      <c r="P33" s="361"/>
      <c r="Q33" s="285"/>
      <c r="R33" s="281">
        <v>28103.453390888171</v>
      </c>
      <c r="S33" s="573">
        <v>0.12698404025196849</v>
      </c>
      <c r="T33" s="293"/>
      <c r="U33" s="285"/>
      <c r="V33" s="285">
        <v>221314.84661476989</v>
      </c>
      <c r="W33" s="285">
        <v>249418.30000565806</v>
      </c>
      <c r="X33" s="361"/>
      <c r="Y33" s="285"/>
      <c r="Z33" s="281">
        <v>28103.453390888171</v>
      </c>
      <c r="AA33" s="573">
        <v>0.12698404025196849</v>
      </c>
      <c r="AB33" s="289"/>
    </row>
    <row r="34" spans="1:33" s="312" customFormat="1" ht="15" customHeight="1">
      <c r="A34" s="618"/>
      <c r="B34" s="728" t="s">
        <v>417</v>
      </c>
      <c r="C34" s="728"/>
      <c r="D34" s="728"/>
      <c r="E34" s="728"/>
      <c r="F34" s="728"/>
      <c r="G34" s="732"/>
      <c r="H34" s="306">
        <v>756.85824000000002</v>
      </c>
      <c r="I34" s="305">
        <v>-2865.960541993572</v>
      </c>
      <c r="J34" s="305">
        <v>652.12741000000005</v>
      </c>
      <c r="K34" s="305">
        <v>640.90015933123004</v>
      </c>
      <c r="L34" s="306">
        <v>395.75826999999998</v>
      </c>
      <c r="M34" s="305"/>
      <c r="N34" s="305"/>
      <c r="O34" s="305"/>
      <c r="P34" s="365"/>
      <c r="Q34" s="310"/>
      <c r="R34" s="305" t="s">
        <v>106</v>
      </c>
      <c r="S34" s="549" t="s">
        <v>106</v>
      </c>
      <c r="T34" s="344"/>
      <c r="U34" s="310"/>
      <c r="V34" s="305">
        <v>756.85824000000002</v>
      </c>
      <c r="W34" s="305">
        <v>395.75826999999998</v>
      </c>
      <c r="X34" s="365"/>
      <c r="Y34" s="310"/>
      <c r="Z34" s="305" t="s">
        <v>106</v>
      </c>
      <c r="AA34" s="549" t="s">
        <v>106</v>
      </c>
      <c r="AB34" s="311"/>
      <c r="AD34" s="290"/>
      <c r="AE34" s="290"/>
      <c r="AF34" s="290"/>
      <c r="AG34" s="290"/>
    </row>
    <row r="35" spans="1:33" s="312" customFormat="1" ht="15" customHeight="1">
      <c r="A35" s="618"/>
      <c r="B35" s="728" t="s">
        <v>72</v>
      </c>
      <c r="C35" s="728"/>
      <c r="D35" s="728"/>
      <c r="E35" s="728"/>
      <c r="F35" s="728"/>
      <c r="G35" s="732"/>
      <c r="H35" s="306">
        <v>530.28994999999998</v>
      </c>
      <c r="I35" s="305">
        <v>181.86385999999999</v>
      </c>
      <c r="J35" s="305">
        <v>321.03624000000002</v>
      </c>
      <c r="K35" s="305">
        <v>-465.95787000000001</v>
      </c>
      <c r="L35" s="306">
        <v>0</v>
      </c>
      <c r="M35" s="305"/>
      <c r="N35" s="305"/>
      <c r="O35" s="305"/>
      <c r="P35" s="365"/>
      <c r="Q35" s="310"/>
      <c r="R35" s="305" t="s">
        <v>106</v>
      </c>
      <c r="S35" s="549" t="s">
        <v>106</v>
      </c>
      <c r="T35" s="344"/>
      <c r="U35" s="310"/>
      <c r="V35" s="305">
        <v>530.28994999999998</v>
      </c>
      <c r="W35" s="305">
        <v>0</v>
      </c>
      <c r="X35" s="365"/>
      <c r="Y35" s="310"/>
      <c r="Z35" s="305" t="s">
        <v>106</v>
      </c>
      <c r="AA35" s="549" t="s">
        <v>106</v>
      </c>
      <c r="AB35" s="311"/>
      <c r="AD35" s="290"/>
      <c r="AE35" s="290"/>
      <c r="AF35" s="290"/>
      <c r="AG35" s="290"/>
    </row>
    <row r="36" spans="1:33" s="290" customFormat="1" ht="15.75" thickBot="1">
      <c r="A36" s="618"/>
      <c r="B36" s="729" t="s">
        <v>78</v>
      </c>
      <c r="C36" s="729"/>
      <c r="D36" s="729"/>
      <c r="E36" s="729"/>
      <c r="F36" s="729"/>
      <c r="G36" s="729"/>
      <c r="H36" s="363">
        <v>220027.69842476989</v>
      </c>
      <c r="I36" s="362">
        <v>237180.59443795879</v>
      </c>
      <c r="J36" s="362">
        <v>270705.51094948768</v>
      </c>
      <c r="K36" s="362">
        <v>246898.98546739528</v>
      </c>
      <c r="L36" s="363">
        <v>249022.54173565807</v>
      </c>
      <c r="M36" s="364"/>
      <c r="N36" s="364"/>
      <c r="O36" s="364"/>
      <c r="P36" s="361"/>
      <c r="Q36" s="285"/>
      <c r="R36" s="341">
        <v>28994.843310888187</v>
      </c>
      <c r="S36" s="578">
        <v>0.13177815119854955</v>
      </c>
      <c r="T36" s="293"/>
      <c r="U36" s="285"/>
      <c r="V36" s="362">
        <v>220027.69842476989</v>
      </c>
      <c r="W36" s="362">
        <v>249022.54173565807</v>
      </c>
      <c r="X36" s="361"/>
      <c r="Y36" s="285"/>
      <c r="Z36" s="341">
        <v>28994.843310888187</v>
      </c>
      <c r="AA36" s="578">
        <v>0.13177815119854955</v>
      </c>
      <c r="AB36" s="289"/>
    </row>
    <row r="37" spans="1:33" ht="15.75" thickTop="1">
      <c r="A37" s="618"/>
      <c r="B37" s="4"/>
      <c r="C37" s="621"/>
      <c r="D37" s="4"/>
      <c r="E37" s="4"/>
      <c r="F37" s="4"/>
      <c r="G37" s="4"/>
      <c r="H37" s="128"/>
      <c r="I37" s="32"/>
      <c r="J37" s="32"/>
      <c r="K37" s="32"/>
      <c r="L37" s="128"/>
      <c r="M37" s="32"/>
      <c r="N37" s="32"/>
      <c r="O37" s="32"/>
      <c r="P37" s="156"/>
      <c r="Q37" s="109"/>
      <c r="R37" s="32"/>
      <c r="S37" s="549"/>
      <c r="T37" s="157"/>
      <c r="U37" s="109"/>
      <c r="V37" s="32"/>
      <c r="W37" s="32"/>
      <c r="X37" s="156"/>
      <c r="Y37" s="109"/>
      <c r="Z37" s="32"/>
      <c r="AA37" s="549"/>
      <c r="AB37"/>
      <c r="AD37" s="290"/>
      <c r="AE37" s="290"/>
      <c r="AF37" s="290"/>
      <c r="AG37" s="290"/>
    </row>
    <row r="38" spans="1:33" ht="30" customHeight="1">
      <c r="A38" s="712" t="s">
        <v>446</v>
      </c>
      <c r="B38" s="730"/>
      <c r="C38" s="730"/>
      <c r="D38" s="730"/>
      <c r="E38" s="730"/>
      <c r="F38" s="730"/>
      <c r="G38" s="730"/>
      <c r="H38" s="163"/>
      <c r="I38" s="162"/>
      <c r="J38" s="162"/>
      <c r="K38" s="162"/>
      <c r="L38" s="163"/>
      <c r="M38" s="162"/>
      <c r="N38" s="162"/>
      <c r="O38" s="162"/>
      <c r="P38" s="156"/>
      <c r="Q38" s="109"/>
      <c r="R38" s="144"/>
      <c r="S38" s="606"/>
      <c r="T38" s="157"/>
      <c r="U38" s="109"/>
      <c r="V38" s="144"/>
      <c r="W38" s="144"/>
      <c r="X38" s="156"/>
      <c r="Y38" s="109"/>
      <c r="Z38" s="144"/>
      <c r="AA38" s="606"/>
      <c r="AB38"/>
      <c r="AD38" s="290"/>
      <c r="AE38" s="290"/>
      <c r="AF38" s="290"/>
      <c r="AG38" s="290"/>
    </row>
    <row r="39" spans="1:33" s="290" customFormat="1" ht="15">
      <c r="A39" s="618"/>
      <c r="B39" s="710" t="s">
        <v>440</v>
      </c>
      <c r="C39" s="710"/>
      <c r="D39" s="710"/>
      <c r="E39" s="710"/>
      <c r="F39" s="710"/>
      <c r="G39" s="710"/>
      <c r="H39" s="292">
        <v>169050.9504055336</v>
      </c>
      <c r="I39" s="285">
        <v>178343.55839110183</v>
      </c>
      <c r="J39" s="285">
        <v>206792.74137916317</v>
      </c>
      <c r="K39" s="285">
        <v>197046.61982498443</v>
      </c>
      <c r="L39" s="292">
        <v>190096.02017298818</v>
      </c>
      <c r="M39" s="360"/>
      <c r="N39" s="360"/>
      <c r="O39" s="360"/>
      <c r="P39" s="361"/>
      <c r="Q39" s="285"/>
      <c r="R39" s="281">
        <v>21045.069767454581</v>
      </c>
      <c r="S39" s="573">
        <v>0.12448950873668502</v>
      </c>
      <c r="T39" s="293"/>
      <c r="U39" s="285"/>
      <c r="V39" s="285">
        <v>169050.9504055336</v>
      </c>
      <c r="W39" s="285">
        <v>190096.02017298818</v>
      </c>
      <c r="X39" s="361"/>
      <c r="Y39" s="285"/>
      <c r="Z39" s="281">
        <v>21045.069767454581</v>
      </c>
      <c r="AA39" s="573">
        <v>0.12448950873668502</v>
      </c>
      <c r="AB39" s="289"/>
    </row>
    <row r="40" spans="1:33" s="312" customFormat="1" ht="15" customHeight="1">
      <c r="A40" s="618"/>
      <c r="B40" s="728" t="s">
        <v>417</v>
      </c>
      <c r="C40" s="728"/>
      <c r="D40" s="728"/>
      <c r="E40" s="728"/>
      <c r="F40" s="728"/>
      <c r="G40" s="732"/>
      <c r="H40" s="306">
        <v>756.85824000000002</v>
      </c>
      <c r="I40" s="305">
        <v>-2865.960541993572</v>
      </c>
      <c r="J40" s="305">
        <v>652.12741000000005</v>
      </c>
      <c r="K40" s="305">
        <v>640.90015933123004</v>
      </c>
      <c r="L40" s="306">
        <v>395.75826999999998</v>
      </c>
      <c r="M40" s="305"/>
      <c r="N40" s="305"/>
      <c r="O40" s="305"/>
      <c r="P40" s="365"/>
      <c r="Q40" s="310"/>
      <c r="R40" s="305" t="s">
        <v>106</v>
      </c>
      <c r="S40" s="549" t="s">
        <v>106</v>
      </c>
      <c r="T40" s="344"/>
      <c r="U40" s="310"/>
      <c r="V40" s="305">
        <v>756.85824000000002</v>
      </c>
      <c r="W40" s="305">
        <v>395.75826999999998</v>
      </c>
      <c r="X40" s="365"/>
      <c r="Y40" s="310"/>
      <c r="Z40" s="305" t="s">
        <v>106</v>
      </c>
      <c r="AA40" s="549" t="s">
        <v>106</v>
      </c>
      <c r="AB40" s="311"/>
      <c r="AD40" s="290"/>
      <c r="AE40" s="290"/>
      <c r="AF40" s="290"/>
      <c r="AG40" s="290"/>
    </row>
    <row r="41" spans="1:33" s="312" customFormat="1" ht="15" customHeight="1">
      <c r="A41" s="618"/>
      <c r="B41" s="728" t="s">
        <v>72</v>
      </c>
      <c r="C41" s="728"/>
      <c r="D41" s="728"/>
      <c r="E41" s="728"/>
      <c r="F41" s="728"/>
      <c r="G41" s="732"/>
      <c r="H41" s="306">
        <v>530.28994999999998</v>
      </c>
      <c r="I41" s="305">
        <v>181.86385999999999</v>
      </c>
      <c r="J41" s="305">
        <v>321.03624000000002</v>
      </c>
      <c r="K41" s="305">
        <v>-465.95787000000001</v>
      </c>
      <c r="L41" s="306">
        <v>0</v>
      </c>
      <c r="M41" s="305"/>
      <c r="N41" s="305"/>
      <c r="O41" s="305"/>
      <c r="P41" s="365"/>
      <c r="Q41" s="310"/>
      <c r="R41" s="305" t="s">
        <v>106</v>
      </c>
      <c r="S41" s="549" t="s">
        <v>106</v>
      </c>
      <c r="T41" s="344"/>
      <c r="U41" s="310"/>
      <c r="V41" s="305">
        <v>530.28994999999998</v>
      </c>
      <c r="W41" s="305">
        <v>0</v>
      </c>
      <c r="X41" s="365"/>
      <c r="Y41" s="310"/>
      <c r="Z41" s="305" t="s">
        <v>106</v>
      </c>
      <c r="AA41" s="549" t="s">
        <v>106</v>
      </c>
      <c r="AB41" s="311"/>
      <c r="AD41" s="290"/>
      <c r="AE41" s="290"/>
      <c r="AF41" s="290"/>
      <c r="AG41" s="290"/>
    </row>
    <row r="42" spans="1:33" s="312" customFormat="1" ht="15" customHeight="1">
      <c r="A42" s="618"/>
      <c r="B42" s="728" t="s">
        <v>422</v>
      </c>
      <c r="C42" s="728"/>
      <c r="D42" s="728"/>
      <c r="E42" s="728"/>
      <c r="F42" s="728"/>
      <c r="G42" s="728"/>
      <c r="H42" s="350">
        <v>-303.96199999999999</v>
      </c>
      <c r="I42" s="308">
        <v>642.73800000000006</v>
      </c>
      <c r="J42" s="304">
        <v>-232.42400000000001</v>
      </c>
      <c r="K42" s="304">
        <v>-35.421999999999997</v>
      </c>
      <c r="L42" s="306">
        <v>-94.128</v>
      </c>
      <c r="M42" s="305"/>
      <c r="N42" s="305"/>
      <c r="O42" s="305"/>
      <c r="P42" s="365"/>
      <c r="Q42" s="310"/>
      <c r="R42" s="305" t="s">
        <v>106</v>
      </c>
      <c r="S42" s="549" t="s">
        <v>106</v>
      </c>
      <c r="T42" s="344"/>
      <c r="U42" s="310"/>
      <c r="V42" s="305">
        <v>-303.96199999999999</v>
      </c>
      <c r="W42" s="305">
        <v>-94.128</v>
      </c>
      <c r="X42" s="365"/>
      <c r="Y42" s="310"/>
      <c r="Z42" s="305" t="s">
        <v>106</v>
      </c>
      <c r="AA42" s="549" t="s">
        <v>106</v>
      </c>
      <c r="AB42" s="311"/>
      <c r="AD42" s="290"/>
      <c r="AE42" s="290"/>
      <c r="AF42" s="290"/>
      <c r="AG42" s="290"/>
    </row>
    <row r="43" spans="1:33" s="290" customFormat="1" ht="15.75" thickBot="1">
      <c r="A43" s="618"/>
      <c r="B43" s="729" t="s">
        <v>79</v>
      </c>
      <c r="C43" s="729"/>
      <c r="D43" s="729"/>
      <c r="E43" s="729"/>
      <c r="F43" s="729"/>
      <c r="G43" s="729"/>
      <c r="H43" s="695">
        <v>168067.76421553359</v>
      </c>
      <c r="I43" s="696">
        <v>180384.91707309539</v>
      </c>
      <c r="J43" s="362">
        <v>206052.00172916317</v>
      </c>
      <c r="K43" s="362">
        <v>196907.09953565319</v>
      </c>
      <c r="L43" s="363">
        <v>189794.38990298819</v>
      </c>
      <c r="M43" s="364"/>
      <c r="N43" s="364"/>
      <c r="O43" s="364"/>
      <c r="P43" s="361"/>
      <c r="Q43" s="285"/>
      <c r="R43" s="341">
        <v>21726.625687454594</v>
      </c>
      <c r="S43" s="578">
        <v>0.12927300954388801</v>
      </c>
      <c r="T43" s="293"/>
      <c r="U43" s="285"/>
      <c r="V43" s="362">
        <v>168067.76421553359</v>
      </c>
      <c r="W43" s="362">
        <v>189794.38990298819</v>
      </c>
      <c r="X43" s="361"/>
      <c r="Y43" s="285"/>
      <c r="Z43" s="341">
        <v>21726.625687454594</v>
      </c>
      <c r="AA43" s="578">
        <v>0.12927300954388801</v>
      </c>
      <c r="AB43" s="289"/>
    </row>
    <row r="44" spans="1:33" ht="15.75" thickTop="1">
      <c r="AB44"/>
    </row>
    <row r="45" spans="1:33" ht="15">
      <c r="A45" s="616"/>
      <c r="B45" s="17"/>
      <c r="C45" s="17"/>
      <c r="D45" s="17"/>
      <c r="E45" s="17"/>
      <c r="F45" s="17"/>
      <c r="G45" s="17"/>
      <c r="H45" s="17"/>
      <c r="I45" s="17"/>
      <c r="J45" s="17"/>
      <c r="K45" s="17"/>
      <c r="L45" s="17"/>
      <c r="M45" s="17"/>
      <c r="N45" s="227"/>
      <c r="O45" s="227"/>
      <c r="P45" s="17"/>
      <c r="Q45" s="17"/>
      <c r="R45" s="17"/>
      <c r="S45" s="351"/>
      <c r="T45" s="17"/>
      <c r="U45" s="17"/>
      <c r="V45" s="17"/>
      <c r="W45" s="17"/>
      <c r="X45" s="17"/>
      <c r="Y45" s="17"/>
      <c r="Z45" s="17"/>
      <c r="AA45" s="351"/>
      <c r="AB45"/>
    </row>
    <row r="46" spans="1:33" ht="15">
      <c r="AB46"/>
    </row>
    <row r="47" spans="1:33" ht="15" customHeight="1">
      <c r="AB47"/>
    </row>
  </sheetData>
  <sheetProtection formatCells="0"/>
  <mergeCells count="38">
    <mergeCell ref="B43:G43"/>
    <mergeCell ref="B41:G41"/>
    <mergeCell ref="B36:G36"/>
    <mergeCell ref="A38:G38"/>
    <mergeCell ref="B39:G39"/>
    <mergeCell ref="B40:G40"/>
    <mergeCell ref="A15:G15"/>
    <mergeCell ref="A20:G20"/>
    <mergeCell ref="B21:G21"/>
    <mergeCell ref="B22:G22"/>
    <mergeCell ref="B42:G42"/>
    <mergeCell ref="B23:G23"/>
    <mergeCell ref="A26:G26"/>
    <mergeCell ref="B27:G27"/>
    <mergeCell ref="B28:G28"/>
    <mergeCell ref="B29:G29"/>
    <mergeCell ref="B30:G30"/>
    <mergeCell ref="A32:G32"/>
    <mergeCell ref="B33:G33"/>
    <mergeCell ref="B34:G34"/>
    <mergeCell ref="B35:G35"/>
    <mergeCell ref="B24:G24"/>
    <mergeCell ref="B16:G16"/>
    <mergeCell ref="B17:G17"/>
    <mergeCell ref="B18:G18"/>
    <mergeCell ref="B1:V1"/>
    <mergeCell ref="W1:AA1"/>
    <mergeCell ref="A10:G10"/>
    <mergeCell ref="A4:G4"/>
    <mergeCell ref="A5:G5"/>
    <mergeCell ref="B6:G6"/>
    <mergeCell ref="B7:G7"/>
    <mergeCell ref="B8:G8"/>
    <mergeCell ref="R3:S3"/>
    <mergeCell ref="Z3:AA3"/>
    <mergeCell ref="B11:G11"/>
    <mergeCell ref="B12:G12"/>
    <mergeCell ref="B13:G13"/>
  </mergeCells>
  <pageMargins left="0.15" right="0.15" top="0.15" bottom="0.15" header="0" footer="0.15"/>
  <pageSetup scale="60" orientation="landscape" cellComments="asDisplayed" r:id="rId1"/>
  <headerFooter differentFirst="1" alignWithMargins="0">
    <oddFooter>Page &amp;P of &amp;N</oddFooter>
  </headerFooter>
  <customProperties>
    <customPr name="isReportSheetChanged" r:id="rId2"/>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701068-8989-4E4E-934A-E55C7412BD5F}">
  <sheetPr>
    <pageSetUpPr fitToPage="1"/>
  </sheetPr>
  <dimension ref="A1:BR58"/>
  <sheetViews>
    <sheetView zoomScale="90" zoomScaleNormal="90" workbookViewId="0">
      <pane xSplit="7" ySplit="4" topLeftCell="H5" activePane="bottomRight" state="frozen"/>
      <selection pane="topRight"/>
      <selection pane="bottomLeft"/>
      <selection pane="bottomRight"/>
    </sheetView>
  </sheetViews>
  <sheetFormatPr defaultColWidth="9.140625" defaultRowHeight="14.25"/>
  <cols>
    <col min="1" max="1" width="4.140625" style="548" customWidth="1"/>
    <col min="2" max="6" width="4.140625" style="3" customWidth="1"/>
    <col min="7" max="7" width="32.140625" style="3" customWidth="1"/>
    <col min="8" max="12" width="11" style="3" bestFit="1" customWidth="1"/>
    <col min="13" max="15" width="11" style="122" bestFit="1" customWidth="1"/>
    <col min="16" max="17" width="0.85546875" style="3" customWidth="1"/>
    <col min="18" max="18" width="10.5703125" style="3" bestFit="1" customWidth="1"/>
    <col min="19" max="19" width="9.42578125" style="317" customWidth="1"/>
    <col min="20" max="21" width="0.85546875" style="3" customWidth="1"/>
    <col min="22" max="23" width="12.7109375" style="3" bestFit="1" customWidth="1"/>
    <col min="24" max="25" width="0.85546875" style="3" customWidth="1"/>
    <col min="26" max="26" width="10.5703125" style="3" bestFit="1" customWidth="1"/>
    <col min="27" max="27" width="9.42578125" style="317" bestFit="1" customWidth="1"/>
    <col min="28" max="28" width="4.140625" style="3" customWidth="1"/>
    <col min="29" max="29" width="9.140625" style="3"/>
    <col min="30" max="30" width="13.85546875" style="3" bestFit="1" customWidth="1"/>
    <col min="31" max="16384" width="9.140625" style="3"/>
  </cols>
  <sheetData>
    <row r="1" spans="1:33" s="339" customFormat="1" ht="39.950000000000003" customHeight="1" thickBot="1">
      <c r="A1" s="608"/>
      <c r="B1" s="719" t="s">
        <v>314</v>
      </c>
      <c r="C1" s="719"/>
      <c r="D1" s="719"/>
      <c r="E1" s="719"/>
      <c r="F1" s="719"/>
      <c r="G1" s="719"/>
      <c r="H1" s="719"/>
      <c r="I1" s="719"/>
      <c r="J1" s="719"/>
      <c r="K1" s="719"/>
      <c r="L1" s="719"/>
      <c r="M1" s="719"/>
      <c r="N1" s="719"/>
      <c r="O1" s="719"/>
      <c r="P1" s="719"/>
      <c r="Q1" s="719"/>
      <c r="R1" s="719"/>
      <c r="S1" s="719"/>
      <c r="T1" s="719"/>
      <c r="U1" s="719"/>
      <c r="V1" s="719"/>
      <c r="W1" s="708" t="s">
        <v>338</v>
      </c>
      <c r="X1" s="708"/>
      <c r="Y1" s="708"/>
      <c r="Z1" s="708"/>
      <c r="AA1" s="708"/>
      <c r="AB1" s="335"/>
    </row>
    <row r="2" spans="1:33" s="329" customFormat="1" ht="15">
      <c r="A2" s="548"/>
      <c r="B2" s="3"/>
      <c r="C2" s="3"/>
      <c r="D2" s="3"/>
      <c r="E2" s="3"/>
      <c r="F2" s="3"/>
      <c r="G2" s="3"/>
      <c r="M2" s="353"/>
      <c r="N2" s="353"/>
      <c r="O2" s="353"/>
      <c r="S2" s="354"/>
      <c r="AA2" s="354"/>
      <c r="AB2" s="335"/>
    </row>
    <row r="3" spans="1:33" s="329" customFormat="1" ht="15">
      <c r="A3" s="548"/>
      <c r="B3" s="3"/>
      <c r="C3" s="3"/>
      <c r="D3" s="3"/>
      <c r="E3" s="3"/>
      <c r="F3" s="3"/>
      <c r="G3" s="3"/>
      <c r="H3" s="369"/>
      <c r="I3" s="369"/>
      <c r="J3" s="369"/>
      <c r="K3" s="369"/>
      <c r="L3" s="369"/>
      <c r="M3" s="369"/>
      <c r="N3" s="369"/>
      <c r="O3" s="369"/>
      <c r="P3" s="371"/>
      <c r="Q3" s="330"/>
      <c r="R3" s="721" t="s">
        <v>482</v>
      </c>
      <c r="S3" s="721"/>
      <c r="T3" s="373"/>
      <c r="U3" s="330"/>
      <c r="V3" s="330"/>
      <c r="W3" s="330"/>
      <c r="X3" s="371"/>
      <c r="Y3" s="330"/>
      <c r="Z3" s="721" t="s">
        <v>68</v>
      </c>
      <c r="AA3" s="721"/>
      <c r="AB3" s="335"/>
    </row>
    <row r="4" spans="1:33" s="329" customFormat="1" ht="30">
      <c r="A4" s="720" t="s">
        <v>0</v>
      </c>
      <c r="B4" s="720"/>
      <c r="C4" s="720"/>
      <c r="D4" s="720"/>
      <c r="E4" s="720"/>
      <c r="F4" s="720"/>
      <c r="G4" s="720"/>
      <c r="H4" s="337" t="s">
        <v>474</v>
      </c>
      <c r="I4" s="336" t="s">
        <v>476</v>
      </c>
      <c r="J4" s="336" t="s">
        <v>477</v>
      </c>
      <c r="K4" s="336" t="s">
        <v>478</v>
      </c>
      <c r="L4" s="337" t="s">
        <v>475</v>
      </c>
      <c r="M4" s="336" t="s">
        <v>479</v>
      </c>
      <c r="N4" s="336" t="s">
        <v>480</v>
      </c>
      <c r="O4" s="336" t="s">
        <v>481</v>
      </c>
      <c r="P4" s="371"/>
      <c r="Q4" s="330"/>
      <c r="R4" s="357" t="s">
        <v>66</v>
      </c>
      <c r="S4" s="357" t="s">
        <v>67</v>
      </c>
      <c r="T4" s="373"/>
      <c r="U4" s="330"/>
      <c r="V4" s="336" t="s">
        <v>483</v>
      </c>
      <c r="W4" s="336" t="s">
        <v>484</v>
      </c>
      <c r="X4" s="371"/>
      <c r="Y4" s="330"/>
      <c r="Z4" s="357" t="s">
        <v>66</v>
      </c>
      <c r="AA4" s="357" t="s">
        <v>67</v>
      </c>
      <c r="AB4" s="335"/>
    </row>
    <row r="5" spans="1:33" ht="15">
      <c r="A5" s="712" t="s">
        <v>107</v>
      </c>
      <c r="B5" s="716"/>
      <c r="C5" s="716"/>
      <c r="D5" s="716"/>
      <c r="E5" s="716"/>
      <c r="F5" s="716"/>
      <c r="G5" s="716"/>
      <c r="H5" s="16"/>
      <c r="I5" s="4"/>
      <c r="J5" s="4"/>
      <c r="K5" s="4"/>
      <c r="L5" s="16"/>
      <c r="P5" s="4"/>
      <c r="Q5" s="16"/>
      <c r="R5" s="4"/>
      <c r="S5" s="315"/>
      <c r="T5" s="108"/>
      <c r="U5" s="109"/>
      <c r="V5" s="4"/>
      <c r="W5" s="4"/>
      <c r="X5" s="110"/>
      <c r="Y5" s="4"/>
      <c r="Z5" s="4"/>
      <c r="AA5" s="315"/>
      <c r="AB5"/>
    </row>
    <row r="6" spans="1:33" ht="15">
      <c r="A6" s="618"/>
      <c r="B6" s="725" t="s">
        <v>43</v>
      </c>
      <c r="C6" s="725"/>
      <c r="D6" s="725"/>
      <c r="E6" s="725"/>
      <c r="F6" s="725"/>
      <c r="G6" s="725"/>
      <c r="H6" s="125"/>
      <c r="I6" s="122"/>
      <c r="J6" s="122"/>
      <c r="K6" s="122"/>
      <c r="L6" s="125"/>
      <c r="P6" s="110"/>
      <c r="Q6" s="4"/>
      <c r="R6" s="122"/>
      <c r="S6" s="327"/>
      <c r="T6" s="108"/>
      <c r="U6" s="109"/>
      <c r="V6" s="122"/>
      <c r="W6" s="122"/>
      <c r="X6" s="110"/>
      <c r="Y6" s="4"/>
      <c r="Z6" s="122"/>
      <c r="AA6" s="327"/>
      <c r="AB6"/>
    </row>
    <row r="7" spans="1:33" s="290" customFormat="1" ht="15">
      <c r="A7" s="618"/>
      <c r="B7" s="737" t="s">
        <v>108</v>
      </c>
      <c r="C7" s="737"/>
      <c r="D7" s="737"/>
      <c r="E7" s="737"/>
      <c r="F7" s="737"/>
      <c r="G7" s="737"/>
      <c r="H7" s="282">
        <v>854430.45268567174</v>
      </c>
      <c r="I7" s="281">
        <v>861919.09492307692</v>
      </c>
      <c r="J7" s="281">
        <v>864046.9180198072</v>
      </c>
      <c r="K7" s="281">
        <v>865138.27004663984</v>
      </c>
      <c r="L7" s="282">
        <v>867202.30091844825</v>
      </c>
      <c r="M7" s="281"/>
      <c r="N7" s="281"/>
      <c r="O7" s="281"/>
      <c r="P7" s="375"/>
      <c r="Q7" s="285"/>
      <c r="R7" s="281">
        <v>12771.848232776509</v>
      </c>
      <c r="S7" s="549">
        <v>1.4947791470483815E-2</v>
      </c>
      <c r="T7" s="376"/>
      <c r="U7" s="285"/>
      <c r="V7" s="281">
        <v>854430.45268567174</v>
      </c>
      <c r="W7" s="281">
        <v>867202.30091844825</v>
      </c>
      <c r="X7" s="375"/>
      <c r="Y7" s="285"/>
      <c r="Z7" s="281">
        <v>12771.848232776509</v>
      </c>
      <c r="AA7" s="549">
        <v>1.4947791470483815E-2</v>
      </c>
      <c r="AB7" s="289"/>
    </row>
    <row r="8" spans="1:33" s="312" customFormat="1" ht="15">
      <c r="A8" s="618"/>
      <c r="B8" s="738" t="s">
        <v>109</v>
      </c>
      <c r="C8" s="737"/>
      <c r="D8" s="737"/>
      <c r="E8" s="737"/>
      <c r="F8" s="737"/>
      <c r="G8" s="737"/>
      <c r="H8" s="306">
        <v>-191477.10753027844</v>
      </c>
      <c r="I8" s="305">
        <v>-187988.117010138</v>
      </c>
      <c r="J8" s="305">
        <v>-185391.85790959059</v>
      </c>
      <c r="K8" s="305">
        <v>-183123.43464625214</v>
      </c>
      <c r="L8" s="306">
        <v>-179574.82698573361</v>
      </c>
      <c r="M8" s="305"/>
      <c r="N8" s="305"/>
      <c r="O8" s="305"/>
      <c r="P8" s="379"/>
      <c r="Q8" s="310"/>
      <c r="R8" s="305">
        <v>11902.280544544832</v>
      </c>
      <c r="S8" s="549">
        <v>6.2160331843652453E-2</v>
      </c>
      <c r="T8" s="380"/>
      <c r="U8" s="310"/>
      <c r="V8" s="305">
        <v>-191477.10753027844</v>
      </c>
      <c r="W8" s="305">
        <v>-179574.82698573361</v>
      </c>
      <c r="X8" s="379"/>
      <c r="Y8" s="310"/>
      <c r="Z8" s="305">
        <v>11902.280544544832</v>
      </c>
      <c r="AA8" s="549">
        <v>6.2160331843652453E-2</v>
      </c>
      <c r="AB8" s="311"/>
      <c r="AD8" s="290"/>
      <c r="AE8" s="290"/>
      <c r="AF8" s="290"/>
      <c r="AG8" s="290"/>
    </row>
    <row r="9" spans="1:33" s="312" customFormat="1" ht="15">
      <c r="A9" s="618"/>
      <c r="B9" s="735" t="s">
        <v>332</v>
      </c>
      <c r="C9" s="736"/>
      <c r="D9" s="736"/>
      <c r="E9" s="736"/>
      <c r="F9" s="736"/>
      <c r="G9" s="736"/>
      <c r="H9" s="346">
        <v>662953.34515539324</v>
      </c>
      <c r="I9" s="345">
        <v>673930.97791293892</v>
      </c>
      <c r="J9" s="345">
        <v>678655.06011021661</v>
      </c>
      <c r="K9" s="345">
        <v>682014.83540038764</v>
      </c>
      <c r="L9" s="346">
        <v>687627.47393271467</v>
      </c>
      <c r="M9" s="345"/>
      <c r="N9" s="345"/>
      <c r="O9" s="345"/>
      <c r="P9" s="379"/>
      <c r="Q9" s="310"/>
      <c r="R9" s="345">
        <v>24674.128777321428</v>
      </c>
      <c r="S9" s="551">
        <v>3.7218499548468113E-2</v>
      </c>
      <c r="T9" s="380"/>
      <c r="U9" s="310"/>
      <c r="V9" s="345">
        <v>662953.34515539324</v>
      </c>
      <c r="W9" s="345">
        <v>687627.47393271467</v>
      </c>
      <c r="X9" s="379"/>
      <c r="Y9" s="310"/>
      <c r="Z9" s="345">
        <v>24674.128777321428</v>
      </c>
      <c r="AA9" s="551">
        <v>3.7218499548468113E-2</v>
      </c>
      <c r="AB9" s="311"/>
      <c r="AD9" s="290"/>
      <c r="AE9" s="290"/>
      <c r="AF9" s="290"/>
      <c r="AG9" s="290"/>
    </row>
    <row r="10" spans="1:33" s="312" customFormat="1" ht="15">
      <c r="A10" s="618"/>
      <c r="B10" s="738" t="s">
        <v>110</v>
      </c>
      <c r="C10" s="737"/>
      <c r="D10" s="737"/>
      <c r="E10" s="737"/>
      <c r="F10" s="737"/>
      <c r="G10" s="737"/>
      <c r="H10" s="306">
        <v>-217856.99024264986</v>
      </c>
      <c r="I10" s="305">
        <v>-244318.22531117749</v>
      </c>
      <c r="J10" s="305">
        <v>-227543.3182254713</v>
      </c>
      <c r="K10" s="305">
        <v>-236149.33098429051</v>
      </c>
      <c r="L10" s="306">
        <v>-234268.51997312615</v>
      </c>
      <c r="M10" s="305"/>
      <c r="N10" s="305"/>
      <c r="O10" s="305"/>
      <c r="P10" s="379"/>
      <c r="Q10" s="310"/>
      <c r="R10" s="308">
        <v>-16411.529730476293</v>
      </c>
      <c r="S10" s="582">
        <v>-7.5331664649351288E-2</v>
      </c>
      <c r="T10" s="380"/>
      <c r="U10" s="310"/>
      <c r="V10" s="305">
        <v>-217856.99024264986</v>
      </c>
      <c r="W10" s="305">
        <v>-234268.51997312615</v>
      </c>
      <c r="X10" s="379"/>
      <c r="Y10" s="310"/>
      <c r="Z10" s="308">
        <v>-16411.529730476293</v>
      </c>
      <c r="AA10" s="582">
        <v>-7.5331664649351288E-2</v>
      </c>
      <c r="AB10" s="311"/>
      <c r="AD10" s="290"/>
      <c r="AE10" s="290"/>
      <c r="AF10" s="290"/>
      <c r="AG10" s="290"/>
    </row>
    <row r="11" spans="1:33" s="312" customFormat="1" ht="15">
      <c r="A11" s="618"/>
      <c r="B11" s="736" t="s">
        <v>46</v>
      </c>
      <c r="C11" s="736"/>
      <c r="D11" s="736"/>
      <c r="E11" s="736"/>
      <c r="F11" s="736"/>
      <c r="G11" s="736"/>
      <c r="H11" s="346">
        <v>445096.35491274338</v>
      </c>
      <c r="I11" s="345">
        <v>429612.75260176143</v>
      </c>
      <c r="J11" s="345">
        <v>451111.74188474531</v>
      </c>
      <c r="K11" s="345">
        <v>445865.50441609713</v>
      </c>
      <c r="L11" s="346">
        <v>453358.95395958854</v>
      </c>
      <c r="M11" s="345"/>
      <c r="N11" s="345"/>
      <c r="O11" s="345"/>
      <c r="P11" s="307"/>
      <c r="Q11" s="310"/>
      <c r="R11" s="305">
        <v>8262.5990468451637</v>
      </c>
      <c r="S11" s="549">
        <v>1.856361876624436E-2</v>
      </c>
      <c r="T11" s="381"/>
      <c r="U11" s="310"/>
      <c r="V11" s="345">
        <v>445096.35491274338</v>
      </c>
      <c r="W11" s="345">
        <v>453358.95395958854</v>
      </c>
      <c r="X11" s="307"/>
      <c r="Y11" s="310"/>
      <c r="Z11" s="305">
        <v>8262.5990468451637</v>
      </c>
      <c r="AA11" s="549">
        <v>1.856361876624436E-2</v>
      </c>
      <c r="AB11" s="311"/>
      <c r="AD11" s="290"/>
      <c r="AE11" s="290"/>
      <c r="AF11" s="290"/>
      <c r="AG11" s="290"/>
    </row>
    <row r="12" spans="1:33" s="312" customFormat="1" ht="15">
      <c r="A12" s="618"/>
      <c r="B12" s="737" t="s">
        <v>33</v>
      </c>
      <c r="C12" s="737"/>
      <c r="D12" s="737"/>
      <c r="E12" s="737"/>
      <c r="F12" s="737"/>
      <c r="G12" s="737"/>
      <c r="H12" s="306">
        <v>12745.291920734368</v>
      </c>
      <c r="I12" s="305">
        <v>12221.159168442047</v>
      </c>
      <c r="J12" s="305">
        <v>12188.881605497316</v>
      </c>
      <c r="K12" s="305">
        <v>10966.8317753463</v>
      </c>
      <c r="L12" s="306">
        <v>11274.648711903899</v>
      </c>
      <c r="M12" s="305"/>
      <c r="N12" s="305"/>
      <c r="O12" s="305"/>
      <c r="P12" s="307"/>
      <c r="Q12" s="310"/>
      <c r="R12" s="305">
        <v>-1470.6432088304682</v>
      </c>
      <c r="S12" s="549">
        <v>-0.11538717339521962</v>
      </c>
      <c r="T12" s="381"/>
      <c r="U12" s="310"/>
      <c r="V12" s="305">
        <v>12745.291920734368</v>
      </c>
      <c r="W12" s="305">
        <v>11274.648711903899</v>
      </c>
      <c r="X12" s="307"/>
      <c r="Y12" s="310"/>
      <c r="Z12" s="305">
        <v>-1470.6432088304682</v>
      </c>
      <c r="AA12" s="549">
        <v>-0.11538717339521962</v>
      </c>
      <c r="AB12" s="311"/>
      <c r="AD12" s="290"/>
      <c r="AE12" s="290"/>
      <c r="AF12" s="290"/>
      <c r="AG12" s="290"/>
    </row>
    <row r="13" spans="1:33" s="312" customFormat="1" ht="15">
      <c r="A13" s="618"/>
      <c r="B13" s="736" t="s">
        <v>111</v>
      </c>
      <c r="C13" s="736"/>
      <c r="D13" s="736"/>
      <c r="E13" s="736"/>
      <c r="F13" s="736"/>
      <c r="G13" s="736"/>
      <c r="H13" s="349">
        <v>457841.64683347777</v>
      </c>
      <c r="I13" s="348">
        <v>441833.9117702035</v>
      </c>
      <c r="J13" s="348">
        <v>463300.62349024264</v>
      </c>
      <c r="K13" s="348">
        <v>456832.33619144344</v>
      </c>
      <c r="L13" s="349">
        <v>464633.60267149244</v>
      </c>
      <c r="M13" s="348"/>
      <c r="N13" s="348"/>
      <c r="O13" s="348"/>
      <c r="P13" s="307"/>
      <c r="Q13" s="310"/>
      <c r="R13" s="348">
        <v>6791.9558380146627</v>
      </c>
      <c r="S13" s="574">
        <v>1.4834726995652657E-2</v>
      </c>
      <c r="T13" s="381"/>
      <c r="U13" s="310"/>
      <c r="V13" s="348">
        <v>457841.64683347777</v>
      </c>
      <c r="W13" s="348">
        <v>464633.60267149244</v>
      </c>
      <c r="X13" s="307"/>
      <c r="Y13" s="310"/>
      <c r="Z13" s="348">
        <v>6791.9558380146627</v>
      </c>
      <c r="AA13" s="574">
        <v>1.4834726995652657E-2</v>
      </c>
      <c r="AB13" s="311"/>
      <c r="AD13" s="290"/>
      <c r="AE13" s="290"/>
      <c r="AF13" s="290"/>
      <c r="AG13" s="290"/>
    </row>
    <row r="14" spans="1:33" s="312" customFormat="1" ht="15">
      <c r="A14" s="618"/>
      <c r="B14" s="629"/>
      <c r="C14" s="629"/>
      <c r="D14" s="629"/>
      <c r="E14" s="629"/>
      <c r="F14" s="629"/>
      <c r="G14" s="629"/>
      <c r="H14" s="306"/>
      <c r="I14" s="305"/>
      <c r="J14" s="305"/>
      <c r="K14" s="305"/>
      <c r="L14" s="306"/>
      <c r="M14" s="305"/>
      <c r="N14" s="305"/>
      <c r="O14" s="305"/>
      <c r="P14" s="307"/>
      <c r="Q14" s="310"/>
      <c r="R14" s="305"/>
      <c r="S14" s="549"/>
      <c r="T14" s="381"/>
      <c r="U14" s="310"/>
      <c r="V14" s="305"/>
      <c r="W14" s="305"/>
      <c r="X14" s="307"/>
      <c r="Y14" s="310"/>
      <c r="Z14" s="305"/>
      <c r="AA14" s="549"/>
      <c r="AB14" s="311"/>
      <c r="AD14" s="290"/>
      <c r="AE14" s="290"/>
      <c r="AF14" s="290"/>
      <c r="AG14" s="290"/>
    </row>
    <row r="15" spans="1:33" s="312" customFormat="1" ht="15">
      <c r="A15" s="618"/>
      <c r="B15" s="725" t="s">
        <v>51</v>
      </c>
      <c r="C15" s="725"/>
      <c r="D15" s="725"/>
      <c r="E15" s="725"/>
      <c r="F15" s="725"/>
      <c r="G15" s="725"/>
      <c r="H15" s="306"/>
      <c r="I15" s="305"/>
      <c r="J15" s="305"/>
      <c r="K15" s="305"/>
      <c r="L15" s="306"/>
      <c r="M15" s="305"/>
      <c r="N15" s="305"/>
      <c r="O15" s="305"/>
      <c r="P15" s="307"/>
      <c r="Q15" s="310"/>
      <c r="R15" s="305"/>
      <c r="S15" s="549"/>
      <c r="T15" s="381"/>
      <c r="U15" s="310"/>
      <c r="V15" s="305"/>
      <c r="W15" s="305"/>
      <c r="X15" s="307"/>
      <c r="Y15" s="310"/>
      <c r="Z15" s="305"/>
      <c r="AA15" s="549"/>
      <c r="AB15" s="311"/>
      <c r="AD15" s="290"/>
      <c r="AE15" s="290"/>
      <c r="AF15" s="290"/>
      <c r="AG15" s="290"/>
    </row>
    <row r="16" spans="1:33" s="312" customFormat="1" ht="15">
      <c r="A16" s="618"/>
      <c r="B16" s="737" t="s">
        <v>52</v>
      </c>
      <c r="C16" s="737"/>
      <c r="D16" s="737"/>
      <c r="E16" s="737"/>
      <c r="F16" s="737"/>
      <c r="G16" s="737"/>
      <c r="H16" s="306">
        <v>171242.8919213606</v>
      </c>
      <c r="I16" s="305">
        <v>148724.92502308579</v>
      </c>
      <c r="J16" s="305">
        <v>168319.1123627261</v>
      </c>
      <c r="K16" s="305">
        <v>163257.26612405691</v>
      </c>
      <c r="L16" s="306">
        <v>167251.64124367945</v>
      </c>
      <c r="M16" s="305"/>
      <c r="N16" s="305"/>
      <c r="O16" s="305"/>
      <c r="P16" s="382"/>
      <c r="Q16" s="310"/>
      <c r="R16" s="305">
        <v>-3991.2506776811497</v>
      </c>
      <c r="S16" s="549">
        <v>-2.3307540727086299E-2</v>
      </c>
      <c r="T16" s="383"/>
      <c r="U16" s="310"/>
      <c r="V16" s="305">
        <v>171242.8919213606</v>
      </c>
      <c r="W16" s="305">
        <v>167251.64124367945</v>
      </c>
      <c r="X16" s="382"/>
      <c r="Y16" s="310"/>
      <c r="Z16" s="305">
        <v>-3991.2506776811497</v>
      </c>
      <c r="AA16" s="549">
        <v>-2.3307540727086299E-2</v>
      </c>
      <c r="AB16" s="311"/>
      <c r="AD16" s="290"/>
      <c r="AE16" s="290"/>
      <c r="AF16" s="290"/>
      <c r="AG16" s="290"/>
    </row>
    <row r="17" spans="1:33" s="312" customFormat="1" ht="15">
      <c r="A17" s="618"/>
      <c r="B17" s="737" t="s">
        <v>336</v>
      </c>
      <c r="C17" s="737"/>
      <c r="D17" s="737"/>
      <c r="E17" s="737"/>
      <c r="F17" s="737"/>
      <c r="G17" s="737"/>
      <c r="H17" s="306">
        <v>-3401.7444525375499</v>
      </c>
      <c r="I17" s="305">
        <v>-5743.1792067112201</v>
      </c>
      <c r="J17" s="305">
        <v>-23391.654125330198</v>
      </c>
      <c r="K17" s="305">
        <v>-5189.5301335046506</v>
      </c>
      <c r="L17" s="306">
        <v>-7563.7733304818694</v>
      </c>
      <c r="M17" s="305"/>
      <c r="N17" s="305"/>
      <c r="O17" s="305"/>
      <c r="P17" s="382"/>
      <c r="Q17" s="310"/>
      <c r="R17" s="305">
        <v>-4162.0288779443199</v>
      </c>
      <c r="S17" s="549">
        <v>-1.2234983950189531</v>
      </c>
      <c r="T17" s="383"/>
      <c r="U17" s="310"/>
      <c r="V17" s="305">
        <v>-3401.7444525375499</v>
      </c>
      <c r="W17" s="305">
        <v>-7563.7733304818694</v>
      </c>
      <c r="X17" s="382"/>
      <c r="Y17" s="310"/>
      <c r="Z17" s="305">
        <v>-4162.0288779443199</v>
      </c>
      <c r="AA17" s="549">
        <v>-1.2234983950189531</v>
      </c>
      <c r="AB17" s="311"/>
      <c r="AD17" s="290"/>
      <c r="AE17" s="290"/>
      <c r="AF17" s="290"/>
      <c r="AG17" s="290"/>
    </row>
    <row r="18" spans="1:33" s="312" customFormat="1" ht="15">
      <c r="A18" s="618"/>
      <c r="B18" s="737" t="s">
        <v>53</v>
      </c>
      <c r="C18" s="737"/>
      <c r="D18" s="737"/>
      <c r="E18" s="737"/>
      <c r="F18" s="737"/>
      <c r="G18" s="737"/>
      <c r="H18" s="306">
        <v>76921.296470859059</v>
      </c>
      <c r="I18" s="305">
        <v>78386.227681415825</v>
      </c>
      <c r="J18" s="305">
        <v>79876.330710368988</v>
      </c>
      <c r="K18" s="305">
        <v>81226.682289560165</v>
      </c>
      <c r="L18" s="306">
        <v>82666.235449583997</v>
      </c>
      <c r="M18" s="305"/>
      <c r="N18" s="305"/>
      <c r="O18" s="305"/>
      <c r="P18" s="307"/>
      <c r="Q18" s="310"/>
      <c r="R18" s="305">
        <v>5744.9389787249384</v>
      </c>
      <c r="S18" s="549">
        <v>7.4685935395035319E-2</v>
      </c>
      <c r="T18" s="381"/>
      <c r="U18" s="310"/>
      <c r="V18" s="305">
        <v>76921.296470859059</v>
      </c>
      <c r="W18" s="305">
        <v>82666.235449583997</v>
      </c>
      <c r="X18" s="307"/>
      <c r="Y18" s="310"/>
      <c r="Z18" s="305">
        <v>5744.9389787249384</v>
      </c>
      <c r="AA18" s="549">
        <v>7.4685935395035319E-2</v>
      </c>
      <c r="AB18" s="311"/>
      <c r="AD18" s="290"/>
      <c r="AE18" s="290"/>
      <c r="AF18" s="290"/>
      <c r="AG18" s="290"/>
    </row>
    <row r="19" spans="1:33" s="312" customFormat="1" ht="15">
      <c r="A19" s="618"/>
      <c r="B19" s="737" t="s">
        <v>54</v>
      </c>
      <c r="C19" s="737"/>
      <c r="D19" s="737"/>
      <c r="E19" s="737"/>
      <c r="F19" s="737"/>
      <c r="G19" s="737"/>
      <c r="H19" s="306">
        <v>2648.7769112899045</v>
      </c>
      <c r="I19" s="305">
        <v>2237.7812494720938</v>
      </c>
      <c r="J19" s="305">
        <v>2754.7429131665635</v>
      </c>
      <c r="K19" s="305">
        <v>1993.4223401935612</v>
      </c>
      <c r="L19" s="306">
        <v>2042.342495465208</v>
      </c>
      <c r="M19" s="305"/>
      <c r="N19" s="305"/>
      <c r="O19" s="305"/>
      <c r="P19" s="307"/>
      <c r="Q19" s="310"/>
      <c r="R19" s="305">
        <v>-606.43441582469654</v>
      </c>
      <c r="S19" s="549">
        <v>-0.22894884549917585</v>
      </c>
      <c r="T19" s="381"/>
      <c r="U19" s="310"/>
      <c r="V19" s="305">
        <v>2648.7769112899045</v>
      </c>
      <c r="W19" s="305">
        <v>2042.342495465208</v>
      </c>
      <c r="X19" s="307"/>
      <c r="Y19" s="310"/>
      <c r="Z19" s="305">
        <v>-606.43441582469654</v>
      </c>
      <c r="AA19" s="549">
        <v>-0.22894884549917585</v>
      </c>
      <c r="AB19" s="311"/>
      <c r="AD19" s="290"/>
      <c r="AE19" s="290"/>
      <c r="AF19" s="290"/>
      <c r="AG19" s="290"/>
    </row>
    <row r="20" spans="1:33" s="312" customFormat="1" ht="15">
      <c r="A20" s="618"/>
      <c r="B20" s="737" t="s">
        <v>55</v>
      </c>
      <c r="C20" s="737"/>
      <c r="D20" s="737"/>
      <c r="E20" s="737"/>
      <c r="F20" s="737"/>
      <c r="G20" s="737"/>
      <c r="H20" s="306">
        <v>63645.157193525127</v>
      </c>
      <c r="I20" s="305">
        <v>63215.720029533826</v>
      </c>
      <c r="J20" s="305">
        <v>63057.811125424938</v>
      </c>
      <c r="K20" s="305">
        <v>68965.995964185466</v>
      </c>
      <c r="L20" s="306">
        <v>65378.053446860686</v>
      </c>
      <c r="M20" s="305"/>
      <c r="N20" s="305"/>
      <c r="O20" s="305"/>
      <c r="P20" s="307"/>
      <c r="Q20" s="310"/>
      <c r="R20" s="305">
        <v>1732.8962533355589</v>
      </c>
      <c r="S20" s="549">
        <v>2.7227464425397842E-2</v>
      </c>
      <c r="T20" s="381"/>
      <c r="U20" s="310"/>
      <c r="V20" s="305">
        <v>63645.157193525127</v>
      </c>
      <c r="W20" s="305">
        <v>65378.053446860686</v>
      </c>
      <c r="X20" s="307"/>
      <c r="Y20" s="310"/>
      <c r="Z20" s="305">
        <v>1732.8962533355589</v>
      </c>
      <c r="AA20" s="549">
        <v>2.7227464425397842E-2</v>
      </c>
      <c r="AB20" s="311"/>
      <c r="AD20" s="290"/>
      <c r="AE20" s="290"/>
      <c r="AF20" s="290"/>
      <c r="AG20" s="290"/>
    </row>
    <row r="21" spans="1:33" s="312" customFormat="1" ht="15">
      <c r="A21" s="618"/>
      <c r="B21" s="736" t="s">
        <v>112</v>
      </c>
      <c r="C21" s="736"/>
      <c r="D21" s="736"/>
      <c r="E21" s="736"/>
      <c r="F21" s="736"/>
      <c r="G21" s="736"/>
      <c r="H21" s="349">
        <v>311056.37804449711</v>
      </c>
      <c r="I21" s="348">
        <v>286821.4747767963</v>
      </c>
      <c r="J21" s="348">
        <v>290616.34298635641</v>
      </c>
      <c r="K21" s="348">
        <v>310253.83658449148</v>
      </c>
      <c r="L21" s="349">
        <v>309774.49930510746</v>
      </c>
      <c r="M21" s="348"/>
      <c r="N21" s="348"/>
      <c r="O21" s="348"/>
      <c r="P21" s="307"/>
      <c r="Q21" s="310"/>
      <c r="R21" s="348">
        <v>-1281.8787393896491</v>
      </c>
      <c r="S21" s="574">
        <v>-4.1210495262896498E-3</v>
      </c>
      <c r="T21" s="381"/>
      <c r="U21" s="310"/>
      <c r="V21" s="348">
        <v>311056.37804449711</v>
      </c>
      <c r="W21" s="348">
        <v>309774.49930510746</v>
      </c>
      <c r="X21" s="307"/>
      <c r="Y21" s="310"/>
      <c r="Z21" s="348">
        <v>-1281.8787393896491</v>
      </c>
      <c r="AA21" s="574">
        <v>-4.1210495262896498E-3</v>
      </c>
      <c r="AB21" s="311"/>
      <c r="AD21" s="290"/>
      <c r="AE21" s="290"/>
      <c r="AF21" s="290"/>
      <c r="AG21" s="290"/>
    </row>
    <row r="22" spans="1:33" s="290" customFormat="1" ht="15.75" thickBot="1">
      <c r="A22" s="618"/>
      <c r="B22" s="736" t="s">
        <v>62</v>
      </c>
      <c r="C22" s="736"/>
      <c r="D22" s="736"/>
      <c r="E22" s="736"/>
      <c r="F22" s="736"/>
      <c r="G22" s="736"/>
      <c r="H22" s="342">
        <v>146785.26878898067</v>
      </c>
      <c r="I22" s="341">
        <v>155012.4369934072</v>
      </c>
      <c r="J22" s="341">
        <v>172684.28050388623</v>
      </c>
      <c r="K22" s="341">
        <v>146578.49960695195</v>
      </c>
      <c r="L22" s="342">
        <v>154859.10336638498</v>
      </c>
      <c r="M22" s="341"/>
      <c r="N22" s="341"/>
      <c r="O22" s="341"/>
      <c r="P22" s="283"/>
      <c r="Q22" s="285"/>
      <c r="R22" s="341">
        <v>8073.8345774043119</v>
      </c>
      <c r="S22" s="552">
        <v>5.5004392770580418E-2</v>
      </c>
      <c r="T22" s="377"/>
      <c r="U22" s="285"/>
      <c r="V22" s="341">
        <v>146785.26878898067</v>
      </c>
      <c r="W22" s="341">
        <v>154859.10336638498</v>
      </c>
      <c r="X22" s="283"/>
      <c r="Y22" s="285"/>
      <c r="Z22" s="341">
        <v>8073.8345774043119</v>
      </c>
      <c r="AA22" s="552">
        <v>5.5004392770580418E-2</v>
      </c>
      <c r="AB22" s="289"/>
      <c r="AC22" s="653"/>
    </row>
    <row r="23" spans="1:33" ht="15.75" thickTop="1">
      <c r="A23" s="618"/>
      <c r="B23" s="4"/>
      <c r="C23" s="4"/>
      <c r="D23" s="4"/>
      <c r="E23" s="4"/>
      <c r="F23" s="4"/>
      <c r="G23" s="4"/>
      <c r="H23" s="154"/>
      <c r="I23" s="109"/>
      <c r="J23" s="109"/>
      <c r="K23" s="109"/>
      <c r="L23" s="154"/>
      <c r="M23" s="111"/>
      <c r="N23" s="111"/>
      <c r="O23" s="111"/>
      <c r="P23" s="118"/>
      <c r="Q23" s="109"/>
      <c r="R23" s="109"/>
      <c r="S23" s="575"/>
      <c r="T23" s="119"/>
      <c r="U23" s="109"/>
      <c r="V23" s="109"/>
      <c r="W23" s="109"/>
      <c r="X23" s="118"/>
      <c r="Y23" s="109"/>
      <c r="Z23" s="109"/>
      <c r="AA23" s="575"/>
      <c r="AB23"/>
      <c r="AD23" s="290"/>
      <c r="AE23" s="290"/>
      <c r="AF23" s="290"/>
      <c r="AG23" s="290"/>
    </row>
    <row r="24" spans="1:33" ht="15">
      <c r="A24" s="712" t="s">
        <v>113</v>
      </c>
      <c r="B24" s="716"/>
      <c r="C24" s="716"/>
      <c r="D24" s="716"/>
      <c r="E24" s="716"/>
      <c r="F24" s="716"/>
      <c r="G24" s="716"/>
      <c r="H24" s="145"/>
      <c r="I24" s="144"/>
      <c r="J24" s="144"/>
      <c r="K24" s="144"/>
      <c r="L24" s="145"/>
      <c r="M24" s="144"/>
      <c r="N24" s="144"/>
      <c r="O24" s="144"/>
      <c r="P24" s="129"/>
      <c r="Q24" s="109"/>
      <c r="R24" s="144"/>
      <c r="S24" s="554"/>
      <c r="T24" s="114"/>
      <c r="U24" s="109"/>
      <c r="V24" s="144"/>
      <c r="W24" s="144"/>
      <c r="X24" s="129"/>
      <c r="Y24" s="109"/>
      <c r="Z24" s="144"/>
      <c r="AA24" s="554"/>
      <c r="AB24"/>
      <c r="AD24" s="290"/>
      <c r="AE24" s="290"/>
      <c r="AF24" s="290"/>
      <c r="AG24" s="290"/>
    </row>
    <row r="25" spans="1:33" s="290" customFormat="1" ht="15">
      <c r="A25" s="618"/>
      <c r="B25" s="739" t="s">
        <v>114</v>
      </c>
      <c r="C25" s="711"/>
      <c r="D25" s="711"/>
      <c r="E25" s="711"/>
      <c r="F25" s="711"/>
      <c r="G25" s="711"/>
      <c r="H25" s="282">
        <v>538071.6033881061</v>
      </c>
      <c r="I25" s="281">
        <v>547938.30167194235</v>
      </c>
      <c r="J25" s="281">
        <v>551915.10442313517</v>
      </c>
      <c r="K25" s="281">
        <v>554372.18684586231</v>
      </c>
      <c r="L25" s="282">
        <v>559528.53287165554</v>
      </c>
      <c r="M25" s="281"/>
      <c r="N25" s="281"/>
      <c r="O25" s="281"/>
      <c r="P25" s="283"/>
      <c r="Q25" s="285"/>
      <c r="R25" s="281">
        <v>21456.929483549437</v>
      </c>
      <c r="S25" s="549">
        <v>3.9877461193715422E-2</v>
      </c>
      <c r="T25" s="378"/>
      <c r="U25" s="285"/>
      <c r="V25" s="281">
        <v>538071.6033881061</v>
      </c>
      <c r="W25" s="281">
        <v>559528.53287165554</v>
      </c>
      <c r="X25" s="283"/>
      <c r="Y25" s="285"/>
      <c r="Z25" s="281">
        <v>21456.929483549437</v>
      </c>
      <c r="AA25" s="549">
        <v>3.9877461193715422E-2</v>
      </c>
      <c r="AB25" s="289"/>
    </row>
    <row r="26" spans="1:33" s="312" customFormat="1" ht="15">
      <c r="A26" s="618"/>
      <c r="B26" s="739" t="s">
        <v>115</v>
      </c>
      <c r="C26" s="711"/>
      <c r="D26" s="711"/>
      <c r="E26" s="711"/>
      <c r="F26" s="711"/>
      <c r="G26" s="711"/>
      <c r="H26" s="306">
        <v>316358.8492975657</v>
      </c>
      <c r="I26" s="305">
        <v>313980.79325113457</v>
      </c>
      <c r="J26" s="305">
        <v>312131.81359667203</v>
      </c>
      <c r="K26" s="305">
        <v>310766.08320077753</v>
      </c>
      <c r="L26" s="306">
        <v>307673.76804679271</v>
      </c>
      <c r="M26" s="305"/>
      <c r="N26" s="305"/>
      <c r="O26" s="305"/>
      <c r="P26" s="382"/>
      <c r="Q26" s="310"/>
      <c r="R26" s="305">
        <v>-8685.0812507729861</v>
      </c>
      <c r="S26" s="549">
        <v>-2.7453258443875039E-2</v>
      </c>
      <c r="T26" s="383"/>
      <c r="U26" s="310"/>
      <c r="V26" s="305">
        <v>316358.8492975657</v>
      </c>
      <c r="W26" s="305">
        <v>307673.76804679271</v>
      </c>
      <c r="X26" s="382"/>
      <c r="Y26" s="310"/>
      <c r="Z26" s="305">
        <v>-8685.0812507729861</v>
      </c>
      <c r="AA26" s="549">
        <v>-2.7453258443875039E-2</v>
      </c>
      <c r="AB26" s="311"/>
      <c r="AD26" s="290"/>
      <c r="AE26" s="290"/>
      <c r="AF26" s="290"/>
      <c r="AG26" s="290"/>
    </row>
    <row r="27" spans="1:33" s="290" customFormat="1" ht="15.75" thickBot="1">
      <c r="A27" s="618"/>
      <c r="B27" s="736" t="s">
        <v>116</v>
      </c>
      <c r="C27" s="736"/>
      <c r="D27" s="736"/>
      <c r="E27" s="736"/>
      <c r="F27" s="736"/>
      <c r="G27" s="736"/>
      <c r="H27" s="342">
        <v>854430.45268567186</v>
      </c>
      <c r="I27" s="341">
        <v>861919.09492307692</v>
      </c>
      <c r="J27" s="341">
        <v>864046.9180198072</v>
      </c>
      <c r="K27" s="341">
        <v>865138.27004663984</v>
      </c>
      <c r="L27" s="342">
        <v>867202.30091844825</v>
      </c>
      <c r="M27" s="341"/>
      <c r="N27" s="341"/>
      <c r="O27" s="341"/>
      <c r="P27" s="283"/>
      <c r="Q27" s="285"/>
      <c r="R27" s="341">
        <v>12771.848232776392</v>
      </c>
      <c r="S27" s="552">
        <v>1.4947791470483677E-2</v>
      </c>
      <c r="T27" s="377"/>
      <c r="U27" s="285"/>
      <c r="V27" s="341">
        <v>854430.45268567186</v>
      </c>
      <c r="W27" s="341">
        <v>867202.30091844825</v>
      </c>
      <c r="X27" s="283"/>
      <c r="Y27" s="285"/>
      <c r="Z27" s="341">
        <v>12771.848232776392</v>
      </c>
      <c r="AA27" s="552">
        <v>1.4947791470483677E-2</v>
      </c>
      <c r="AB27" s="289"/>
    </row>
    <row r="28" spans="1:33" ht="15.75" thickTop="1">
      <c r="A28" s="618"/>
      <c r="B28" s="135"/>
      <c r="C28" s="4"/>
      <c r="D28" s="4"/>
      <c r="E28" s="4"/>
      <c r="F28" s="4"/>
      <c r="G28" s="4"/>
      <c r="H28" s="128"/>
      <c r="I28" s="32"/>
      <c r="J28" s="32"/>
      <c r="K28" s="32"/>
      <c r="L28" s="128"/>
      <c r="M28" s="32"/>
      <c r="N28" s="32"/>
      <c r="O28" s="32"/>
      <c r="P28" s="152"/>
      <c r="Q28" s="115"/>
      <c r="R28" s="32"/>
      <c r="S28" s="556"/>
      <c r="T28" s="114"/>
      <c r="U28" s="109"/>
      <c r="V28" s="32"/>
      <c r="W28" s="32"/>
      <c r="X28" s="152"/>
      <c r="Y28" s="115"/>
      <c r="Z28" s="32"/>
      <c r="AA28" s="556"/>
      <c r="AB28"/>
      <c r="AD28" s="290"/>
      <c r="AE28" s="290"/>
      <c r="AF28" s="290"/>
      <c r="AG28" s="290"/>
    </row>
    <row r="29" spans="1:33" s="290" customFormat="1" ht="15">
      <c r="A29" s="618"/>
      <c r="B29" s="711" t="s">
        <v>117</v>
      </c>
      <c r="C29" s="711"/>
      <c r="D29" s="711"/>
      <c r="E29" s="711"/>
      <c r="F29" s="711"/>
      <c r="G29" s="711"/>
      <c r="H29" s="282">
        <v>191477.10753027844</v>
      </c>
      <c r="I29" s="281">
        <v>187988.117010138</v>
      </c>
      <c r="J29" s="281">
        <v>185391.85790959059</v>
      </c>
      <c r="K29" s="281">
        <v>183123.43464625214</v>
      </c>
      <c r="L29" s="282">
        <v>179574.82698573361</v>
      </c>
      <c r="M29" s="281"/>
      <c r="N29" s="281"/>
      <c r="O29" s="281"/>
      <c r="P29" s="375"/>
      <c r="Q29" s="285"/>
      <c r="R29" s="281">
        <v>-11902.280544544832</v>
      </c>
      <c r="S29" s="549">
        <v>-6.2160331843652453E-2</v>
      </c>
      <c r="T29" s="376"/>
      <c r="U29" s="285"/>
      <c r="V29" s="281">
        <v>191477.10753027844</v>
      </c>
      <c r="W29" s="281">
        <v>179574.82698573361</v>
      </c>
      <c r="X29" s="375"/>
      <c r="Y29" s="285"/>
      <c r="Z29" s="281">
        <v>-11902.280544544832</v>
      </c>
      <c r="AA29" s="549">
        <v>-6.2160331843652453E-2</v>
      </c>
      <c r="AB29" s="289"/>
    </row>
    <row r="30" spans="1:33" s="316" customFormat="1" ht="15">
      <c r="A30" s="618"/>
      <c r="B30" s="737" t="s">
        <v>118</v>
      </c>
      <c r="C30" s="737"/>
      <c r="D30" s="737"/>
      <c r="E30" s="737"/>
      <c r="F30" s="737"/>
      <c r="G30" s="737"/>
      <c r="H30" s="579">
        <v>0.60525288910181851</v>
      </c>
      <c r="I30" s="573">
        <v>0.59872489353123415</v>
      </c>
      <c r="J30" s="573">
        <v>0.59395373952220309</v>
      </c>
      <c r="K30" s="573">
        <v>0.58926454508853543</v>
      </c>
      <c r="L30" s="579">
        <v>0.58365335506413041</v>
      </c>
      <c r="M30" s="573"/>
      <c r="N30" s="573"/>
      <c r="O30" s="573"/>
      <c r="P30" s="607"/>
      <c r="Q30" s="556"/>
      <c r="R30" s="549" t="s">
        <v>106</v>
      </c>
      <c r="S30" s="549" t="s">
        <v>106</v>
      </c>
      <c r="T30" s="581"/>
      <c r="U30" s="556"/>
      <c r="V30" s="573">
        <v>0.60525288910181851</v>
      </c>
      <c r="W30" s="573">
        <v>0.58365335506413041</v>
      </c>
      <c r="X30" s="607"/>
      <c r="Y30" s="556"/>
      <c r="Z30" s="549" t="s">
        <v>106</v>
      </c>
      <c r="AA30" s="549" t="s">
        <v>106</v>
      </c>
      <c r="AB30" s="326"/>
      <c r="AD30" s="290"/>
      <c r="AE30" s="290"/>
      <c r="AF30" s="290"/>
      <c r="AG30" s="290"/>
    </row>
    <row r="31" spans="1:33" ht="15">
      <c r="A31" s="618"/>
      <c r="B31" s="135"/>
      <c r="C31" s="4"/>
      <c r="D31" s="4"/>
      <c r="E31" s="4"/>
      <c r="F31" s="4"/>
      <c r="G31" s="4"/>
      <c r="H31" s="128"/>
      <c r="I31" s="32"/>
      <c r="J31" s="32"/>
      <c r="K31" s="32"/>
      <c r="L31" s="128"/>
      <c r="M31" s="32"/>
      <c r="N31" s="141"/>
      <c r="O31" s="141"/>
      <c r="P31" s="152"/>
      <c r="Q31" s="115"/>
      <c r="R31" s="32"/>
      <c r="S31" s="556"/>
      <c r="T31" s="114"/>
      <c r="U31" s="109"/>
      <c r="V31" s="32"/>
      <c r="W31" s="32"/>
      <c r="X31" s="152"/>
      <c r="Y31" s="115"/>
      <c r="Z31" s="32"/>
      <c r="AA31" s="556"/>
      <c r="AB31"/>
      <c r="AD31" s="290"/>
      <c r="AE31" s="290"/>
      <c r="AF31" s="290"/>
      <c r="AG31" s="290"/>
    </row>
    <row r="32" spans="1:33" s="290" customFormat="1" ht="15">
      <c r="A32" s="618"/>
      <c r="B32" s="739" t="s">
        <v>119</v>
      </c>
      <c r="C32" s="711"/>
      <c r="D32" s="711"/>
      <c r="E32" s="711"/>
      <c r="F32" s="711"/>
      <c r="G32" s="711"/>
      <c r="H32" s="282">
        <v>385698.13771147293</v>
      </c>
      <c r="I32" s="281">
        <v>387299.9711275521</v>
      </c>
      <c r="J32" s="281">
        <v>372470.77646286722</v>
      </c>
      <c r="K32" s="281">
        <v>394217.0669748428</v>
      </c>
      <c r="L32" s="282">
        <v>393956.38788632373</v>
      </c>
      <c r="M32" s="281"/>
      <c r="N32" s="281"/>
      <c r="O32" s="281"/>
      <c r="P32" s="375"/>
      <c r="Q32" s="285"/>
      <c r="R32" s="281">
        <v>8258.2501748508075</v>
      </c>
      <c r="S32" s="549">
        <v>2.1411174614041073E-2</v>
      </c>
      <c r="T32" s="376"/>
      <c r="U32" s="285"/>
      <c r="V32" s="281">
        <v>385698.13771147293</v>
      </c>
      <c r="W32" s="281">
        <v>393956.38788632373</v>
      </c>
      <c r="X32" s="375"/>
      <c r="Y32" s="285"/>
      <c r="Z32" s="281">
        <v>8258.2501748508075</v>
      </c>
      <c r="AA32" s="549">
        <v>2.1411174614041073E-2</v>
      </c>
      <c r="AB32" s="289"/>
    </row>
    <row r="33" spans="1:70" s="316" customFormat="1" ht="15">
      <c r="A33" s="618"/>
      <c r="B33" s="737" t="s">
        <v>120</v>
      </c>
      <c r="C33" s="737"/>
      <c r="D33" s="737"/>
      <c r="E33" s="737"/>
      <c r="F33" s="737"/>
      <c r="G33" s="737"/>
      <c r="H33" s="579">
        <v>0.58178775404031946</v>
      </c>
      <c r="I33" s="573">
        <v>0.57468788914698776</v>
      </c>
      <c r="J33" s="573">
        <v>0.54883665997034825</v>
      </c>
      <c r="K33" s="573">
        <v>0.57801831648341107</v>
      </c>
      <c r="L33" s="579">
        <v>0.57292124416319201</v>
      </c>
      <c r="M33" s="573"/>
      <c r="N33" s="573"/>
      <c r="O33" s="573"/>
      <c r="P33" s="607"/>
      <c r="Q33" s="556"/>
      <c r="R33" s="549" t="s">
        <v>106</v>
      </c>
      <c r="S33" s="549" t="s">
        <v>106</v>
      </c>
      <c r="T33" s="581"/>
      <c r="U33" s="556"/>
      <c r="V33" s="573">
        <v>0.58178775404031946</v>
      </c>
      <c r="W33" s="573">
        <v>0.57292124416319201</v>
      </c>
      <c r="X33" s="607"/>
      <c r="Y33" s="556"/>
      <c r="Z33" s="549" t="s">
        <v>106</v>
      </c>
      <c r="AA33" s="549" t="s">
        <v>106</v>
      </c>
      <c r="AB33" s="326"/>
      <c r="AD33" s="290"/>
      <c r="AE33" s="290"/>
      <c r="AF33" s="290"/>
      <c r="AG33" s="290"/>
    </row>
    <row r="34" spans="1:70" ht="15">
      <c r="A34" s="618"/>
      <c r="B34" s="630"/>
      <c r="C34" s="4"/>
      <c r="D34" s="621"/>
      <c r="E34" s="4"/>
      <c r="F34" s="4"/>
      <c r="G34" s="4"/>
      <c r="H34" s="128"/>
      <c r="I34" s="32"/>
      <c r="J34" s="32"/>
      <c r="K34" s="141"/>
      <c r="L34" s="142"/>
      <c r="M34" s="141"/>
      <c r="N34" s="141"/>
      <c r="O34" s="141"/>
      <c r="P34" s="152"/>
      <c r="Q34" s="115"/>
      <c r="R34" s="32"/>
      <c r="S34" s="556"/>
      <c r="T34" s="114"/>
      <c r="U34" s="109"/>
      <c r="V34" s="32"/>
      <c r="W34" s="141"/>
      <c r="X34" s="152"/>
      <c r="Y34" s="115"/>
      <c r="Z34" s="141"/>
      <c r="AA34" s="556"/>
      <c r="AB34"/>
      <c r="AD34" s="290"/>
      <c r="AE34" s="290"/>
      <c r="AF34" s="290"/>
      <c r="AG34" s="290"/>
    </row>
    <row r="35" spans="1:70" s="290" customFormat="1" ht="15">
      <c r="A35" s="618"/>
      <c r="B35" s="711" t="s">
        <v>121</v>
      </c>
      <c r="C35" s="711"/>
      <c r="D35" s="711"/>
      <c r="E35" s="711"/>
      <c r="F35" s="711"/>
      <c r="G35" s="711"/>
      <c r="H35" s="282">
        <v>79570.07338214897</v>
      </c>
      <c r="I35" s="281">
        <v>80624.008930887925</v>
      </c>
      <c r="J35" s="281">
        <v>82631.073623535558</v>
      </c>
      <c r="K35" s="281">
        <v>83220.104629753725</v>
      </c>
      <c r="L35" s="282">
        <v>84708.577945049212</v>
      </c>
      <c r="M35" s="281"/>
      <c r="N35" s="281"/>
      <c r="O35" s="281"/>
      <c r="P35" s="375"/>
      <c r="Q35" s="285"/>
      <c r="R35" s="281">
        <v>5138.5045629002416</v>
      </c>
      <c r="S35" s="549">
        <v>6.4578356466025721E-2</v>
      </c>
      <c r="T35" s="376"/>
      <c r="U35" s="285"/>
      <c r="V35" s="281">
        <v>79570.07338214897</v>
      </c>
      <c r="W35" s="281">
        <v>84708.577945049212</v>
      </c>
      <c r="X35" s="375"/>
      <c r="Y35" s="285"/>
      <c r="Z35" s="281">
        <v>5138.5045629002416</v>
      </c>
      <c r="AA35" s="549">
        <v>6.4578356466025721E-2</v>
      </c>
      <c r="AB35" s="289"/>
    </row>
    <row r="36" spans="1:70" s="316" customFormat="1" ht="15">
      <c r="A36" s="618"/>
      <c r="B36" s="737" t="s">
        <v>120</v>
      </c>
      <c r="C36" s="737"/>
      <c r="D36" s="737"/>
      <c r="E36" s="737"/>
      <c r="F36" s="737"/>
      <c r="G36" s="737"/>
      <c r="H36" s="579">
        <v>0.12002363961750297</v>
      </c>
      <c r="I36" s="573">
        <v>0.11963244245066185</v>
      </c>
      <c r="J36" s="573">
        <v>0.121757102363778</v>
      </c>
      <c r="K36" s="573">
        <v>0.12202095953073813</v>
      </c>
      <c r="L36" s="579">
        <v>0.12318963560396957</v>
      </c>
      <c r="M36" s="573"/>
      <c r="N36" s="573"/>
      <c r="O36" s="573"/>
      <c r="P36" s="607"/>
      <c r="Q36" s="556"/>
      <c r="R36" s="549" t="s">
        <v>106</v>
      </c>
      <c r="S36" s="549" t="s">
        <v>106</v>
      </c>
      <c r="T36" s="581"/>
      <c r="U36" s="556"/>
      <c r="V36" s="573">
        <v>0.12002363961750297</v>
      </c>
      <c r="W36" s="573">
        <v>0.12318963560396957</v>
      </c>
      <c r="X36" s="607"/>
      <c r="Y36" s="556"/>
      <c r="Z36" s="549" t="s">
        <v>106</v>
      </c>
      <c r="AA36" s="549" t="s">
        <v>106</v>
      </c>
      <c r="AB36" s="326"/>
      <c r="AD36" s="290"/>
      <c r="AE36" s="290"/>
      <c r="AF36" s="290"/>
      <c r="AG36" s="290"/>
    </row>
    <row r="37" spans="1:70" ht="15">
      <c r="A37" s="618"/>
      <c r="B37" s="4"/>
      <c r="C37" s="4"/>
      <c r="D37" s="4"/>
      <c r="E37" s="4"/>
      <c r="F37" s="4"/>
      <c r="G37" s="4"/>
      <c r="H37" s="128"/>
      <c r="I37" s="32"/>
      <c r="J37" s="32"/>
      <c r="K37" s="32"/>
      <c r="L37" s="128"/>
      <c r="M37" s="32"/>
      <c r="N37" s="32"/>
      <c r="O37" s="32"/>
      <c r="P37" s="152"/>
      <c r="Q37" s="115"/>
      <c r="R37" s="32"/>
      <c r="S37" s="556"/>
      <c r="T37" s="114"/>
      <c r="U37" s="109"/>
      <c r="V37" s="32"/>
      <c r="W37" s="32"/>
      <c r="X37" s="152"/>
      <c r="Y37" s="115"/>
      <c r="Z37" s="32"/>
      <c r="AA37" s="556"/>
      <c r="AB37"/>
      <c r="AD37" s="290"/>
      <c r="AE37" s="290"/>
      <c r="AF37" s="290"/>
      <c r="AG37" s="290"/>
    </row>
    <row r="38" spans="1:70" s="290" customFormat="1" ht="15">
      <c r="A38" s="618"/>
      <c r="B38" s="739" t="s">
        <v>122</v>
      </c>
      <c r="C38" s="711"/>
      <c r="D38" s="711"/>
      <c r="E38" s="711"/>
      <c r="F38" s="711"/>
      <c r="G38" s="711"/>
      <c r="H38" s="282">
        <v>50899.865272790761</v>
      </c>
      <c r="I38" s="281">
        <v>50994.560861091777</v>
      </c>
      <c r="J38" s="281">
        <v>50868.929519927624</v>
      </c>
      <c r="K38" s="281">
        <v>57999.164188839168</v>
      </c>
      <c r="L38" s="282">
        <v>54103.404734956785</v>
      </c>
      <c r="M38" s="281"/>
      <c r="N38" s="281"/>
      <c r="O38" s="281"/>
      <c r="P38" s="375"/>
      <c r="Q38" s="285"/>
      <c r="R38" s="281">
        <v>3203.5394621660234</v>
      </c>
      <c r="S38" s="549">
        <v>6.2938073509568218E-2</v>
      </c>
      <c r="T38" s="376"/>
      <c r="U38" s="285"/>
      <c r="V38" s="281">
        <v>50899.865272790761</v>
      </c>
      <c r="W38" s="281">
        <v>54103.404734956785</v>
      </c>
      <c r="X38" s="375"/>
      <c r="Y38" s="285"/>
      <c r="Z38" s="281">
        <v>3203.5394621660234</v>
      </c>
      <c r="AA38" s="549">
        <v>6.2938073509568218E-2</v>
      </c>
      <c r="AB38" s="289"/>
    </row>
    <row r="39" spans="1:70" s="316" customFormat="1" ht="15">
      <c r="A39" s="618"/>
      <c r="B39" s="737" t="s">
        <v>120</v>
      </c>
      <c r="C39" s="737"/>
      <c r="D39" s="737"/>
      <c r="E39" s="737"/>
      <c r="F39" s="737"/>
      <c r="G39" s="737"/>
      <c r="H39" s="579">
        <v>7.6777446927068546E-2</v>
      </c>
      <c r="I39" s="573">
        <v>7.5667334686133778E-2</v>
      </c>
      <c r="J39" s="573">
        <v>7.4955500238466186E-2</v>
      </c>
      <c r="K39" s="573">
        <v>8.5040912863412768E-2</v>
      </c>
      <c r="L39" s="579">
        <v>7.8681272616298745E-2</v>
      </c>
      <c r="M39" s="573"/>
      <c r="N39" s="573"/>
      <c r="O39" s="573"/>
      <c r="P39" s="607"/>
      <c r="Q39" s="556"/>
      <c r="R39" s="549" t="s">
        <v>106</v>
      </c>
      <c r="S39" s="549" t="s">
        <v>106</v>
      </c>
      <c r="T39" s="581"/>
      <c r="U39" s="556"/>
      <c r="V39" s="573">
        <v>7.6777446927068546E-2</v>
      </c>
      <c r="W39" s="573">
        <v>7.8681272616298745E-2</v>
      </c>
      <c r="X39" s="607"/>
      <c r="Y39" s="556"/>
      <c r="Z39" s="549" t="s">
        <v>106</v>
      </c>
      <c r="AA39" s="549" t="s">
        <v>106</v>
      </c>
      <c r="AB39" s="326"/>
      <c r="AD39" s="290"/>
      <c r="AE39" s="290"/>
      <c r="AF39" s="290"/>
      <c r="AG39" s="290"/>
    </row>
    <row r="40" spans="1:70" ht="15">
      <c r="A40" s="618"/>
      <c r="B40" s="631"/>
      <c r="C40" s="4"/>
      <c r="D40" s="4"/>
      <c r="E40" s="4"/>
      <c r="F40" s="4"/>
      <c r="G40" s="4"/>
      <c r="H40" s="128"/>
      <c r="I40" s="32"/>
      <c r="J40" s="32"/>
      <c r="K40" s="32"/>
      <c r="L40" s="128"/>
      <c r="M40" s="32"/>
      <c r="N40" s="32"/>
      <c r="O40" s="32"/>
      <c r="P40" s="118"/>
      <c r="Q40" s="109"/>
      <c r="R40" s="32"/>
      <c r="S40" s="549"/>
      <c r="T40" s="119"/>
      <c r="U40" s="109"/>
      <c r="V40" s="32"/>
      <c r="W40" s="32"/>
      <c r="X40" s="118"/>
      <c r="Y40" s="109"/>
      <c r="Z40" s="32"/>
      <c r="AA40" s="549"/>
      <c r="AB40"/>
      <c r="AD40" s="290"/>
      <c r="AE40" s="290"/>
      <c r="AF40" s="290"/>
      <c r="AG40" s="290"/>
    </row>
    <row r="41" spans="1:70" s="290" customFormat="1" ht="15">
      <c r="A41" s="618"/>
      <c r="B41" s="711" t="s">
        <v>123</v>
      </c>
      <c r="C41" s="711"/>
      <c r="D41" s="711"/>
      <c r="E41" s="711"/>
      <c r="F41" s="711"/>
      <c r="G41" s="711"/>
      <c r="H41" s="282">
        <v>146785.26878898067</v>
      </c>
      <c r="I41" s="281">
        <v>155012.4369934072</v>
      </c>
      <c r="J41" s="281">
        <v>172684.28050388623</v>
      </c>
      <c r="K41" s="281">
        <v>146578.49960695195</v>
      </c>
      <c r="L41" s="282">
        <v>154859.10336638498</v>
      </c>
      <c r="M41" s="281"/>
      <c r="N41" s="281"/>
      <c r="O41" s="281"/>
      <c r="P41" s="375"/>
      <c r="Q41" s="285"/>
      <c r="R41" s="281">
        <v>8073.8345774043119</v>
      </c>
      <c r="S41" s="549">
        <v>5.5004392770580418E-2</v>
      </c>
      <c r="T41" s="376"/>
      <c r="U41" s="285"/>
      <c r="V41" s="281">
        <v>146785.26878898067</v>
      </c>
      <c r="W41" s="281">
        <v>154859.10336638498</v>
      </c>
      <c r="X41" s="375"/>
      <c r="Y41" s="285"/>
      <c r="Z41" s="281">
        <v>8073.8345774043119</v>
      </c>
      <c r="AA41" s="549">
        <v>5.5004392770580418E-2</v>
      </c>
      <c r="AB41" s="289"/>
    </row>
    <row r="42" spans="1:70" s="316" customFormat="1" ht="15">
      <c r="A42" s="618"/>
      <c r="B42" s="738" t="s">
        <v>124</v>
      </c>
      <c r="C42" s="737"/>
      <c r="D42" s="737"/>
      <c r="E42" s="737"/>
      <c r="F42" s="737"/>
      <c r="G42" s="737"/>
      <c r="H42" s="579">
        <v>0.22141115941510917</v>
      </c>
      <c r="I42" s="573">
        <v>0.23001233371621674</v>
      </c>
      <c r="J42" s="573">
        <v>0.25445073742740759</v>
      </c>
      <c r="K42" s="573">
        <v>0.21491981112243799</v>
      </c>
      <c r="L42" s="579">
        <v>0.22520784761653978</v>
      </c>
      <c r="M42" s="573"/>
      <c r="N42" s="573"/>
      <c r="O42" s="573"/>
      <c r="P42" s="607"/>
      <c r="Q42" s="556"/>
      <c r="R42" s="549" t="s">
        <v>106</v>
      </c>
      <c r="S42" s="549" t="s">
        <v>106</v>
      </c>
      <c r="T42" s="581"/>
      <c r="U42" s="556"/>
      <c r="V42" s="573">
        <v>0.22141115941510917</v>
      </c>
      <c r="W42" s="573">
        <v>0.22520784761653978</v>
      </c>
      <c r="X42" s="607"/>
      <c r="Y42" s="556"/>
      <c r="Z42" s="549" t="s">
        <v>106</v>
      </c>
      <c r="AA42" s="549" t="s">
        <v>106</v>
      </c>
      <c r="AB42" s="326"/>
      <c r="AD42" s="290"/>
      <c r="AE42" s="290"/>
      <c r="AF42" s="290"/>
      <c r="AG42" s="290"/>
    </row>
    <row r="43" spans="1:70" ht="15">
      <c r="N43" s="649"/>
      <c r="AB43"/>
    </row>
    <row r="44" spans="1:70" ht="15">
      <c r="A44" s="616"/>
      <c r="B44" s="17"/>
      <c r="C44" s="17"/>
      <c r="D44" s="17"/>
      <c r="E44" s="17"/>
      <c r="F44" s="17"/>
      <c r="G44" s="17"/>
      <c r="H44" s="17"/>
      <c r="I44" s="17"/>
      <c r="J44" s="17"/>
      <c r="K44" s="17"/>
      <c r="L44" s="17"/>
      <c r="M44" s="227"/>
      <c r="N44" s="227"/>
      <c r="O44" s="227"/>
      <c r="P44" s="17"/>
      <c r="Q44" s="17"/>
      <c r="R44" s="17"/>
      <c r="S44" s="351"/>
      <c r="T44" s="17"/>
      <c r="U44" s="17"/>
      <c r="V44" s="17"/>
      <c r="W44" s="17"/>
      <c r="X44" s="17"/>
      <c r="Y44" s="17"/>
      <c r="Z44" s="17"/>
      <c r="AA44" s="351"/>
      <c r="AB44"/>
    </row>
    <row r="45" spans="1:70" ht="15">
      <c r="AB45"/>
    </row>
    <row r="46" spans="1:70" ht="15" customHeight="1">
      <c r="A46" s="617" t="s">
        <v>40</v>
      </c>
      <c r="B46" s="723" t="s">
        <v>348</v>
      </c>
      <c r="C46" s="723"/>
      <c r="D46" s="723"/>
      <c r="E46" s="723"/>
      <c r="F46" s="723"/>
      <c r="G46" s="723"/>
      <c r="H46" s="723"/>
      <c r="I46" s="723"/>
      <c r="J46" s="723"/>
      <c r="K46" s="723"/>
      <c r="L46" s="723"/>
      <c r="M46" s="723"/>
      <c r="N46" s="723"/>
      <c r="O46" s="723"/>
      <c r="P46" s="723"/>
      <c r="Q46" s="723"/>
      <c r="R46" s="723"/>
      <c r="S46" s="723"/>
      <c r="T46" s="723"/>
      <c r="U46" s="723"/>
      <c r="V46" s="723"/>
      <c r="W46" s="723"/>
      <c r="X46" s="723"/>
      <c r="Y46" s="723"/>
      <c r="Z46" s="723"/>
      <c r="AA46" s="723"/>
      <c r="AB46" s="121"/>
      <c r="AC46" s="121"/>
      <c r="AD46" s="121"/>
      <c r="AE46" s="121"/>
      <c r="AF46" s="121"/>
      <c r="AG46" s="121"/>
      <c r="AH46" s="121"/>
      <c r="AI46" s="121"/>
      <c r="AJ46" s="121"/>
      <c r="AK46" s="121"/>
      <c r="AL46" s="121"/>
      <c r="AM46" s="121"/>
      <c r="AN46" s="121"/>
      <c r="AO46" s="121"/>
      <c r="AP46" s="121"/>
      <c r="AQ46" s="121"/>
      <c r="AR46" s="121"/>
      <c r="AS46" s="121"/>
      <c r="AT46" s="121"/>
      <c r="AU46" s="121"/>
      <c r="AV46" s="121"/>
      <c r="AW46" s="121"/>
      <c r="AX46" s="121"/>
      <c r="AY46" s="121"/>
      <c r="AZ46" s="121"/>
      <c r="BA46" s="121"/>
      <c r="BB46" s="121"/>
      <c r="BC46" s="121"/>
      <c r="BD46" s="121"/>
      <c r="BE46" s="121"/>
      <c r="BF46" s="121"/>
      <c r="BG46" s="121"/>
      <c r="BH46" s="121"/>
      <c r="BI46" s="121"/>
      <c r="BJ46" s="121"/>
      <c r="BK46" s="121"/>
      <c r="BL46" s="121"/>
      <c r="BM46" s="121"/>
      <c r="BN46" s="121"/>
      <c r="BO46" s="121"/>
      <c r="BP46" s="121"/>
      <c r="BQ46" s="121"/>
      <c r="BR46" s="121"/>
    </row>
    <row r="47" spans="1:70" ht="15" customHeight="1">
      <c r="A47" s="617" t="s">
        <v>42</v>
      </c>
      <c r="B47" s="723" t="s">
        <v>349</v>
      </c>
      <c r="C47" s="723"/>
      <c r="D47" s="723"/>
      <c r="E47" s="723"/>
      <c r="F47" s="723"/>
      <c r="G47" s="723"/>
      <c r="H47" s="723"/>
      <c r="I47" s="723"/>
      <c r="J47" s="723"/>
      <c r="K47" s="723"/>
      <c r="L47" s="723"/>
      <c r="M47" s="723"/>
      <c r="N47" s="723"/>
      <c r="O47" s="723"/>
      <c r="P47" s="723"/>
      <c r="Q47" s="723"/>
      <c r="R47" s="723"/>
      <c r="S47" s="723"/>
      <c r="T47" s="723"/>
      <c r="U47" s="723"/>
      <c r="V47" s="723"/>
      <c r="W47" s="723"/>
      <c r="X47" s="723"/>
      <c r="Y47" s="723"/>
      <c r="Z47" s="723"/>
      <c r="AA47" s="723"/>
      <c r="AB47" s="121"/>
      <c r="AC47" s="121"/>
      <c r="AD47" s="121"/>
      <c r="AE47" s="121"/>
      <c r="AF47" s="121"/>
      <c r="AG47" s="121"/>
      <c r="AH47" s="121"/>
      <c r="AI47" s="121"/>
      <c r="AJ47" s="121"/>
      <c r="AK47" s="121"/>
      <c r="AL47" s="121"/>
      <c r="AM47" s="121"/>
      <c r="AN47" s="121"/>
      <c r="AO47" s="121"/>
      <c r="AP47" s="121"/>
      <c r="AQ47" s="121"/>
      <c r="AR47" s="121"/>
      <c r="AS47" s="121"/>
      <c r="AT47" s="121"/>
      <c r="AU47" s="121"/>
      <c r="AV47" s="121"/>
      <c r="AW47" s="121"/>
      <c r="AX47" s="121"/>
      <c r="AY47" s="121"/>
      <c r="AZ47" s="121"/>
      <c r="BA47" s="121"/>
      <c r="BB47" s="121"/>
      <c r="BC47" s="121"/>
      <c r="BD47" s="121"/>
      <c r="BE47" s="121"/>
      <c r="BF47" s="121"/>
      <c r="BG47" s="121"/>
      <c r="BH47" s="121"/>
      <c r="BI47" s="121"/>
      <c r="BJ47" s="121"/>
      <c r="BK47" s="121"/>
      <c r="BL47" s="121"/>
      <c r="BM47" s="121"/>
      <c r="BN47" s="121"/>
      <c r="BO47" s="121"/>
      <c r="BP47" s="121"/>
      <c r="BQ47" s="121"/>
      <c r="BR47" s="4"/>
    </row>
    <row r="48" spans="1:70" ht="15" customHeight="1">
      <c r="A48" s="617" t="s">
        <v>125</v>
      </c>
      <c r="B48" s="723" t="s">
        <v>350</v>
      </c>
      <c r="C48" s="723"/>
      <c r="D48" s="723"/>
      <c r="E48" s="723"/>
      <c r="F48" s="723"/>
      <c r="G48" s="723"/>
      <c r="H48" s="723"/>
      <c r="I48" s="723"/>
      <c r="J48" s="723"/>
      <c r="K48" s="723"/>
      <c r="L48" s="723"/>
      <c r="M48" s="723"/>
      <c r="N48" s="723"/>
      <c r="O48" s="723"/>
      <c r="P48" s="723"/>
      <c r="Q48" s="723"/>
      <c r="R48" s="723"/>
      <c r="S48" s="723"/>
      <c r="T48" s="723"/>
      <c r="U48" s="723"/>
      <c r="V48" s="723"/>
      <c r="W48" s="723"/>
      <c r="X48" s="723"/>
      <c r="Y48" s="723"/>
      <c r="Z48" s="723"/>
      <c r="AA48" s="723"/>
      <c r="AB48" s="121"/>
      <c r="AC48" s="121"/>
      <c r="AD48" s="121"/>
      <c r="AE48" s="121"/>
      <c r="AF48" s="121"/>
      <c r="AG48" s="121"/>
      <c r="AH48" s="121"/>
      <c r="AI48" s="121"/>
      <c r="AJ48" s="121"/>
      <c r="AK48" s="121"/>
      <c r="AL48" s="121"/>
      <c r="AM48" s="121"/>
      <c r="AN48" s="121"/>
      <c r="AO48" s="121"/>
      <c r="AP48" s="121"/>
      <c r="AQ48" s="121"/>
      <c r="AR48" s="121"/>
      <c r="AS48" s="121"/>
      <c r="AT48" s="121"/>
      <c r="AU48" s="121"/>
      <c r="AV48" s="121"/>
      <c r="AW48" s="121"/>
      <c r="AX48" s="121"/>
      <c r="AY48" s="121"/>
      <c r="AZ48" s="121"/>
      <c r="BA48" s="121"/>
      <c r="BB48" s="121"/>
      <c r="BC48" s="121"/>
      <c r="BD48" s="121"/>
      <c r="BE48" s="121"/>
      <c r="BF48" s="121"/>
      <c r="BG48" s="121"/>
      <c r="BH48" s="121"/>
      <c r="BI48" s="121"/>
      <c r="BJ48" s="121"/>
      <c r="BK48" s="121"/>
      <c r="BL48" s="121"/>
      <c r="BM48" s="121"/>
      <c r="BN48" s="121"/>
      <c r="BO48" s="121"/>
      <c r="BP48" s="121"/>
      <c r="BQ48" s="121"/>
      <c r="BR48" s="4"/>
    </row>
    <row r="49" spans="1:70" ht="15" customHeight="1">
      <c r="A49" s="617" t="s">
        <v>126</v>
      </c>
      <c r="B49" s="723" t="s">
        <v>351</v>
      </c>
      <c r="C49" s="723"/>
      <c r="D49" s="723"/>
      <c r="E49" s="723"/>
      <c r="F49" s="723"/>
      <c r="G49" s="723"/>
      <c r="H49" s="723"/>
      <c r="I49" s="723"/>
      <c r="J49" s="723"/>
      <c r="K49" s="723"/>
      <c r="L49" s="723"/>
      <c r="M49" s="723"/>
      <c r="N49" s="723"/>
      <c r="O49" s="723"/>
      <c r="P49" s="723"/>
      <c r="Q49" s="723"/>
      <c r="R49" s="723"/>
      <c r="S49" s="723"/>
      <c r="T49" s="723"/>
      <c r="U49" s="723"/>
      <c r="V49" s="723"/>
      <c r="W49" s="723"/>
      <c r="X49" s="723"/>
      <c r="Y49" s="723"/>
      <c r="Z49" s="723"/>
      <c r="AA49" s="723"/>
      <c r="AB49" s="121"/>
      <c r="AC49" s="121"/>
      <c r="AD49" s="121"/>
      <c r="AE49" s="121"/>
      <c r="AF49" s="121"/>
      <c r="AG49" s="121"/>
      <c r="AH49" s="121"/>
      <c r="AI49" s="121"/>
      <c r="AJ49" s="121"/>
      <c r="AK49" s="121"/>
      <c r="AL49" s="121"/>
      <c r="AM49" s="121"/>
      <c r="AN49" s="121"/>
      <c r="AO49" s="121"/>
      <c r="AP49" s="121"/>
      <c r="AQ49" s="121"/>
      <c r="AR49" s="121"/>
      <c r="AS49" s="121"/>
      <c r="AT49" s="121"/>
      <c r="AU49" s="121"/>
      <c r="AV49" s="121"/>
      <c r="AW49" s="121"/>
      <c r="AX49" s="121"/>
      <c r="AY49" s="121"/>
      <c r="AZ49" s="121"/>
      <c r="BA49" s="121"/>
      <c r="BB49" s="121"/>
      <c r="BC49" s="121"/>
      <c r="BD49" s="121"/>
      <c r="BE49" s="121"/>
      <c r="BF49" s="121"/>
      <c r="BG49" s="121"/>
      <c r="BH49" s="121"/>
      <c r="BI49" s="121"/>
      <c r="BJ49" s="121"/>
      <c r="BK49" s="121"/>
      <c r="BL49" s="121"/>
      <c r="BM49" s="121"/>
      <c r="BN49" s="121"/>
      <c r="BO49" s="121"/>
      <c r="BP49" s="121"/>
      <c r="BQ49" s="121"/>
      <c r="BR49" s="4"/>
    </row>
    <row r="50" spans="1:70" ht="15" customHeight="1">
      <c r="A50" s="617" t="s">
        <v>127</v>
      </c>
      <c r="B50" s="723" t="s">
        <v>352</v>
      </c>
      <c r="C50" s="723"/>
      <c r="D50" s="723"/>
      <c r="E50" s="723"/>
      <c r="F50" s="723"/>
      <c r="G50" s="723"/>
      <c r="H50" s="723"/>
      <c r="I50" s="723"/>
      <c r="J50" s="723"/>
      <c r="K50" s="723"/>
      <c r="L50" s="723"/>
      <c r="M50" s="723"/>
      <c r="N50" s="723"/>
      <c r="O50" s="723"/>
      <c r="P50" s="723"/>
      <c r="Q50" s="723"/>
      <c r="R50" s="723"/>
      <c r="S50" s="723"/>
      <c r="T50" s="723"/>
      <c r="U50" s="723"/>
      <c r="V50" s="723"/>
      <c r="W50" s="723"/>
      <c r="X50" s="723"/>
      <c r="Y50" s="723"/>
      <c r="Z50" s="723"/>
      <c r="AA50" s="723"/>
      <c r="AB50" s="121"/>
      <c r="AC50" s="121"/>
      <c r="AD50" s="121"/>
      <c r="AE50" s="121"/>
      <c r="AF50" s="121"/>
      <c r="AG50" s="121"/>
      <c r="AH50" s="121"/>
      <c r="AI50" s="121"/>
      <c r="AJ50" s="121"/>
      <c r="AK50" s="121"/>
      <c r="AL50" s="121"/>
      <c r="AM50" s="121"/>
      <c r="AN50" s="121"/>
      <c r="AO50" s="121"/>
      <c r="AP50" s="121"/>
      <c r="AQ50" s="121"/>
      <c r="AR50" s="121"/>
      <c r="AS50" s="121"/>
      <c r="AT50" s="121"/>
      <c r="AU50" s="121"/>
      <c r="AV50" s="121"/>
      <c r="AW50" s="121"/>
      <c r="AX50" s="121"/>
      <c r="AY50" s="121"/>
      <c r="AZ50" s="121"/>
      <c r="BA50" s="121"/>
      <c r="BB50" s="121"/>
      <c r="BC50" s="121"/>
      <c r="BD50" s="121"/>
      <c r="BE50" s="121"/>
      <c r="BF50" s="121"/>
      <c r="BG50" s="121"/>
      <c r="BH50" s="121"/>
      <c r="BI50" s="121"/>
      <c r="BJ50" s="121"/>
      <c r="BK50" s="121"/>
      <c r="BL50" s="121"/>
      <c r="BM50" s="121"/>
      <c r="BN50" s="121"/>
      <c r="BO50" s="121"/>
      <c r="BP50" s="121"/>
      <c r="BQ50" s="121"/>
      <c r="BR50" s="4"/>
    </row>
    <row r="51" spans="1:70" ht="15" customHeight="1">
      <c r="A51" s="617" t="s">
        <v>128</v>
      </c>
      <c r="B51" s="723" t="s">
        <v>421</v>
      </c>
      <c r="C51" s="723"/>
      <c r="D51" s="723"/>
      <c r="E51" s="723"/>
      <c r="F51" s="723"/>
      <c r="G51" s="723"/>
      <c r="H51" s="723"/>
      <c r="I51" s="723"/>
      <c r="J51" s="723"/>
      <c r="K51" s="723"/>
      <c r="L51" s="723"/>
      <c r="M51" s="723"/>
      <c r="N51" s="723"/>
      <c r="O51" s="723"/>
      <c r="P51" s="723"/>
      <c r="Q51" s="723"/>
      <c r="R51" s="723"/>
      <c r="S51" s="723"/>
      <c r="T51" s="723"/>
      <c r="U51" s="723"/>
      <c r="V51" s="723"/>
      <c r="W51" s="723"/>
      <c r="X51" s="723"/>
      <c r="Y51" s="723"/>
      <c r="Z51" s="723"/>
      <c r="AA51" s="723"/>
      <c r="AB51" s="121"/>
      <c r="AC51" s="121"/>
      <c r="AD51" s="121"/>
      <c r="AE51" s="121"/>
      <c r="AF51" s="121"/>
      <c r="AG51" s="121"/>
      <c r="AH51" s="121"/>
      <c r="AI51" s="121"/>
      <c r="AJ51" s="121"/>
      <c r="AK51" s="121"/>
      <c r="AL51" s="121"/>
      <c r="AM51" s="121"/>
      <c r="AN51" s="121"/>
      <c r="AO51" s="121"/>
      <c r="AP51" s="121"/>
      <c r="AQ51" s="121"/>
      <c r="AR51" s="121"/>
      <c r="AS51" s="121"/>
      <c r="AT51" s="121"/>
      <c r="AU51" s="121"/>
      <c r="AV51" s="121"/>
      <c r="AW51" s="121"/>
      <c r="AX51" s="121"/>
      <c r="AY51" s="121"/>
      <c r="AZ51" s="121"/>
      <c r="BA51" s="121"/>
      <c r="BB51" s="121"/>
      <c r="BC51" s="121"/>
      <c r="BD51" s="121"/>
      <c r="BE51" s="121"/>
      <c r="BF51" s="121"/>
      <c r="BG51" s="121"/>
      <c r="BH51" s="121"/>
      <c r="BI51" s="121"/>
      <c r="BJ51" s="121"/>
      <c r="BK51" s="121"/>
      <c r="BL51" s="121"/>
      <c r="BM51" s="121"/>
      <c r="BN51" s="121"/>
      <c r="BO51" s="121"/>
      <c r="BP51" s="121"/>
      <c r="BQ51" s="121"/>
      <c r="BR51" s="4"/>
    </row>
    <row r="52" spans="1:70" ht="15" customHeight="1">
      <c r="A52" s="617" t="s">
        <v>129</v>
      </c>
      <c r="B52" s="723" t="s">
        <v>353</v>
      </c>
      <c r="C52" s="723"/>
      <c r="D52" s="723"/>
      <c r="E52" s="723"/>
      <c r="F52" s="723"/>
      <c r="G52" s="723"/>
      <c r="H52" s="723"/>
      <c r="I52" s="723"/>
      <c r="J52" s="723"/>
      <c r="K52" s="723"/>
      <c r="L52" s="723"/>
      <c r="M52" s="723"/>
      <c r="N52" s="723"/>
      <c r="O52" s="723"/>
      <c r="P52" s="723"/>
      <c r="Q52" s="723"/>
      <c r="R52" s="723"/>
      <c r="S52" s="723"/>
      <c r="T52" s="723"/>
      <c r="U52" s="723"/>
      <c r="V52" s="723"/>
      <c r="W52" s="723"/>
      <c r="X52" s="723"/>
      <c r="Y52" s="723"/>
      <c r="Z52" s="723"/>
      <c r="AA52" s="723"/>
      <c r="AB52" s="121"/>
      <c r="AC52" s="121"/>
      <c r="AD52" s="121"/>
      <c r="AE52" s="121"/>
      <c r="AF52" s="121"/>
      <c r="AG52" s="121"/>
      <c r="AH52" s="121"/>
      <c r="AI52" s="121"/>
      <c r="AJ52" s="121"/>
      <c r="AK52" s="121"/>
      <c r="AL52" s="121"/>
      <c r="AM52" s="121"/>
      <c r="AN52" s="121"/>
      <c r="AO52" s="121"/>
      <c r="AP52" s="121"/>
      <c r="AQ52" s="121"/>
      <c r="AR52" s="121"/>
      <c r="AS52" s="121"/>
      <c r="AT52" s="121"/>
      <c r="AU52" s="121"/>
      <c r="AV52" s="121"/>
      <c r="AW52" s="121"/>
      <c r="AX52" s="121"/>
      <c r="AY52" s="121"/>
      <c r="AZ52" s="121"/>
      <c r="BA52" s="121"/>
      <c r="BB52" s="121"/>
      <c r="BC52" s="121"/>
      <c r="BD52" s="121"/>
      <c r="BE52" s="121"/>
      <c r="BF52" s="121"/>
      <c r="BG52" s="121"/>
      <c r="BH52" s="121"/>
      <c r="BI52" s="121"/>
      <c r="BJ52" s="121"/>
      <c r="BK52" s="121"/>
      <c r="BL52" s="121"/>
      <c r="BM52" s="121"/>
      <c r="BN52" s="121"/>
      <c r="BO52" s="121"/>
      <c r="BP52" s="121"/>
      <c r="BQ52" s="121"/>
      <c r="BR52" s="4"/>
    </row>
    <row r="53" spans="1:70" ht="15" customHeight="1">
      <c r="A53" s="617" t="s">
        <v>130</v>
      </c>
      <c r="B53" s="723" t="s">
        <v>416</v>
      </c>
      <c r="C53" s="723"/>
      <c r="D53" s="723"/>
      <c r="E53" s="723"/>
      <c r="F53" s="723"/>
      <c r="G53" s="723"/>
      <c r="H53" s="723"/>
      <c r="I53" s="723"/>
      <c r="J53" s="723"/>
      <c r="K53" s="723"/>
      <c r="L53" s="723"/>
      <c r="M53" s="723"/>
      <c r="N53" s="723"/>
      <c r="O53" s="723"/>
      <c r="P53" s="723"/>
      <c r="Q53" s="723"/>
      <c r="R53" s="723"/>
      <c r="S53" s="723"/>
      <c r="T53" s="723"/>
      <c r="U53" s="723"/>
      <c r="V53" s="723"/>
      <c r="W53" s="723"/>
      <c r="X53" s="723"/>
      <c r="Y53" s="723"/>
      <c r="Z53" s="723"/>
      <c r="AA53" s="723"/>
      <c r="AB53" s="121"/>
      <c r="AC53" s="121"/>
      <c r="AD53" s="121"/>
      <c r="AE53" s="121"/>
      <c r="AF53" s="121"/>
      <c r="AG53" s="121"/>
      <c r="AH53" s="121"/>
      <c r="AI53" s="121"/>
      <c r="AJ53" s="121"/>
      <c r="AK53" s="121"/>
      <c r="AL53" s="121"/>
      <c r="AM53" s="121"/>
      <c r="AN53" s="121"/>
      <c r="AO53" s="121"/>
      <c r="AP53" s="121"/>
      <c r="AQ53" s="121"/>
      <c r="AR53" s="121"/>
      <c r="AS53" s="121"/>
      <c r="AT53" s="121"/>
      <c r="AU53" s="121"/>
      <c r="AV53" s="121"/>
      <c r="AW53" s="121"/>
      <c r="AX53" s="121"/>
      <c r="AY53" s="121"/>
      <c r="AZ53" s="121"/>
      <c r="BA53" s="121"/>
      <c r="BB53" s="121"/>
      <c r="BC53" s="121"/>
      <c r="BD53" s="121"/>
      <c r="BE53" s="121"/>
      <c r="BF53" s="121"/>
      <c r="BG53" s="121"/>
      <c r="BH53" s="121"/>
      <c r="BI53" s="121"/>
      <c r="BJ53" s="121"/>
      <c r="BK53" s="121"/>
      <c r="BL53" s="121"/>
      <c r="BM53" s="121"/>
      <c r="BN53" s="121"/>
      <c r="BO53" s="121"/>
      <c r="BP53" s="121"/>
      <c r="BQ53" s="121"/>
      <c r="BR53" s="4"/>
    </row>
    <row r="58" spans="1:70">
      <c r="A58" s="106"/>
    </row>
  </sheetData>
  <sheetProtection formatCells="0"/>
  <mergeCells count="44">
    <mergeCell ref="B49:AA49"/>
    <mergeCell ref="B50:AA50"/>
    <mergeCell ref="B51:AA51"/>
    <mergeCell ref="B41:G41"/>
    <mergeCell ref="B42:G42"/>
    <mergeCell ref="B46:AA46"/>
    <mergeCell ref="B47:AA47"/>
    <mergeCell ref="B48:AA48"/>
    <mergeCell ref="B32:G32"/>
    <mergeCell ref="B33:G33"/>
    <mergeCell ref="B35:G35"/>
    <mergeCell ref="B22:G22"/>
    <mergeCell ref="B10:G10"/>
    <mergeCell ref="B11:G11"/>
    <mergeCell ref="B12:G12"/>
    <mergeCell ref="B13:G13"/>
    <mergeCell ref="B16:G16"/>
    <mergeCell ref="B18:G18"/>
    <mergeCell ref="B19:G19"/>
    <mergeCell ref="B20:G20"/>
    <mergeCell ref="B21:G21"/>
    <mergeCell ref="B17:G17"/>
    <mergeCell ref="B15:G15"/>
    <mergeCell ref="B1:V1"/>
    <mergeCell ref="W1:AA1"/>
    <mergeCell ref="A4:G4"/>
    <mergeCell ref="A5:G5"/>
    <mergeCell ref="B6:G6"/>
    <mergeCell ref="B52:AA52"/>
    <mergeCell ref="B53:AA53"/>
    <mergeCell ref="B9:G9"/>
    <mergeCell ref="R3:S3"/>
    <mergeCell ref="Z3:AA3"/>
    <mergeCell ref="B7:G7"/>
    <mergeCell ref="B8:G8"/>
    <mergeCell ref="B36:G36"/>
    <mergeCell ref="B38:G38"/>
    <mergeCell ref="B39:G39"/>
    <mergeCell ref="A24:G24"/>
    <mergeCell ref="B25:G25"/>
    <mergeCell ref="B26:G26"/>
    <mergeCell ref="B27:G27"/>
    <mergeCell ref="B29:G29"/>
    <mergeCell ref="B30:G30"/>
  </mergeCells>
  <pageMargins left="0.15" right="0.15" top="0.15" bottom="0.15" header="0" footer="0.15"/>
  <pageSetup scale="63"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723747-FA5B-4F10-8BA2-F2EA608A73BA}">
  <sheetPr>
    <pageSetUpPr fitToPage="1"/>
  </sheetPr>
  <dimension ref="A1:AG31"/>
  <sheetViews>
    <sheetView zoomScale="90" zoomScaleNormal="90" workbookViewId="0">
      <pane ySplit="4" topLeftCell="A5" activePane="bottomLeft" state="frozen"/>
      <selection pane="bottomLeft"/>
    </sheetView>
  </sheetViews>
  <sheetFormatPr defaultColWidth="9.140625" defaultRowHeight="14.25"/>
  <cols>
    <col min="1" max="1" width="4.140625" style="548" customWidth="1"/>
    <col min="2" max="6" width="4.140625" style="3" customWidth="1"/>
    <col min="7" max="7" width="42.5703125" style="3" customWidth="1"/>
    <col min="8" max="12" width="11" style="3" bestFit="1" customWidth="1"/>
    <col min="13" max="15" width="11" style="122" bestFit="1" customWidth="1"/>
    <col min="16" max="17" width="0.85546875" style="3" customWidth="1"/>
    <col min="18" max="18" width="10.85546875" style="3" customWidth="1"/>
    <col min="19" max="19" width="8.85546875" style="317" bestFit="1" customWidth="1"/>
    <col min="20" max="21" width="0.85546875" style="3" customWidth="1"/>
    <col min="22" max="23" width="11" style="3" bestFit="1" customWidth="1"/>
    <col min="24" max="25" width="0.85546875" style="3" customWidth="1"/>
    <col min="26" max="26" width="10.85546875" style="3" customWidth="1"/>
    <col min="27" max="27" width="8.85546875" style="317" bestFit="1" customWidth="1"/>
    <col min="28" max="28" width="4.140625" style="3" customWidth="1"/>
    <col min="29" max="16384" width="9.140625" style="3"/>
  </cols>
  <sheetData>
    <row r="1" spans="1:33" s="339" customFormat="1" ht="39.950000000000003" customHeight="1" thickBot="1">
      <c r="A1" s="608"/>
      <c r="B1" s="719" t="s">
        <v>315</v>
      </c>
      <c r="C1" s="719"/>
      <c r="D1" s="719"/>
      <c r="E1" s="719"/>
      <c r="F1" s="719"/>
      <c r="G1" s="719"/>
      <c r="H1" s="719"/>
      <c r="I1" s="719"/>
      <c r="J1" s="719"/>
      <c r="K1" s="719"/>
      <c r="L1" s="719"/>
      <c r="M1" s="719"/>
      <c r="N1" s="719"/>
      <c r="O1" s="719"/>
      <c r="P1" s="719"/>
      <c r="Q1" s="719"/>
      <c r="R1" s="719"/>
      <c r="S1" s="719"/>
      <c r="T1" s="719"/>
      <c r="U1" s="719"/>
      <c r="V1" s="719"/>
      <c r="W1" s="708" t="s">
        <v>338</v>
      </c>
      <c r="X1" s="708"/>
      <c r="Y1" s="708"/>
      <c r="Z1" s="708"/>
      <c r="AA1" s="708"/>
      <c r="AB1" s="335"/>
    </row>
    <row r="2" spans="1:33" s="329" customFormat="1" ht="15">
      <c r="A2" s="548"/>
      <c r="B2" s="3"/>
      <c r="C2" s="3"/>
      <c r="D2" s="3"/>
      <c r="E2" s="3"/>
      <c r="F2" s="3"/>
      <c r="G2" s="3"/>
      <c r="M2" s="353"/>
      <c r="N2" s="353"/>
      <c r="O2" s="353"/>
      <c r="S2" s="354"/>
      <c r="AA2" s="354"/>
      <c r="AB2" s="335"/>
    </row>
    <row r="3" spans="1:33" s="329" customFormat="1" ht="15">
      <c r="A3" s="548"/>
      <c r="B3" s="3"/>
      <c r="C3" s="3"/>
      <c r="D3" s="3"/>
      <c r="E3" s="3"/>
      <c r="F3" s="3"/>
      <c r="G3" s="3"/>
      <c r="H3" s="405"/>
      <c r="I3" s="405"/>
      <c r="J3" s="405"/>
      <c r="K3" s="405"/>
      <c r="L3" s="405"/>
      <c r="M3" s="406"/>
      <c r="N3" s="406"/>
      <c r="O3" s="406"/>
      <c r="P3" s="370"/>
      <c r="Q3" s="330"/>
      <c r="R3" s="721" t="s">
        <v>482</v>
      </c>
      <c r="S3" s="721"/>
      <c r="T3" s="407"/>
      <c r="U3" s="330"/>
      <c r="V3" s="405"/>
      <c r="W3" s="405"/>
      <c r="X3" s="370"/>
      <c r="Y3" s="330"/>
      <c r="Z3" s="721" t="s">
        <v>68</v>
      </c>
      <c r="AA3" s="721"/>
      <c r="AB3" s="335"/>
    </row>
    <row r="4" spans="1:33" s="329" customFormat="1" ht="30">
      <c r="A4" s="720"/>
      <c r="B4" s="720"/>
      <c r="C4" s="720"/>
      <c r="D4" s="720"/>
      <c r="E4" s="720"/>
      <c r="F4" s="720"/>
      <c r="G4" s="720"/>
      <c r="H4" s="337" t="s">
        <v>474</v>
      </c>
      <c r="I4" s="336" t="s">
        <v>476</v>
      </c>
      <c r="J4" s="336" t="s">
        <v>477</v>
      </c>
      <c r="K4" s="336" t="s">
        <v>478</v>
      </c>
      <c r="L4" s="337" t="s">
        <v>475</v>
      </c>
      <c r="M4" s="336" t="s">
        <v>479</v>
      </c>
      <c r="N4" s="336" t="s">
        <v>480</v>
      </c>
      <c r="O4" s="336" t="s">
        <v>481</v>
      </c>
      <c r="P4" s="356"/>
      <c r="Q4" s="330"/>
      <c r="R4" s="336" t="s">
        <v>66</v>
      </c>
      <c r="S4" s="336" t="s">
        <v>67</v>
      </c>
      <c r="T4" s="407"/>
      <c r="U4" s="330"/>
      <c r="V4" s="336" t="s">
        <v>483</v>
      </c>
      <c r="W4" s="336" t="s">
        <v>484</v>
      </c>
      <c r="X4" s="356"/>
      <c r="Y4" s="330"/>
      <c r="Z4" s="336" t="s">
        <v>66</v>
      </c>
      <c r="AA4" s="336" t="s">
        <v>67</v>
      </c>
      <c r="AB4" s="335"/>
    </row>
    <row r="5" spans="1:33" ht="15" customHeight="1">
      <c r="A5" s="712" t="s">
        <v>133</v>
      </c>
      <c r="B5" s="712"/>
      <c r="C5" s="712"/>
      <c r="D5" s="712"/>
      <c r="E5" s="712"/>
      <c r="F5" s="712"/>
      <c r="G5" s="712"/>
      <c r="H5" s="6"/>
      <c r="I5" s="7"/>
      <c r="J5" s="7"/>
      <c r="K5" s="7"/>
      <c r="L5" s="6"/>
      <c r="M5" s="7"/>
      <c r="N5" s="7"/>
      <c r="O5" s="7"/>
      <c r="P5" s="110"/>
      <c r="Q5" s="4"/>
      <c r="R5" s="7"/>
      <c r="S5" s="318"/>
      <c r="T5" s="124"/>
      <c r="U5" s="4"/>
      <c r="V5" s="7"/>
      <c r="W5" s="7"/>
      <c r="X5" s="110"/>
      <c r="Y5" s="4"/>
      <c r="Z5" s="7"/>
      <c r="AA5" s="318"/>
      <c r="AB5"/>
    </row>
    <row r="6" spans="1:33" ht="15">
      <c r="A6" s="626"/>
      <c r="B6" s="627"/>
      <c r="C6" s="627"/>
      <c r="D6" s="627"/>
      <c r="E6" s="627"/>
      <c r="F6" s="627"/>
      <c r="H6" s="136"/>
      <c r="I6" s="135"/>
      <c r="J6" s="135"/>
      <c r="K6" s="135"/>
      <c r="L6" s="136"/>
      <c r="M6" s="137"/>
      <c r="N6" s="137"/>
      <c r="O6" s="137"/>
      <c r="P6" s="110"/>
      <c r="Q6" s="4"/>
      <c r="R6" s="135"/>
      <c r="S6" s="327"/>
      <c r="T6" s="138"/>
      <c r="U6" s="135"/>
      <c r="V6" s="135"/>
      <c r="W6" s="135"/>
      <c r="X6" s="110"/>
      <c r="Y6" s="4"/>
      <c r="Z6" s="135"/>
      <c r="AA6" s="327"/>
      <c r="AB6"/>
    </row>
    <row r="7" spans="1:33" s="312" customFormat="1" ht="15" customHeight="1">
      <c r="A7" s="710" t="s">
        <v>134</v>
      </c>
      <c r="B7" s="710"/>
      <c r="C7" s="710"/>
      <c r="D7" s="710"/>
      <c r="E7" s="710"/>
      <c r="F7" s="710"/>
      <c r="G7" s="710"/>
      <c r="H7" s="306">
        <v>151611</v>
      </c>
      <c r="I7" s="305">
        <v>152167</v>
      </c>
      <c r="J7" s="305">
        <v>152592</v>
      </c>
      <c r="K7" s="305">
        <v>152200</v>
      </c>
      <c r="L7" s="306">
        <v>151524</v>
      </c>
      <c r="M7" s="305"/>
      <c r="N7" s="305"/>
      <c r="O7" s="305"/>
      <c r="P7" s="307"/>
      <c r="Q7" s="310"/>
      <c r="R7" s="305">
        <v>-87</v>
      </c>
      <c r="S7" s="549">
        <v>-5.7383699071967078E-4</v>
      </c>
      <c r="T7" s="386"/>
      <c r="U7" s="310"/>
      <c r="V7" s="305">
        <v>151611</v>
      </c>
      <c r="W7" s="305">
        <v>151524</v>
      </c>
      <c r="X7" s="307"/>
      <c r="Y7" s="310"/>
      <c r="Z7" s="305">
        <v>-87</v>
      </c>
      <c r="AA7" s="549">
        <v>-5.7383699071967078E-4</v>
      </c>
      <c r="AB7" s="311"/>
    </row>
    <row r="8" spans="1:33" s="312" customFormat="1" ht="15" customHeight="1">
      <c r="A8" s="628"/>
      <c r="B8" s="710" t="s">
        <v>135</v>
      </c>
      <c r="C8" s="710"/>
      <c r="D8" s="710"/>
      <c r="E8" s="710"/>
      <c r="F8" s="710"/>
      <c r="G8" s="710"/>
      <c r="H8" s="306">
        <v>12339</v>
      </c>
      <c r="I8" s="305">
        <v>12903</v>
      </c>
      <c r="J8" s="305">
        <v>12482</v>
      </c>
      <c r="K8" s="305">
        <v>10998</v>
      </c>
      <c r="L8" s="306">
        <v>10569</v>
      </c>
      <c r="M8" s="305"/>
      <c r="N8" s="305"/>
      <c r="O8" s="305"/>
      <c r="P8" s="307"/>
      <c r="Q8" s="310"/>
      <c r="R8" s="305">
        <v>-1770</v>
      </c>
      <c r="S8" s="549">
        <v>-0.14344760515438854</v>
      </c>
      <c r="T8" s="386"/>
      <c r="U8" s="310"/>
      <c r="V8" s="305">
        <v>12339</v>
      </c>
      <c r="W8" s="305">
        <v>10569</v>
      </c>
      <c r="X8" s="307"/>
      <c r="Y8" s="310"/>
      <c r="Z8" s="305">
        <v>-1770</v>
      </c>
      <c r="AA8" s="549">
        <v>-0.14344760515438854</v>
      </c>
      <c r="AB8" s="311"/>
    </row>
    <row r="9" spans="1:33" s="312" customFormat="1" ht="15" customHeight="1">
      <c r="A9" s="628"/>
      <c r="B9" s="710" t="s">
        <v>136</v>
      </c>
      <c r="C9" s="710"/>
      <c r="D9" s="710"/>
      <c r="E9" s="710"/>
      <c r="F9" s="710"/>
      <c r="G9" s="710"/>
      <c r="H9" s="306">
        <v>-11783</v>
      </c>
      <c r="I9" s="305">
        <v>-12478</v>
      </c>
      <c r="J9" s="305">
        <v>-12874</v>
      </c>
      <c r="K9" s="305">
        <v>-11674</v>
      </c>
      <c r="L9" s="306">
        <v>-12361</v>
      </c>
      <c r="M9" s="305"/>
      <c r="N9" s="305"/>
      <c r="O9" s="305"/>
      <c r="P9" s="307"/>
      <c r="Q9" s="310"/>
      <c r="R9" s="305">
        <v>-578</v>
      </c>
      <c r="S9" s="549">
        <v>-4.9053721463124839E-2</v>
      </c>
      <c r="T9" s="386"/>
      <c r="U9" s="310"/>
      <c r="V9" s="305">
        <v>-11783</v>
      </c>
      <c r="W9" s="305">
        <v>-12361</v>
      </c>
      <c r="X9" s="307"/>
      <c r="Y9" s="310"/>
      <c r="Z9" s="305">
        <v>-578</v>
      </c>
      <c r="AA9" s="549">
        <v>-4.9053721463124839E-2</v>
      </c>
      <c r="AB9" s="311"/>
    </row>
    <row r="10" spans="1:33" s="312" customFormat="1" ht="15" customHeight="1" thickBot="1">
      <c r="A10" s="710" t="s">
        <v>137</v>
      </c>
      <c r="B10" s="710"/>
      <c r="C10" s="710"/>
      <c r="D10" s="710"/>
      <c r="E10" s="710"/>
      <c r="F10" s="710"/>
      <c r="G10" s="710"/>
      <c r="H10" s="388">
        <v>152167</v>
      </c>
      <c r="I10" s="387">
        <v>152592</v>
      </c>
      <c r="J10" s="387">
        <v>152200</v>
      </c>
      <c r="K10" s="387">
        <v>151524</v>
      </c>
      <c r="L10" s="388">
        <v>149732</v>
      </c>
      <c r="M10" s="387"/>
      <c r="N10" s="387"/>
      <c r="O10" s="387"/>
      <c r="P10" s="382"/>
      <c r="Q10" s="310"/>
      <c r="R10" s="387">
        <v>-2435</v>
      </c>
      <c r="S10" s="552">
        <v>-1.6002155526493918E-2</v>
      </c>
      <c r="T10" s="386"/>
      <c r="U10" s="310"/>
      <c r="V10" s="387">
        <v>152167</v>
      </c>
      <c r="W10" s="387">
        <v>149732</v>
      </c>
      <c r="X10" s="382"/>
      <c r="Y10" s="310"/>
      <c r="Z10" s="387">
        <v>-2435</v>
      </c>
      <c r="AA10" s="552">
        <v>-1.6002155526493918E-2</v>
      </c>
      <c r="AB10" s="311"/>
    </row>
    <row r="11" spans="1:33" s="312" customFormat="1" ht="15.75" thickTop="1">
      <c r="A11" s="610"/>
      <c r="B11" s="611"/>
      <c r="C11" s="611"/>
      <c r="D11" s="611"/>
      <c r="E11" s="611"/>
      <c r="F11" s="611"/>
      <c r="G11" s="3"/>
      <c r="H11" s="306"/>
      <c r="I11" s="305"/>
      <c r="J11" s="305"/>
      <c r="K11" s="305"/>
      <c r="L11" s="306"/>
      <c r="M11" s="305"/>
      <c r="N11" s="305"/>
      <c r="O11" s="305"/>
      <c r="P11" s="382"/>
      <c r="Q11" s="310"/>
      <c r="R11" s="305"/>
      <c r="S11" s="573"/>
      <c r="T11" s="386"/>
      <c r="U11" s="310"/>
      <c r="V11" s="305"/>
      <c r="W11" s="305"/>
      <c r="X11" s="382"/>
      <c r="Y11" s="310"/>
      <c r="Z11" s="305"/>
      <c r="AA11" s="573"/>
      <c r="AB11" s="311"/>
    </row>
    <row r="12" spans="1:33" s="312" customFormat="1" ht="15" customHeight="1">
      <c r="A12" s="710" t="s">
        <v>138</v>
      </c>
      <c r="B12" s="710"/>
      <c r="C12" s="710"/>
      <c r="D12" s="710"/>
      <c r="E12" s="710"/>
      <c r="F12" s="710"/>
      <c r="G12" s="710"/>
      <c r="H12" s="306"/>
      <c r="I12" s="305"/>
      <c r="J12" s="305"/>
      <c r="K12" s="305"/>
      <c r="L12" s="306"/>
      <c r="M12" s="305"/>
      <c r="N12" s="305"/>
      <c r="O12" s="305"/>
      <c r="P12" s="382"/>
      <c r="Q12" s="310"/>
      <c r="R12" s="305"/>
      <c r="S12" s="573"/>
      <c r="T12" s="386"/>
      <c r="U12" s="310"/>
      <c r="V12" s="305"/>
      <c r="W12" s="305"/>
      <c r="X12" s="382"/>
      <c r="Y12" s="310"/>
      <c r="Z12" s="305"/>
      <c r="AA12" s="573"/>
      <c r="AB12" s="311"/>
    </row>
    <row r="13" spans="1:33" s="395" customFormat="1" ht="15" customHeight="1">
      <c r="A13" s="628"/>
      <c r="B13" s="710" t="s">
        <v>139</v>
      </c>
      <c r="C13" s="710"/>
      <c r="D13" s="710"/>
      <c r="E13" s="710"/>
      <c r="F13" s="710"/>
      <c r="G13" s="710"/>
      <c r="H13" s="390">
        <v>74.435000000000002</v>
      </c>
      <c r="I13" s="389">
        <v>78.501999999999995</v>
      </c>
      <c r="J13" s="389">
        <v>69.802999999999997</v>
      </c>
      <c r="K13" s="389">
        <v>67.123000000000005</v>
      </c>
      <c r="L13" s="390">
        <v>64.875</v>
      </c>
      <c r="M13" s="389"/>
      <c r="N13" s="389"/>
      <c r="O13" s="389"/>
      <c r="P13" s="391"/>
      <c r="Q13" s="392"/>
      <c r="R13" s="389">
        <v>-9.5600000000000023</v>
      </c>
      <c r="S13" s="573">
        <v>-0.12843420433935651</v>
      </c>
      <c r="T13" s="393"/>
      <c r="U13" s="392"/>
      <c r="V13" s="389">
        <v>74.435000000000002</v>
      </c>
      <c r="W13" s="389">
        <v>64.875</v>
      </c>
      <c r="X13" s="391"/>
      <c r="Y13" s="392"/>
      <c r="Z13" s="389">
        <v>-9.5600000000000023</v>
      </c>
      <c r="AA13" s="573">
        <v>-0.12843420433935651</v>
      </c>
      <c r="AB13" s="394"/>
      <c r="AD13" s="312"/>
      <c r="AE13" s="312"/>
      <c r="AF13" s="312"/>
      <c r="AG13" s="312"/>
    </row>
    <row r="14" spans="1:33" s="404" customFormat="1" ht="15" customHeight="1">
      <c r="A14" s="628"/>
      <c r="B14" s="710" t="s">
        <v>140</v>
      </c>
      <c r="C14" s="710"/>
      <c r="D14" s="710"/>
      <c r="E14" s="710"/>
      <c r="F14" s="710"/>
      <c r="G14" s="710"/>
      <c r="H14" s="399">
        <v>18.527999999999992</v>
      </c>
      <c r="I14" s="398">
        <v>20.167000000000002</v>
      </c>
      <c r="J14" s="398">
        <v>18.972000000000008</v>
      </c>
      <c r="K14" s="398">
        <v>17.882999999999996</v>
      </c>
      <c r="L14" s="399">
        <v>18.400000000000006</v>
      </c>
      <c r="M14" s="398"/>
      <c r="N14" s="398"/>
      <c r="O14" s="398"/>
      <c r="P14" s="400"/>
      <c r="Q14" s="401"/>
      <c r="R14" s="398">
        <v>-0.1279999999999859</v>
      </c>
      <c r="S14" s="573">
        <v>-6.9084628670113323E-3</v>
      </c>
      <c r="T14" s="402"/>
      <c r="U14" s="401"/>
      <c r="V14" s="398">
        <v>18.527999999999992</v>
      </c>
      <c r="W14" s="398">
        <v>18.400000000000006</v>
      </c>
      <c r="X14" s="400"/>
      <c r="Y14" s="401"/>
      <c r="Z14" s="398">
        <v>-0.1279999999999859</v>
      </c>
      <c r="AA14" s="573">
        <v>-6.9084628670113323E-3</v>
      </c>
      <c r="AB14" s="403"/>
      <c r="AD14" s="312"/>
      <c r="AE14" s="312"/>
      <c r="AF14" s="312"/>
      <c r="AG14" s="312"/>
    </row>
    <row r="15" spans="1:33" s="395" customFormat="1" ht="15" customHeight="1" thickBot="1">
      <c r="A15" s="628"/>
      <c r="B15" s="614"/>
      <c r="C15" s="611"/>
      <c r="D15" s="710" t="s">
        <v>141</v>
      </c>
      <c r="E15" s="710"/>
      <c r="F15" s="710"/>
      <c r="G15" s="710"/>
      <c r="H15" s="397">
        <v>92.962999999999994</v>
      </c>
      <c r="I15" s="396">
        <v>98.668999999999997</v>
      </c>
      <c r="J15" s="396">
        <v>88.775000000000006</v>
      </c>
      <c r="K15" s="396">
        <v>85.006</v>
      </c>
      <c r="L15" s="397">
        <v>83.275000000000006</v>
      </c>
      <c r="M15" s="396"/>
      <c r="N15" s="396"/>
      <c r="O15" s="396"/>
      <c r="P15" s="391"/>
      <c r="Q15" s="392"/>
      <c r="R15" s="396">
        <v>-9.6879999999999882</v>
      </c>
      <c r="S15" s="578">
        <v>-0.10421350429740853</v>
      </c>
      <c r="T15" s="393"/>
      <c r="U15" s="392"/>
      <c r="V15" s="396">
        <v>92.962999999999994</v>
      </c>
      <c r="W15" s="396">
        <v>83.275000000000006</v>
      </c>
      <c r="X15" s="391"/>
      <c r="Y15" s="392"/>
      <c r="Z15" s="396">
        <v>-9.6879999999999882</v>
      </c>
      <c r="AA15" s="578">
        <v>-0.10421350429740853</v>
      </c>
      <c r="AB15" s="394"/>
      <c r="AD15" s="312"/>
      <c r="AE15" s="312"/>
      <c r="AF15" s="312"/>
      <c r="AG15" s="312"/>
    </row>
    <row r="16" spans="1:33" ht="15.75" thickTop="1">
      <c r="A16" s="628"/>
      <c r="B16" s="611"/>
      <c r="C16" s="611"/>
      <c r="D16" s="611"/>
      <c r="E16" s="611"/>
      <c r="F16" s="611"/>
      <c r="H16" s="151"/>
      <c r="I16" s="150"/>
      <c r="J16" s="150"/>
      <c r="K16" s="150"/>
      <c r="L16" s="151"/>
      <c r="M16" s="150"/>
      <c r="N16" s="150"/>
      <c r="O16" s="150"/>
      <c r="P16" s="152"/>
      <c r="Q16" s="115"/>
      <c r="R16" s="150"/>
      <c r="S16" s="549"/>
      <c r="T16" s="114"/>
      <c r="U16" s="109"/>
      <c r="V16" s="150"/>
      <c r="W16" s="150"/>
      <c r="X16" s="152"/>
      <c r="Y16" s="115"/>
      <c r="Z16" s="150"/>
      <c r="AA16" s="549"/>
      <c r="AB16"/>
      <c r="AD16" s="312"/>
      <c r="AE16" s="312"/>
      <c r="AF16" s="312"/>
      <c r="AG16" s="312"/>
    </row>
    <row r="17" spans="1:33" s="312" customFormat="1" ht="15" customHeight="1">
      <c r="A17" s="710" t="s">
        <v>142</v>
      </c>
      <c r="B17" s="710"/>
      <c r="C17" s="710"/>
      <c r="D17" s="710"/>
      <c r="E17" s="710"/>
      <c r="F17" s="710"/>
      <c r="G17" s="710"/>
      <c r="H17" s="306">
        <v>86415</v>
      </c>
      <c r="I17" s="305">
        <v>89850</v>
      </c>
      <c r="J17" s="305">
        <v>79379</v>
      </c>
      <c r="K17" s="305">
        <v>76143</v>
      </c>
      <c r="L17" s="306">
        <v>74054</v>
      </c>
      <c r="M17" s="305"/>
      <c r="N17" s="305"/>
      <c r="O17" s="305"/>
      <c r="P17" s="307"/>
      <c r="Q17" s="310"/>
      <c r="R17" s="305">
        <v>-12361</v>
      </c>
      <c r="S17" s="549">
        <v>-0.14304229589770295</v>
      </c>
      <c r="T17" s="386"/>
      <c r="U17" s="310"/>
      <c r="V17" s="305">
        <v>86415</v>
      </c>
      <c r="W17" s="305">
        <v>74054</v>
      </c>
      <c r="X17" s="307"/>
      <c r="Y17" s="310"/>
      <c r="Z17" s="305">
        <v>-12361</v>
      </c>
      <c r="AA17" s="549">
        <v>-0.14304229589770295</v>
      </c>
      <c r="AB17" s="311"/>
    </row>
    <row r="18" spans="1:33" s="290" customFormat="1" ht="15" customHeight="1">
      <c r="A18" s="714" t="s">
        <v>143</v>
      </c>
      <c r="B18" s="710"/>
      <c r="C18" s="710"/>
      <c r="D18" s="710"/>
      <c r="E18" s="710"/>
      <c r="F18" s="710"/>
      <c r="G18" s="710"/>
      <c r="H18" s="282">
        <v>861.36666088063419</v>
      </c>
      <c r="I18" s="281">
        <v>873.70061213132988</v>
      </c>
      <c r="J18" s="281">
        <v>879.36355963164056</v>
      </c>
      <c r="K18" s="281">
        <v>881.53868379233813</v>
      </c>
      <c r="L18" s="282">
        <v>876.04990952548133</v>
      </c>
      <c r="M18" s="281"/>
      <c r="N18" s="281"/>
      <c r="O18" s="281"/>
      <c r="P18" s="283"/>
      <c r="Q18" s="285"/>
      <c r="R18" s="281">
        <v>14.68324864484714</v>
      </c>
      <c r="S18" s="549">
        <v>1.7046455721696319E-2</v>
      </c>
      <c r="T18" s="376"/>
      <c r="U18" s="285"/>
      <c r="V18" s="281">
        <v>861.36666088063419</v>
      </c>
      <c r="W18" s="281">
        <v>876.04990952548133</v>
      </c>
      <c r="X18" s="283"/>
      <c r="Y18" s="285"/>
      <c r="Z18" s="281">
        <v>14.68324864484714</v>
      </c>
      <c r="AA18" s="549">
        <v>1.7046455721696319E-2</v>
      </c>
      <c r="AB18" s="289"/>
      <c r="AD18" s="312"/>
      <c r="AE18" s="312"/>
      <c r="AF18" s="312"/>
      <c r="AG18" s="312"/>
    </row>
    <row r="19" spans="1:33" ht="15">
      <c r="A19" s="610"/>
      <c r="B19" s="611"/>
      <c r="C19" s="611"/>
      <c r="D19" s="611"/>
      <c r="E19" s="611"/>
      <c r="F19" s="611"/>
      <c r="H19" s="128"/>
      <c r="I19" s="32"/>
      <c r="J19" s="32"/>
      <c r="K19" s="32"/>
      <c r="L19" s="128"/>
      <c r="M19" s="32"/>
      <c r="N19" s="32"/>
      <c r="O19" s="32"/>
      <c r="P19" s="153"/>
      <c r="Q19" s="109"/>
      <c r="R19" s="109"/>
      <c r="S19" s="575"/>
      <c r="T19" s="114"/>
      <c r="U19" s="109"/>
      <c r="V19" s="32"/>
      <c r="W19" s="32"/>
      <c r="X19" s="153"/>
      <c r="Y19" s="109"/>
      <c r="Z19" s="109"/>
      <c r="AA19" s="575"/>
      <c r="AB19"/>
      <c r="AD19" s="312"/>
      <c r="AE19" s="312"/>
      <c r="AF19" s="312"/>
      <c r="AG19" s="312"/>
    </row>
    <row r="20" spans="1:33" s="290" customFormat="1" ht="15" customHeight="1">
      <c r="A20" s="710" t="s">
        <v>144</v>
      </c>
      <c r="B20" s="710"/>
      <c r="C20" s="710"/>
      <c r="D20" s="710"/>
      <c r="E20" s="710"/>
      <c r="F20" s="710"/>
      <c r="G20" s="710"/>
      <c r="H20" s="282">
        <v>953583.10072787956</v>
      </c>
      <c r="I20" s="281">
        <v>956981.32372787944</v>
      </c>
      <c r="J20" s="281">
        <v>968311.79672787944</v>
      </c>
      <c r="K20" s="281">
        <v>967023.53872787941</v>
      </c>
      <c r="L20" s="282">
        <v>967612.22472787951</v>
      </c>
      <c r="M20" s="281"/>
      <c r="N20" s="281"/>
      <c r="O20" s="281"/>
      <c r="P20" s="283"/>
      <c r="Q20" s="285"/>
      <c r="R20" s="281">
        <v>14029.123999999953</v>
      </c>
      <c r="S20" s="549">
        <v>1.4712009880723957E-2</v>
      </c>
      <c r="T20" s="376"/>
      <c r="U20" s="285"/>
      <c r="V20" s="281">
        <v>953583.10072787956</v>
      </c>
      <c r="W20" s="281">
        <v>967612.22472787951</v>
      </c>
      <c r="X20" s="283"/>
      <c r="Y20" s="285"/>
      <c r="Z20" s="281">
        <v>14029.123999999953</v>
      </c>
      <c r="AA20" s="549">
        <v>1.4712009880723957E-2</v>
      </c>
      <c r="AB20" s="289"/>
      <c r="AD20" s="312"/>
      <c r="AE20" s="312"/>
      <c r="AF20" s="312"/>
      <c r="AG20" s="312"/>
    </row>
    <row r="21" spans="1:33" s="312" customFormat="1" ht="15" customHeight="1">
      <c r="A21" s="628"/>
      <c r="B21" s="714" t="s">
        <v>394</v>
      </c>
      <c r="C21" s="710"/>
      <c r="D21" s="710"/>
      <c r="E21" s="710"/>
      <c r="F21" s="710"/>
      <c r="G21" s="710"/>
      <c r="H21" s="306">
        <v>28454.562999999998</v>
      </c>
      <c r="I21" s="305">
        <v>30292.181</v>
      </c>
      <c r="J21" s="305">
        <v>27066.787</v>
      </c>
      <c r="K21" s="305">
        <v>26068.202000000001</v>
      </c>
      <c r="L21" s="306">
        <v>25677.741999999998</v>
      </c>
      <c r="M21" s="305"/>
      <c r="N21" s="305"/>
      <c r="O21" s="305"/>
      <c r="P21" s="307"/>
      <c r="Q21" s="310"/>
      <c r="R21" s="305">
        <v>-2776.8209999999999</v>
      </c>
      <c r="S21" s="549">
        <v>-9.7587898292446101E-2</v>
      </c>
      <c r="T21" s="386"/>
      <c r="U21" s="310"/>
      <c r="V21" s="305">
        <v>28454.562999999998</v>
      </c>
      <c r="W21" s="305">
        <v>25677.741999999998</v>
      </c>
      <c r="X21" s="307"/>
      <c r="Y21" s="310"/>
      <c r="Z21" s="305">
        <v>-2776.8209999999999</v>
      </c>
      <c r="AA21" s="549">
        <v>-9.7587898292446101E-2</v>
      </c>
      <c r="AB21" s="311"/>
    </row>
    <row r="22" spans="1:33" s="312" customFormat="1" ht="15" customHeight="1">
      <c r="A22" s="628"/>
      <c r="B22" s="710" t="s">
        <v>145</v>
      </c>
      <c r="C22" s="710"/>
      <c r="D22" s="710"/>
      <c r="E22" s="710"/>
      <c r="F22" s="710"/>
      <c r="G22" s="710"/>
      <c r="H22" s="306">
        <v>-24979.402999999998</v>
      </c>
      <c r="I22" s="305">
        <v>-24795.365000000002</v>
      </c>
      <c r="J22" s="305">
        <v>-26159.046999999999</v>
      </c>
      <c r="K22" s="305">
        <v>-27169.638999999999</v>
      </c>
      <c r="L22" s="306">
        <v>-25577.544999999998</v>
      </c>
      <c r="M22" s="305"/>
      <c r="N22" s="305"/>
      <c r="O22" s="305"/>
      <c r="P22" s="307"/>
      <c r="Q22" s="310"/>
      <c r="R22" s="305">
        <v>-598.14199999999983</v>
      </c>
      <c r="S22" s="549">
        <v>-2.3945408142860735E-2</v>
      </c>
      <c r="T22" s="386"/>
      <c r="U22" s="310"/>
      <c r="V22" s="305">
        <v>-24979.402999999998</v>
      </c>
      <c r="W22" s="305">
        <v>-25577.544999999998</v>
      </c>
      <c r="X22" s="307"/>
      <c r="Y22" s="310"/>
      <c r="Z22" s="305">
        <v>-598.14199999999983</v>
      </c>
      <c r="AA22" s="549">
        <v>-2.3945408142860735E-2</v>
      </c>
      <c r="AB22" s="311"/>
    </row>
    <row r="23" spans="1:33" s="312" customFormat="1" ht="15" customHeight="1">
      <c r="A23" s="628"/>
      <c r="B23" s="710" t="s">
        <v>146</v>
      </c>
      <c r="C23" s="710"/>
      <c r="D23" s="710"/>
      <c r="E23" s="710"/>
      <c r="F23" s="710"/>
      <c r="G23" s="710"/>
      <c r="H23" s="306">
        <v>-76.936999999999998</v>
      </c>
      <c r="I23" s="305">
        <v>5833.6570000000002</v>
      </c>
      <c r="J23" s="305">
        <v>-2195.998</v>
      </c>
      <c r="K23" s="305">
        <v>1690.123</v>
      </c>
      <c r="L23" s="306">
        <v>-2041.0540000000001</v>
      </c>
      <c r="M23" s="305"/>
      <c r="N23" s="305"/>
      <c r="O23" s="305"/>
      <c r="P23" s="307"/>
      <c r="Q23" s="310"/>
      <c r="R23" s="305">
        <v>-1964.1170000000002</v>
      </c>
      <c r="S23" s="549" t="s">
        <v>106</v>
      </c>
      <c r="T23" s="386"/>
      <c r="U23" s="310"/>
      <c r="V23" s="305">
        <v>-76.936999999999998</v>
      </c>
      <c r="W23" s="305">
        <v>-2041.0540000000001</v>
      </c>
      <c r="X23" s="307"/>
      <c r="Y23" s="310"/>
      <c r="Z23" s="305">
        <v>-1964.1170000000002</v>
      </c>
      <c r="AA23" s="549" t="s">
        <v>106</v>
      </c>
      <c r="AB23" s="311"/>
    </row>
    <row r="24" spans="1:33" ht="15" customHeight="1" thickBot="1">
      <c r="A24" s="710" t="s">
        <v>147</v>
      </c>
      <c r="B24" s="710"/>
      <c r="C24" s="710"/>
      <c r="D24" s="710"/>
      <c r="E24" s="710"/>
      <c r="F24" s="710"/>
      <c r="G24" s="710"/>
      <c r="H24" s="342">
        <v>956981.32372787944</v>
      </c>
      <c r="I24" s="341">
        <v>968311.79672787944</v>
      </c>
      <c r="J24" s="341">
        <v>967023.53872787941</v>
      </c>
      <c r="K24" s="341">
        <v>967612.22472787951</v>
      </c>
      <c r="L24" s="342">
        <v>965671.36772787943</v>
      </c>
      <c r="M24" s="341"/>
      <c r="N24" s="341"/>
      <c r="O24" s="341"/>
      <c r="P24" s="375"/>
      <c r="Q24" s="285"/>
      <c r="R24" s="341">
        <v>8690.0439999999944</v>
      </c>
      <c r="S24" s="552">
        <v>9.0806829606123376E-3</v>
      </c>
      <c r="T24" s="114"/>
      <c r="U24" s="109"/>
      <c r="V24" s="341">
        <v>956981.32372787944</v>
      </c>
      <c r="W24" s="341">
        <v>965671.36772787943</v>
      </c>
      <c r="X24" s="152"/>
      <c r="Y24" s="115"/>
      <c r="Z24" s="341">
        <v>8690.0439999999944</v>
      </c>
      <c r="AA24" s="552">
        <v>9.0806829606123376E-3</v>
      </c>
      <c r="AB24"/>
      <c r="AD24" s="312"/>
      <c r="AE24" s="312"/>
      <c r="AF24" s="312"/>
      <c r="AG24" s="312"/>
    </row>
    <row r="25" spans="1:33" ht="15.75" thickTop="1">
      <c r="K25" s="669"/>
      <c r="N25" s="669"/>
      <c r="O25" s="669"/>
      <c r="R25" s="290"/>
      <c r="AB25"/>
    </row>
    <row r="26" spans="1:33" ht="15">
      <c r="O26" s="671"/>
      <c r="AB26"/>
    </row>
    <row r="27" spans="1:33" ht="15">
      <c r="A27" s="616"/>
      <c r="B27" s="17"/>
      <c r="C27" s="17"/>
      <c r="D27" s="17"/>
      <c r="E27" s="17"/>
      <c r="F27" s="17"/>
      <c r="G27" s="17"/>
      <c r="H27" s="17"/>
      <c r="I27" s="17"/>
      <c r="J27" s="17"/>
      <c r="K27" s="17"/>
      <c r="L27" s="17"/>
      <c r="M27" s="227"/>
      <c r="N27" s="227"/>
      <c r="O27" s="227"/>
      <c r="P27" s="17"/>
      <c r="Q27" s="17"/>
      <c r="R27" s="17"/>
      <c r="S27" s="351"/>
      <c r="T27" s="17"/>
      <c r="U27" s="17"/>
      <c r="V27" s="17"/>
      <c r="W27" s="17"/>
      <c r="X27" s="17"/>
      <c r="Y27" s="17"/>
      <c r="Z27" s="17"/>
      <c r="AA27" s="351"/>
      <c r="AB27"/>
    </row>
    <row r="28" spans="1:33" ht="15">
      <c r="AB28"/>
    </row>
    <row r="29" spans="1:33" ht="30" customHeight="1">
      <c r="A29" s="642" t="s">
        <v>40</v>
      </c>
      <c r="B29" s="740" t="s">
        <v>346</v>
      </c>
      <c r="C29" s="740"/>
      <c r="D29" s="740"/>
      <c r="E29" s="740"/>
      <c r="F29" s="740"/>
      <c r="G29" s="740"/>
      <c r="H29" s="740"/>
      <c r="I29" s="740"/>
      <c r="J29" s="740"/>
      <c r="K29" s="740"/>
      <c r="L29" s="740"/>
      <c r="M29" s="740"/>
      <c r="N29" s="740"/>
      <c r="O29" s="740"/>
      <c r="P29" s="740"/>
      <c r="Q29" s="740"/>
      <c r="R29" s="740"/>
      <c r="S29" s="740"/>
      <c r="T29" s="740"/>
      <c r="U29" s="740"/>
      <c r="V29" s="740"/>
      <c r="W29" s="740"/>
      <c r="X29" s="740"/>
      <c r="Y29" s="740"/>
      <c r="Z29" s="740"/>
      <c r="AA29" s="740"/>
      <c r="AB29" s="221"/>
    </row>
    <row r="30" spans="1:33">
      <c r="A30" s="641" t="s">
        <v>42</v>
      </c>
      <c r="B30" s="740" t="s">
        <v>160</v>
      </c>
      <c r="C30" s="740"/>
      <c r="D30" s="740"/>
      <c r="E30" s="740"/>
      <c r="F30" s="740"/>
      <c r="G30" s="740"/>
      <c r="H30" s="740"/>
      <c r="I30" s="740"/>
      <c r="J30" s="740"/>
      <c r="K30" s="740"/>
      <c r="L30" s="740"/>
      <c r="M30" s="740"/>
      <c r="N30" s="740"/>
      <c r="O30" s="740"/>
      <c r="P30" s="740"/>
      <c r="Q30" s="740"/>
      <c r="R30" s="740"/>
      <c r="S30" s="740"/>
      <c r="T30" s="740"/>
      <c r="U30" s="740"/>
      <c r="V30" s="740"/>
      <c r="W30" s="740"/>
      <c r="X30" s="740"/>
      <c r="Y30" s="740"/>
      <c r="Z30" s="740"/>
      <c r="AA30" s="740"/>
    </row>
    <row r="31" spans="1:33">
      <c r="A31" s="641" t="s">
        <v>125</v>
      </c>
      <c r="B31" s="740" t="s">
        <v>347</v>
      </c>
      <c r="C31" s="740"/>
      <c r="D31" s="740"/>
      <c r="E31" s="740"/>
      <c r="F31" s="740"/>
      <c r="G31" s="740"/>
      <c r="H31" s="740"/>
      <c r="I31" s="740"/>
      <c r="J31" s="740"/>
      <c r="K31" s="740"/>
      <c r="L31" s="740"/>
      <c r="M31" s="740"/>
      <c r="N31" s="740"/>
      <c r="O31" s="740"/>
      <c r="P31" s="740"/>
      <c r="Q31" s="740"/>
      <c r="R31" s="740"/>
      <c r="S31" s="740"/>
      <c r="T31" s="740"/>
      <c r="U31" s="740"/>
      <c r="V31" s="740"/>
      <c r="W31" s="740"/>
      <c r="X31" s="740"/>
      <c r="Y31" s="740"/>
      <c r="Z31" s="740"/>
      <c r="AA31" s="740"/>
    </row>
  </sheetData>
  <sheetProtection formatCells="0"/>
  <mergeCells count="24">
    <mergeCell ref="A7:G7"/>
    <mergeCell ref="B8:G8"/>
    <mergeCell ref="W1:AA1"/>
    <mergeCell ref="B29:AA29"/>
    <mergeCell ref="B30:AA30"/>
    <mergeCell ref="B1:V1"/>
    <mergeCell ref="R3:S3"/>
    <mergeCell ref="Z3:AA3"/>
    <mergeCell ref="A4:G4"/>
    <mergeCell ref="A5:G5"/>
    <mergeCell ref="B31:AA31"/>
    <mergeCell ref="D15:G15"/>
    <mergeCell ref="B9:G9"/>
    <mergeCell ref="A10:G10"/>
    <mergeCell ref="A12:G12"/>
    <mergeCell ref="B13:G13"/>
    <mergeCell ref="B14:G14"/>
    <mergeCell ref="A24:G24"/>
    <mergeCell ref="B21:G21"/>
    <mergeCell ref="B22:G22"/>
    <mergeCell ref="B23:G23"/>
    <mergeCell ref="A17:G17"/>
    <mergeCell ref="A18:G18"/>
    <mergeCell ref="A20:G20"/>
  </mergeCells>
  <pageMargins left="0.15" right="0.15" top="0.15" bottom="0.15" header="0" footer="0.15"/>
  <pageSetup scale="61" orientation="landscape" cellComments="asDisplayed" r:id="rId1"/>
  <headerFooter differentFirst="1" alignWithMargins="0">
    <oddFooter>Page &amp;P of &amp;N</oddFooter>
  </headerFooter>
  <customProperties>
    <customPr name="isReportSheetChanged" r:id="rId2"/>
  </customPropertie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805950-7752-48CF-B2A0-5C21E91EA6A2}">
  <dimension ref="A1"/>
  <sheetViews>
    <sheetView workbookViewId="0"/>
  </sheetViews>
  <sheetFormatPr defaultRowHeight="15"/>
  <sheetData/>
  <pageMargins left="0.7" right="0.7" top="0.75" bottom="0.75" header="0.3" footer="0.3"/>
  <customProperties>
    <customPr name="CafeStyleVersion" r:id="rId1"/>
  </customPropertie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8BB419-E44A-4398-8791-57F26B311EBC}">
  <sheetPr>
    <pageSetUpPr fitToPage="1"/>
  </sheetPr>
  <dimension ref="A1:BR83"/>
  <sheetViews>
    <sheetView zoomScale="90" zoomScaleNormal="90" workbookViewId="0">
      <pane ySplit="4" topLeftCell="A5" activePane="bottomLeft" state="frozen"/>
      <selection pane="bottomLeft"/>
    </sheetView>
  </sheetViews>
  <sheetFormatPr defaultColWidth="9.140625" defaultRowHeight="14.25"/>
  <cols>
    <col min="1" max="1" width="4.140625" style="548" customWidth="1"/>
    <col min="2" max="6" width="4.140625" style="3" customWidth="1"/>
    <col min="7" max="7" width="46.28515625" style="3" customWidth="1"/>
    <col min="8" max="8" width="11" style="3" bestFit="1" customWidth="1"/>
    <col min="9" max="12" width="10.5703125" style="3" bestFit="1" customWidth="1"/>
    <col min="13" max="15" width="10.5703125" style="122" bestFit="1" customWidth="1"/>
    <col min="16" max="17" width="0.85546875" style="3" customWidth="1"/>
    <col min="18" max="18" width="10.5703125" style="3" customWidth="1"/>
    <col min="19" max="19" width="9.85546875" style="317" bestFit="1" customWidth="1"/>
    <col min="20" max="21" width="0.85546875" style="3" customWidth="1"/>
    <col min="22" max="23" width="11.5703125" style="3" bestFit="1" customWidth="1"/>
    <col min="24" max="25" width="0.85546875" style="3" customWidth="1"/>
    <col min="26" max="26" width="10.5703125" style="3" customWidth="1"/>
    <col min="27" max="27" width="8.85546875" style="317" bestFit="1" customWidth="1"/>
    <col min="28" max="28" width="4.140625" style="3" customWidth="1"/>
    <col min="29" max="16384" width="9.140625" style="3"/>
  </cols>
  <sheetData>
    <row r="1" spans="1:33" s="339" customFormat="1" ht="39.950000000000003" customHeight="1" thickBot="1">
      <c r="A1" s="608"/>
      <c r="B1" s="719" t="s">
        <v>431</v>
      </c>
      <c r="C1" s="719"/>
      <c r="D1" s="719"/>
      <c r="E1" s="719"/>
      <c r="F1" s="719"/>
      <c r="G1" s="719"/>
      <c r="H1" s="719"/>
      <c r="I1" s="719"/>
      <c r="J1" s="719"/>
      <c r="K1" s="719"/>
      <c r="L1" s="719"/>
      <c r="M1" s="719"/>
      <c r="N1" s="719"/>
      <c r="O1" s="719"/>
      <c r="P1" s="719"/>
      <c r="Q1" s="719"/>
      <c r="R1" s="719"/>
      <c r="S1" s="719"/>
      <c r="T1" s="719"/>
      <c r="U1" s="719"/>
      <c r="V1" s="719"/>
      <c r="W1" s="708" t="s">
        <v>338</v>
      </c>
      <c r="X1" s="708"/>
      <c r="Y1" s="708"/>
      <c r="Z1" s="708"/>
      <c r="AA1" s="708"/>
      <c r="AB1" s="335"/>
    </row>
    <row r="2" spans="1:33" s="329" customFormat="1" ht="15">
      <c r="A2" s="548"/>
      <c r="B2" s="3"/>
      <c r="C2" s="3"/>
      <c r="D2" s="3"/>
      <c r="E2" s="3"/>
      <c r="F2" s="3"/>
      <c r="G2" s="3"/>
      <c r="M2" s="353"/>
      <c r="N2" s="353"/>
      <c r="O2" s="353"/>
      <c r="S2" s="354"/>
      <c r="AA2" s="354"/>
      <c r="AB2" s="335"/>
    </row>
    <row r="3" spans="1:33" s="329" customFormat="1" ht="15">
      <c r="A3" s="548"/>
      <c r="B3" s="3"/>
      <c r="C3" s="3"/>
      <c r="D3" s="3"/>
      <c r="E3" s="3"/>
      <c r="F3" s="3"/>
      <c r="G3" s="3"/>
      <c r="H3" s="423"/>
      <c r="I3" s="423"/>
      <c r="J3" s="423"/>
      <c r="K3" s="423"/>
      <c r="L3" s="423"/>
      <c r="M3" s="424"/>
      <c r="N3" s="424"/>
      <c r="O3" s="424"/>
      <c r="P3" s="370"/>
      <c r="Q3" s="330"/>
      <c r="R3" s="721" t="s">
        <v>482</v>
      </c>
      <c r="S3" s="721"/>
      <c r="T3" s="425"/>
      <c r="U3" s="426"/>
      <c r="V3" s="427"/>
      <c r="W3" s="427"/>
      <c r="X3" s="370"/>
      <c r="Y3" s="330"/>
      <c r="Z3" s="721" t="s">
        <v>68</v>
      </c>
      <c r="AA3" s="721"/>
      <c r="AB3" s="335"/>
    </row>
    <row r="4" spans="1:33" s="329" customFormat="1" ht="30" customHeight="1">
      <c r="A4" s="720" t="s">
        <v>132</v>
      </c>
      <c r="B4" s="720"/>
      <c r="C4" s="720"/>
      <c r="D4" s="720"/>
      <c r="E4" s="720"/>
      <c r="F4" s="720"/>
      <c r="G4" s="720"/>
      <c r="H4" s="337" t="s">
        <v>474</v>
      </c>
      <c r="I4" s="336" t="s">
        <v>476</v>
      </c>
      <c r="J4" s="336" t="s">
        <v>477</v>
      </c>
      <c r="K4" s="336" t="s">
        <v>478</v>
      </c>
      <c r="L4" s="337" t="s">
        <v>475</v>
      </c>
      <c r="M4" s="336" t="s">
        <v>479</v>
      </c>
      <c r="N4" s="336" t="s">
        <v>480</v>
      </c>
      <c r="O4" s="336" t="s">
        <v>481</v>
      </c>
      <c r="P4" s="356"/>
      <c r="Q4" s="330"/>
      <c r="R4" s="336" t="s">
        <v>66</v>
      </c>
      <c r="S4" s="336" t="s">
        <v>67</v>
      </c>
      <c r="T4" s="425"/>
      <c r="U4" s="426"/>
      <c r="V4" s="336" t="s">
        <v>483</v>
      </c>
      <c r="W4" s="336" t="s">
        <v>484</v>
      </c>
      <c r="X4" s="356"/>
      <c r="Y4" s="330"/>
      <c r="Z4" s="336" t="s">
        <v>66</v>
      </c>
      <c r="AA4" s="336" t="s">
        <v>67</v>
      </c>
      <c r="AB4" s="335"/>
    </row>
    <row r="5" spans="1:33" ht="15" customHeight="1">
      <c r="A5" s="712" t="s">
        <v>148</v>
      </c>
      <c r="B5" s="730"/>
      <c r="C5" s="730"/>
      <c r="D5" s="730"/>
      <c r="E5" s="730"/>
      <c r="F5" s="730"/>
      <c r="G5" s="730"/>
      <c r="H5" s="16"/>
      <c r="I5" s="4"/>
      <c r="J5" s="4"/>
      <c r="K5" s="4"/>
      <c r="L5" s="16"/>
      <c r="P5" s="4"/>
      <c r="Q5" s="16"/>
      <c r="R5" s="4"/>
      <c r="S5" s="315"/>
      <c r="T5" s="114"/>
      <c r="U5" s="4"/>
      <c r="V5" s="4"/>
      <c r="W5" s="4"/>
      <c r="X5" s="110"/>
      <c r="Y5" s="4"/>
      <c r="Z5" s="4"/>
      <c r="AA5" s="315"/>
      <c r="AB5"/>
    </row>
    <row r="6" spans="1:33" ht="15">
      <c r="A6" s="618"/>
      <c r="B6" s="725" t="s">
        <v>43</v>
      </c>
      <c r="C6" s="725"/>
      <c r="D6" s="725"/>
      <c r="E6" s="725"/>
      <c r="F6" s="725"/>
      <c r="G6" s="725"/>
      <c r="H6" s="648"/>
      <c r="I6" s="649"/>
      <c r="J6" s="649"/>
      <c r="K6" s="649"/>
      <c r="L6" s="648"/>
      <c r="M6" s="649"/>
      <c r="N6" s="649"/>
      <c r="P6" s="110"/>
      <c r="Q6" s="4"/>
      <c r="R6" s="122"/>
      <c r="S6" s="327"/>
      <c r="T6" s="114"/>
      <c r="U6" s="109"/>
      <c r="V6" s="122"/>
      <c r="W6" s="122"/>
      <c r="X6" s="110"/>
      <c r="Y6" s="4"/>
      <c r="Z6" s="122"/>
      <c r="AA6" s="327"/>
      <c r="AB6"/>
    </row>
    <row r="7" spans="1:33" ht="15" customHeight="1">
      <c r="A7" s="618"/>
      <c r="B7" s="742" t="s">
        <v>48</v>
      </c>
      <c r="C7" s="742"/>
      <c r="D7" s="742"/>
      <c r="E7" s="742"/>
      <c r="F7" s="742"/>
      <c r="G7" s="742"/>
      <c r="H7" s="11"/>
      <c r="I7" s="10"/>
      <c r="J7" s="10"/>
      <c r="K7" s="10"/>
      <c r="L7" s="11"/>
      <c r="M7" s="10"/>
      <c r="N7" s="10"/>
      <c r="O7" s="10"/>
      <c r="P7" s="143"/>
      <c r="Q7" s="4"/>
      <c r="R7" s="10"/>
      <c r="S7" s="313"/>
      <c r="T7" s="114"/>
      <c r="U7" s="109"/>
      <c r="V7" s="10"/>
      <c r="W7" s="10"/>
      <c r="X7" s="143"/>
      <c r="Y7" s="4"/>
      <c r="Z7" s="10"/>
      <c r="AA7" s="313"/>
      <c r="AB7"/>
    </row>
    <row r="8" spans="1:33" s="290" customFormat="1" ht="15" customHeight="1">
      <c r="A8" s="618"/>
      <c r="B8" s="728" t="s">
        <v>149</v>
      </c>
      <c r="C8" s="728"/>
      <c r="D8" s="728"/>
      <c r="E8" s="728"/>
      <c r="F8" s="728"/>
      <c r="G8" s="728"/>
      <c r="H8" s="282">
        <v>111270.37773963185</v>
      </c>
      <c r="I8" s="281">
        <v>115933.33368721513</v>
      </c>
      <c r="J8" s="281">
        <v>118637.09193690095</v>
      </c>
      <c r="K8" s="281">
        <v>131305.31036238626</v>
      </c>
      <c r="L8" s="282">
        <v>136355.10899602811</v>
      </c>
      <c r="M8" s="281"/>
      <c r="N8" s="281"/>
      <c r="O8" s="281"/>
      <c r="P8" s="408"/>
      <c r="Q8" s="285"/>
      <c r="R8" s="281">
        <v>25084.731256396262</v>
      </c>
      <c r="S8" s="549">
        <v>0.22543943649668838</v>
      </c>
      <c r="T8" s="376"/>
      <c r="U8" s="281"/>
      <c r="V8" s="281">
        <v>111270.37773963185</v>
      </c>
      <c r="W8" s="281">
        <v>136355.10899602811</v>
      </c>
      <c r="X8" s="408"/>
      <c r="Y8" s="285"/>
      <c r="Z8" s="281">
        <v>25084.731256396262</v>
      </c>
      <c r="AA8" s="549">
        <v>0.22543943649668838</v>
      </c>
      <c r="AB8" s="289"/>
    </row>
    <row r="9" spans="1:33" s="312" customFormat="1" ht="15" customHeight="1">
      <c r="A9" s="618"/>
      <c r="B9" s="728" t="s">
        <v>150</v>
      </c>
      <c r="C9" s="728"/>
      <c r="D9" s="728"/>
      <c r="E9" s="728"/>
      <c r="F9" s="728"/>
      <c r="G9" s="728"/>
      <c r="H9" s="306">
        <v>152014.43639187611</v>
      </c>
      <c r="I9" s="305">
        <v>154734.58171857041</v>
      </c>
      <c r="J9" s="305">
        <v>172286.48846890862</v>
      </c>
      <c r="K9" s="305">
        <v>181407.47323064195</v>
      </c>
      <c r="L9" s="306">
        <v>187366.4282321558</v>
      </c>
      <c r="M9" s="305"/>
      <c r="N9" s="305"/>
      <c r="O9" s="305"/>
      <c r="P9" s="307"/>
      <c r="Q9" s="310"/>
      <c r="R9" s="305">
        <v>35351.99184027969</v>
      </c>
      <c r="S9" s="549">
        <v>0.23255680630980491</v>
      </c>
      <c r="T9" s="386"/>
      <c r="U9" s="305"/>
      <c r="V9" s="305">
        <v>152014.43639187611</v>
      </c>
      <c r="W9" s="305">
        <v>187366.4282321558</v>
      </c>
      <c r="X9" s="307"/>
      <c r="Y9" s="310"/>
      <c r="Z9" s="305">
        <v>35351.99184027969</v>
      </c>
      <c r="AA9" s="549">
        <v>0.23255680630980491</v>
      </c>
      <c r="AB9" s="311"/>
      <c r="AD9" s="290"/>
      <c r="AE9" s="290"/>
      <c r="AF9" s="290"/>
      <c r="AG9" s="290"/>
    </row>
    <row r="10" spans="1:33" s="312" customFormat="1" ht="15" customHeight="1">
      <c r="A10" s="618"/>
      <c r="B10" s="728" t="s">
        <v>151</v>
      </c>
      <c r="C10" s="728"/>
      <c r="D10" s="728"/>
      <c r="E10" s="728"/>
      <c r="F10" s="728"/>
      <c r="G10" s="728"/>
      <c r="H10" s="306">
        <v>24194.529030000002</v>
      </c>
      <c r="I10" s="305">
        <v>24393.52131</v>
      </c>
      <c r="J10" s="305">
        <v>24420.185280000002</v>
      </c>
      <c r="K10" s="305">
        <v>24347.207630000001</v>
      </c>
      <c r="L10" s="306">
        <v>23618.55299</v>
      </c>
      <c r="M10" s="305"/>
      <c r="N10" s="305"/>
      <c r="O10" s="305"/>
      <c r="P10" s="307"/>
      <c r="Q10" s="310"/>
      <c r="R10" s="305">
        <v>-575.97604000000138</v>
      </c>
      <c r="S10" s="549">
        <v>-2.3806044717209415E-2</v>
      </c>
      <c r="T10" s="386"/>
      <c r="U10" s="305"/>
      <c r="V10" s="305">
        <v>24194.529030000002</v>
      </c>
      <c r="W10" s="305">
        <v>23618.55299</v>
      </c>
      <c r="X10" s="307"/>
      <c r="Y10" s="310"/>
      <c r="Z10" s="305">
        <v>-575.97604000000138</v>
      </c>
      <c r="AA10" s="549">
        <v>-2.3806044717209415E-2</v>
      </c>
      <c r="AB10" s="311"/>
      <c r="AD10" s="290"/>
      <c r="AE10" s="290"/>
      <c r="AF10" s="290"/>
      <c r="AG10" s="290"/>
    </row>
    <row r="11" spans="1:33" s="312" customFormat="1" ht="15">
      <c r="A11" s="618"/>
      <c r="B11" s="742" t="s">
        <v>33</v>
      </c>
      <c r="C11" s="742"/>
      <c r="D11" s="742"/>
      <c r="E11" s="742"/>
      <c r="F11" s="742"/>
      <c r="G11" s="742"/>
      <c r="H11" s="306">
        <v>3332.5228925285755</v>
      </c>
      <c r="I11" s="305">
        <v>3235.549069222473</v>
      </c>
      <c r="J11" s="305">
        <v>3444.9903249169774</v>
      </c>
      <c r="K11" s="305">
        <v>3274.9862104853282</v>
      </c>
      <c r="L11" s="306">
        <v>3304.7060560357754</v>
      </c>
      <c r="M11" s="305"/>
      <c r="N11" s="305"/>
      <c r="O11" s="305"/>
      <c r="P11" s="307"/>
      <c r="Q11" s="310"/>
      <c r="R11" s="305">
        <v>-27.816836492800121</v>
      </c>
      <c r="S11" s="549">
        <v>-8.3470803922051674E-3</v>
      </c>
      <c r="T11" s="386"/>
      <c r="U11" s="305"/>
      <c r="V11" s="305">
        <v>3332.5228925285755</v>
      </c>
      <c r="W11" s="305">
        <v>3304.7060560357754</v>
      </c>
      <c r="X11" s="307"/>
      <c r="Y11" s="310"/>
      <c r="Z11" s="305">
        <v>-27.816836492800121</v>
      </c>
      <c r="AA11" s="549">
        <v>-8.3470803922051674E-3</v>
      </c>
      <c r="AB11" s="311"/>
      <c r="AD11" s="290"/>
      <c r="AE11" s="290"/>
      <c r="AF11" s="290"/>
      <c r="AG11" s="290"/>
    </row>
    <row r="12" spans="1:33" s="312" customFormat="1" ht="15" customHeight="1">
      <c r="A12" s="618"/>
      <c r="B12" s="743" t="s">
        <v>111</v>
      </c>
      <c r="C12" s="743"/>
      <c r="D12" s="743"/>
      <c r="E12" s="743"/>
      <c r="F12" s="743"/>
      <c r="G12" s="743"/>
      <c r="H12" s="349">
        <v>290811.86605403648</v>
      </c>
      <c r="I12" s="348">
        <v>298296.985785008</v>
      </c>
      <c r="J12" s="348">
        <v>318788.7560107265</v>
      </c>
      <c r="K12" s="348">
        <v>340334.97743351356</v>
      </c>
      <c r="L12" s="349">
        <v>350644.7962742197</v>
      </c>
      <c r="M12" s="348"/>
      <c r="N12" s="348"/>
      <c r="O12" s="348"/>
      <c r="P12" s="307"/>
      <c r="Q12" s="310"/>
      <c r="R12" s="348">
        <v>59832.930220183218</v>
      </c>
      <c r="S12" s="574">
        <v>0.20574445957808857</v>
      </c>
      <c r="T12" s="386"/>
      <c r="U12" s="305"/>
      <c r="V12" s="348">
        <v>290811.86605403648</v>
      </c>
      <c r="W12" s="348">
        <v>350644.7962742197</v>
      </c>
      <c r="X12" s="307"/>
      <c r="Y12" s="310"/>
      <c r="Z12" s="348">
        <v>59832.930220183218</v>
      </c>
      <c r="AA12" s="574">
        <v>0.20574445957808857</v>
      </c>
      <c r="AB12" s="311"/>
      <c r="AD12" s="290"/>
      <c r="AE12" s="290"/>
      <c r="AF12" s="290"/>
      <c r="AG12" s="290"/>
    </row>
    <row r="13" spans="1:33" ht="15" customHeight="1">
      <c r="A13" s="618"/>
      <c r="B13" s="620"/>
      <c r="C13" s="620"/>
      <c r="D13" s="620"/>
      <c r="E13" s="620"/>
      <c r="F13" s="620"/>
      <c r="G13" s="620"/>
      <c r="H13" s="117"/>
      <c r="I13" s="116"/>
      <c r="J13" s="116"/>
      <c r="K13" s="116"/>
      <c r="L13" s="117"/>
      <c r="M13" s="116"/>
      <c r="N13" s="116"/>
      <c r="O13" s="116"/>
      <c r="P13" s="118"/>
      <c r="Q13" s="109"/>
      <c r="R13" s="32"/>
      <c r="S13" s="549"/>
      <c r="T13" s="114"/>
      <c r="U13" s="32"/>
      <c r="V13" s="116"/>
      <c r="W13" s="116"/>
      <c r="X13" s="118"/>
      <c r="Y13" s="109"/>
      <c r="Z13" s="116"/>
      <c r="AA13" s="549"/>
      <c r="AB13"/>
      <c r="AD13" s="290"/>
      <c r="AE13" s="290"/>
      <c r="AF13" s="290"/>
      <c r="AG13" s="290"/>
    </row>
    <row r="14" spans="1:33" ht="15" customHeight="1">
      <c r="A14" s="618"/>
      <c r="B14" s="725" t="s">
        <v>51</v>
      </c>
      <c r="C14" s="725"/>
      <c r="D14" s="725"/>
      <c r="E14" s="725"/>
      <c r="F14" s="725"/>
      <c r="G14" s="725"/>
      <c r="H14" s="142"/>
      <c r="I14" s="141"/>
      <c r="J14" s="141"/>
      <c r="K14" s="141"/>
      <c r="L14" s="142"/>
      <c r="M14" s="141"/>
      <c r="N14" s="141"/>
      <c r="O14" s="141"/>
      <c r="P14" s="118"/>
      <c r="Q14" s="109"/>
      <c r="R14" s="32"/>
      <c r="S14" s="549"/>
      <c r="T14" s="114"/>
      <c r="U14" s="32"/>
      <c r="V14" s="116"/>
      <c r="W14" s="116"/>
      <c r="X14" s="118"/>
      <c r="Y14" s="109"/>
      <c r="Z14" s="116"/>
      <c r="AA14" s="549"/>
      <c r="AB14"/>
      <c r="AD14" s="290"/>
      <c r="AE14" s="290"/>
      <c r="AF14" s="290"/>
      <c r="AG14" s="290"/>
    </row>
    <row r="15" spans="1:33" s="312" customFormat="1" ht="15" customHeight="1">
      <c r="A15" s="618"/>
      <c r="B15" s="742" t="s">
        <v>53</v>
      </c>
      <c r="C15" s="742"/>
      <c r="D15" s="742"/>
      <c r="E15" s="742"/>
      <c r="F15" s="742"/>
      <c r="G15" s="742"/>
      <c r="H15" s="306">
        <v>1337.25986976587</v>
      </c>
      <c r="I15" s="305">
        <v>1367.9502976109</v>
      </c>
      <c r="J15" s="305">
        <v>1354.60068701767</v>
      </c>
      <c r="K15" s="305">
        <v>1321.07748677578</v>
      </c>
      <c r="L15" s="306">
        <v>1333.7487780389099</v>
      </c>
      <c r="M15" s="305"/>
      <c r="N15" s="305"/>
      <c r="O15" s="305"/>
      <c r="P15" s="382"/>
      <c r="Q15" s="310"/>
      <c r="R15" s="305">
        <v>-3.5110917269601032</v>
      </c>
      <c r="S15" s="549">
        <v>-2.6255866988477206E-3</v>
      </c>
      <c r="T15" s="386"/>
      <c r="U15" s="305"/>
      <c r="V15" s="305">
        <v>1337.25986976587</v>
      </c>
      <c r="W15" s="305">
        <v>1333.7487780389099</v>
      </c>
      <c r="X15" s="382"/>
      <c r="Y15" s="310"/>
      <c r="Z15" s="305">
        <v>-3.5110917269601032</v>
      </c>
      <c r="AA15" s="549">
        <v>-2.6255866988477206E-3</v>
      </c>
      <c r="AB15" s="311"/>
      <c r="AD15" s="290"/>
      <c r="AE15" s="290"/>
      <c r="AF15" s="290"/>
      <c r="AG15" s="290"/>
    </row>
    <row r="16" spans="1:33" s="312" customFormat="1" ht="15">
      <c r="A16" s="618"/>
      <c r="B16" s="742" t="s">
        <v>54</v>
      </c>
      <c r="C16" s="742"/>
      <c r="D16" s="742"/>
      <c r="E16" s="742"/>
      <c r="F16" s="742"/>
      <c r="G16" s="742"/>
      <c r="H16" s="306">
        <v>3277.0287626842774</v>
      </c>
      <c r="I16" s="305">
        <v>3467.7101625964401</v>
      </c>
      <c r="J16" s="305">
        <v>3484.7473452871973</v>
      </c>
      <c r="K16" s="305">
        <v>3526.0080192339697</v>
      </c>
      <c r="L16" s="306">
        <v>3457.1974621846884</v>
      </c>
      <c r="M16" s="305"/>
      <c r="N16" s="305"/>
      <c r="O16" s="305"/>
      <c r="P16" s="307"/>
      <c r="Q16" s="310"/>
      <c r="R16" s="305">
        <v>180.16869950041109</v>
      </c>
      <c r="S16" s="549">
        <v>5.4979285367282353E-2</v>
      </c>
      <c r="T16" s="386"/>
      <c r="U16" s="305"/>
      <c r="V16" s="305">
        <v>3277.0287626842774</v>
      </c>
      <c r="W16" s="305">
        <v>3457.1974621846884</v>
      </c>
      <c r="X16" s="307"/>
      <c r="Y16" s="310"/>
      <c r="Z16" s="305">
        <v>180.16869950041109</v>
      </c>
      <c r="AA16" s="549">
        <v>5.4979285367282353E-2</v>
      </c>
      <c r="AB16" s="311"/>
      <c r="AD16" s="290"/>
      <c r="AE16" s="290"/>
      <c r="AF16" s="290"/>
      <c r="AG16" s="290"/>
    </row>
    <row r="17" spans="1:33" s="312" customFormat="1" ht="15" customHeight="1">
      <c r="A17" s="618"/>
      <c r="B17" s="742" t="s">
        <v>56</v>
      </c>
      <c r="C17" s="742"/>
      <c r="D17" s="742"/>
      <c r="E17" s="742"/>
      <c r="F17" s="742"/>
      <c r="G17" s="742"/>
      <c r="H17" s="306"/>
      <c r="I17" s="305"/>
      <c r="J17" s="305"/>
      <c r="K17" s="305"/>
      <c r="L17" s="306"/>
      <c r="M17" s="305"/>
      <c r="N17" s="305"/>
      <c r="O17" s="305"/>
      <c r="P17" s="307"/>
      <c r="Q17" s="310"/>
      <c r="R17" s="305"/>
      <c r="S17" s="549"/>
      <c r="T17" s="386"/>
      <c r="U17" s="305"/>
      <c r="V17" s="305"/>
      <c r="W17" s="305"/>
      <c r="X17" s="307"/>
      <c r="Y17" s="310"/>
      <c r="Z17" s="305"/>
      <c r="AA17" s="549"/>
      <c r="AB17" s="311"/>
      <c r="AD17" s="290"/>
      <c r="AE17" s="290"/>
      <c r="AF17" s="290"/>
      <c r="AG17" s="290"/>
    </row>
    <row r="18" spans="1:33" s="312" customFormat="1" ht="15" customHeight="1">
      <c r="A18" s="618"/>
      <c r="B18" s="728" t="s">
        <v>149</v>
      </c>
      <c r="C18" s="728"/>
      <c r="D18" s="728"/>
      <c r="E18" s="728"/>
      <c r="F18" s="728"/>
      <c r="G18" s="728"/>
      <c r="H18" s="306">
        <v>77266.531494286857</v>
      </c>
      <c r="I18" s="305">
        <v>82935.441205120776</v>
      </c>
      <c r="J18" s="305">
        <v>82866.96761402837</v>
      </c>
      <c r="K18" s="305">
        <v>89561.303025591013</v>
      </c>
      <c r="L18" s="306">
        <v>95167.699535514621</v>
      </c>
      <c r="M18" s="305"/>
      <c r="N18" s="305"/>
      <c r="O18" s="305"/>
      <c r="P18" s="307"/>
      <c r="Q18" s="310"/>
      <c r="R18" s="305">
        <v>17901.168041227764</v>
      </c>
      <c r="S18" s="549">
        <v>0.23168075096720744</v>
      </c>
      <c r="T18" s="386"/>
      <c r="U18" s="305"/>
      <c r="V18" s="305">
        <v>77266.531494286857</v>
      </c>
      <c r="W18" s="305">
        <v>95167.699535514621</v>
      </c>
      <c r="X18" s="307"/>
      <c r="Y18" s="310"/>
      <c r="Z18" s="305">
        <v>17901.168041227764</v>
      </c>
      <c r="AA18" s="549">
        <v>0.23168075096720744</v>
      </c>
      <c r="AB18" s="311"/>
      <c r="AD18" s="290"/>
      <c r="AE18" s="290"/>
      <c r="AF18" s="290"/>
      <c r="AG18" s="290"/>
    </row>
    <row r="19" spans="1:33" s="312" customFormat="1" ht="15" customHeight="1">
      <c r="A19" s="618"/>
      <c r="B19" s="728" t="s">
        <v>150</v>
      </c>
      <c r="C19" s="728"/>
      <c r="D19" s="728"/>
      <c r="E19" s="728"/>
      <c r="F19" s="728"/>
      <c r="G19" s="728"/>
      <c r="H19" s="306">
        <v>76246.475838191138</v>
      </c>
      <c r="I19" s="305">
        <v>78009.898153455579</v>
      </c>
      <c r="J19" s="305">
        <v>87336.799840919135</v>
      </c>
      <c r="K19" s="305">
        <v>93247.031850916566</v>
      </c>
      <c r="L19" s="306">
        <v>95359.994288721209</v>
      </c>
      <c r="M19" s="305"/>
      <c r="N19" s="305"/>
      <c r="O19" s="305"/>
      <c r="P19" s="307"/>
      <c r="Q19" s="310"/>
      <c r="R19" s="305">
        <v>19113.518450530071</v>
      </c>
      <c r="S19" s="549">
        <v>0.25068068052210607</v>
      </c>
      <c r="T19" s="386"/>
      <c r="U19" s="305"/>
      <c r="V19" s="305">
        <v>76246.475838191138</v>
      </c>
      <c r="W19" s="305">
        <v>95359.994288721209</v>
      </c>
      <c r="X19" s="307"/>
      <c r="Y19" s="310"/>
      <c r="Z19" s="305">
        <v>19113.518450530071</v>
      </c>
      <c r="AA19" s="549">
        <v>0.25068068052210607</v>
      </c>
      <c r="AB19" s="311"/>
      <c r="AD19" s="290"/>
      <c r="AE19" s="290"/>
      <c r="AF19" s="290"/>
      <c r="AG19" s="290"/>
    </row>
    <row r="20" spans="1:33" s="312" customFormat="1" ht="15" customHeight="1">
      <c r="A20" s="618"/>
      <c r="B20" s="742" t="s">
        <v>59</v>
      </c>
      <c r="C20" s="742"/>
      <c r="D20" s="742"/>
      <c r="E20" s="742"/>
      <c r="F20" s="742"/>
      <c r="G20" s="742"/>
      <c r="H20" s="306">
        <v>51414.085738853566</v>
      </c>
      <c r="I20" s="305">
        <v>53095.650267709898</v>
      </c>
      <c r="J20" s="305">
        <v>49522.154362542751</v>
      </c>
      <c r="K20" s="305">
        <v>52070.739101579318</v>
      </c>
      <c r="L20" s="306">
        <v>54426.655845532252</v>
      </c>
      <c r="M20" s="305"/>
      <c r="N20" s="305"/>
      <c r="O20" s="305"/>
      <c r="P20" s="307"/>
      <c r="Q20" s="310"/>
      <c r="R20" s="305">
        <v>3012.570106678686</v>
      </c>
      <c r="S20" s="549">
        <v>5.8594256095116946E-2</v>
      </c>
      <c r="T20" s="386"/>
      <c r="U20" s="305"/>
      <c r="V20" s="305">
        <v>51414.085738853566</v>
      </c>
      <c r="W20" s="305">
        <v>54426.655845532252</v>
      </c>
      <c r="X20" s="307"/>
      <c r="Y20" s="310"/>
      <c r="Z20" s="305">
        <v>3012.570106678686</v>
      </c>
      <c r="AA20" s="549">
        <v>5.8594256095116946E-2</v>
      </c>
      <c r="AB20" s="311"/>
      <c r="AD20" s="290"/>
      <c r="AE20" s="290"/>
      <c r="AF20" s="290"/>
      <c r="AG20" s="290"/>
    </row>
    <row r="21" spans="1:33" s="312" customFormat="1" ht="15" customHeight="1">
      <c r="A21" s="618"/>
      <c r="B21" s="743" t="s">
        <v>112</v>
      </c>
      <c r="C21" s="743"/>
      <c r="D21" s="743"/>
      <c r="E21" s="743"/>
      <c r="F21" s="743"/>
      <c r="G21" s="743"/>
      <c r="H21" s="349">
        <v>209541.38170378172</v>
      </c>
      <c r="I21" s="348">
        <v>218876.65008649358</v>
      </c>
      <c r="J21" s="348">
        <v>224565.26984979512</v>
      </c>
      <c r="K21" s="348">
        <v>239726.15948409666</v>
      </c>
      <c r="L21" s="349">
        <v>249745.29590999166</v>
      </c>
      <c r="M21" s="348"/>
      <c r="N21" s="348"/>
      <c r="O21" s="348"/>
      <c r="P21" s="307"/>
      <c r="Q21" s="310"/>
      <c r="R21" s="348">
        <v>40203.914206209942</v>
      </c>
      <c r="S21" s="574">
        <v>0.19186622651483812</v>
      </c>
      <c r="T21" s="386"/>
      <c r="U21" s="305"/>
      <c r="V21" s="348">
        <v>209541.38170378172</v>
      </c>
      <c r="W21" s="348">
        <v>249745.29590999166</v>
      </c>
      <c r="X21" s="307"/>
      <c r="Y21" s="310"/>
      <c r="Z21" s="348">
        <v>40203.914206209942</v>
      </c>
      <c r="AA21" s="574">
        <v>0.19186622651483812</v>
      </c>
      <c r="AB21" s="311"/>
      <c r="AD21" s="290"/>
      <c r="AE21" s="290"/>
      <c r="AF21" s="290"/>
      <c r="AG21" s="290"/>
    </row>
    <row r="22" spans="1:33" s="290" customFormat="1" ht="15" customHeight="1" thickBot="1">
      <c r="A22" s="618"/>
      <c r="B22" s="743" t="s">
        <v>62</v>
      </c>
      <c r="C22" s="743"/>
      <c r="D22" s="743"/>
      <c r="E22" s="743"/>
      <c r="F22" s="743"/>
      <c r="G22" s="743"/>
      <c r="H22" s="342">
        <v>81270.484350254759</v>
      </c>
      <c r="I22" s="341">
        <v>79420.33569851442</v>
      </c>
      <c r="J22" s="341">
        <v>94223.486160931381</v>
      </c>
      <c r="K22" s="341">
        <v>100608.8179494169</v>
      </c>
      <c r="L22" s="342">
        <v>100899.50036422804</v>
      </c>
      <c r="M22" s="341"/>
      <c r="N22" s="341"/>
      <c r="O22" s="341"/>
      <c r="P22" s="283"/>
      <c r="Q22" s="285"/>
      <c r="R22" s="341">
        <v>19629.016013973276</v>
      </c>
      <c r="S22" s="552">
        <v>0.24152699680461232</v>
      </c>
      <c r="T22" s="376"/>
      <c r="U22" s="281"/>
      <c r="V22" s="341">
        <v>81270.484350254759</v>
      </c>
      <c r="W22" s="341">
        <v>100899.50036422804</v>
      </c>
      <c r="X22" s="283"/>
      <c r="Y22" s="285"/>
      <c r="Z22" s="341">
        <v>19629.016013973276</v>
      </c>
      <c r="AA22" s="552">
        <v>0.24152699680461232</v>
      </c>
      <c r="AB22" s="289"/>
    </row>
    <row r="23" spans="1:33" ht="15" customHeight="1" thickTop="1">
      <c r="A23" s="618"/>
      <c r="B23" s="4"/>
      <c r="C23" s="4"/>
      <c r="D23" s="4"/>
      <c r="E23" s="4"/>
      <c r="F23" s="621"/>
      <c r="G23" s="4"/>
      <c r="H23" s="131"/>
      <c r="I23" s="127"/>
      <c r="J23" s="127"/>
      <c r="K23" s="127"/>
      <c r="L23" s="131"/>
      <c r="M23" s="127"/>
      <c r="N23" s="127"/>
      <c r="O23" s="127"/>
      <c r="P23" s="130"/>
      <c r="Q23" s="126"/>
      <c r="R23" s="127"/>
      <c r="S23" s="549"/>
      <c r="T23" s="114"/>
      <c r="U23" s="111"/>
      <c r="V23" s="127"/>
      <c r="W23" s="127"/>
      <c r="X23" s="130"/>
      <c r="Y23" s="126"/>
      <c r="Z23" s="127"/>
      <c r="AA23" s="549"/>
      <c r="AB23"/>
      <c r="AD23" s="290"/>
      <c r="AE23" s="290"/>
      <c r="AF23" s="290"/>
      <c r="AG23" s="290"/>
    </row>
    <row r="24" spans="1:33" ht="15" customHeight="1">
      <c r="A24" s="712" t="s">
        <v>152</v>
      </c>
      <c r="B24" s="730"/>
      <c r="C24" s="730"/>
      <c r="D24" s="730"/>
      <c r="E24" s="730"/>
      <c r="F24" s="730"/>
      <c r="G24" s="730"/>
      <c r="H24" s="145"/>
      <c r="I24" s="144"/>
      <c r="J24" s="144"/>
      <c r="K24" s="144"/>
      <c r="L24" s="145"/>
      <c r="M24" s="144"/>
      <c r="N24" s="144"/>
      <c r="O24" s="144"/>
      <c r="P24" s="113"/>
      <c r="Q24" s="109"/>
      <c r="R24" s="144"/>
      <c r="S24" s="606"/>
      <c r="T24" s="114"/>
      <c r="U24" s="109"/>
      <c r="V24" s="144"/>
      <c r="W24" s="144"/>
      <c r="X24" s="113"/>
      <c r="Y24" s="109"/>
      <c r="Z24" s="144"/>
      <c r="AA24" s="606"/>
      <c r="AB24"/>
      <c r="AD24" s="290"/>
      <c r="AE24" s="290"/>
      <c r="AF24" s="290"/>
      <c r="AG24" s="290"/>
    </row>
    <row r="25" spans="1:33" ht="15">
      <c r="A25" s="618"/>
      <c r="B25" s="4"/>
      <c r="C25" s="4"/>
      <c r="D25" s="4"/>
      <c r="E25" s="4"/>
      <c r="F25" s="4"/>
      <c r="G25" s="4"/>
      <c r="H25" s="128"/>
      <c r="I25" s="32"/>
      <c r="J25" s="32"/>
      <c r="K25" s="32"/>
      <c r="L25" s="128"/>
      <c r="M25" s="32"/>
      <c r="N25" s="32"/>
      <c r="O25" s="32"/>
      <c r="P25" s="113"/>
      <c r="Q25" s="109"/>
      <c r="R25" s="32"/>
      <c r="S25" s="576"/>
      <c r="T25" s="114"/>
      <c r="U25" s="109"/>
      <c r="V25" s="32"/>
      <c r="W25" s="32"/>
      <c r="X25" s="113"/>
      <c r="Y25" s="109"/>
      <c r="Z25" s="32"/>
      <c r="AA25" s="576"/>
      <c r="AB25"/>
      <c r="AD25" s="290"/>
      <c r="AE25" s="290"/>
      <c r="AF25" s="290"/>
      <c r="AG25" s="290"/>
    </row>
    <row r="26" spans="1:33" s="290" customFormat="1" ht="15">
      <c r="A26" s="618"/>
      <c r="B26" s="714" t="s">
        <v>153</v>
      </c>
      <c r="C26" s="710"/>
      <c r="D26" s="710"/>
      <c r="E26" s="710"/>
      <c r="F26" s="710"/>
      <c r="G26" s="710"/>
      <c r="H26" s="282">
        <v>10915.059832961353</v>
      </c>
      <c r="I26" s="281">
        <v>11404.38605969287</v>
      </c>
      <c r="J26" s="281">
        <v>12284.689526242128</v>
      </c>
      <c r="K26" s="281">
        <v>12803.466494334076</v>
      </c>
      <c r="L26" s="282">
        <v>13286.962790167965</v>
      </c>
      <c r="M26" s="281"/>
      <c r="N26" s="281"/>
      <c r="O26" s="281"/>
      <c r="P26" s="284"/>
      <c r="Q26" s="285"/>
      <c r="R26" s="281">
        <v>2371.902957206612</v>
      </c>
      <c r="S26" s="549">
        <v>0.21730553872402306</v>
      </c>
      <c r="T26" s="376"/>
      <c r="U26" s="285"/>
      <c r="V26" s="281">
        <v>10915.059832961353</v>
      </c>
      <c r="W26" s="281">
        <v>13286.962790167965</v>
      </c>
      <c r="X26" s="284"/>
      <c r="Y26" s="285"/>
      <c r="Z26" s="281">
        <v>2371.902957206612</v>
      </c>
      <c r="AA26" s="573">
        <v>0.21730553872402306</v>
      </c>
      <c r="AB26" s="289"/>
    </row>
    <row r="27" spans="1:33" s="312" customFormat="1" ht="15">
      <c r="A27" s="618"/>
      <c r="B27" s="714" t="s">
        <v>154</v>
      </c>
      <c r="C27" s="710"/>
      <c r="D27" s="710"/>
      <c r="E27" s="710"/>
      <c r="F27" s="710"/>
      <c r="G27" s="710"/>
      <c r="H27" s="306">
        <v>12410.115379999999</v>
      </c>
      <c r="I27" s="305">
        <v>11015.12257</v>
      </c>
      <c r="J27" s="305">
        <v>10341.100109999999</v>
      </c>
      <c r="K27" s="305">
        <v>10543.13341</v>
      </c>
      <c r="L27" s="306">
        <v>11120.62585</v>
      </c>
      <c r="M27" s="305"/>
      <c r="N27" s="305"/>
      <c r="O27" s="305"/>
      <c r="P27" s="309"/>
      <c r="Q27" s="310"/>
      <c r="R27" s="305">
        <v>-1289.4895299999989</v>
      </c>
      <c r="S27" s="549">
        <v>-0.10390632887089234</v>
      </c>
      <c r="T27" s="386"/>
      <c r="U27" s="310"/>
      <c r="V27" s="305">
        <v>12410.115379999999</v>
      </c>
      <c r="W27" s="305">
        <v>11120.62585</v>
      </c>
      <c r="X27" s="309"/>
      <c r="Y27" s="310"/>
      <c r="Z27" s="305">
        <v>-1289.4895299999989</v>
      </c>
      <c r="AA27" s="575">
        <v>-0.10390632887089234</v>
      </c>
      <c r="AB27" s="311"/>
      <c r="AD27" s="290"/>
      <c r="AE27" s="290"/>
      <c r="AF27" s="290"/>
      <c r="AG27" s="290"/>
    </row>
    <row r="28" spans="1:33" s="312" customFormat="1" ht="15">
      <c r="A28" s="618"/>
      <c r="B28" s="710" t="s">
        <v>59</v>
      </c>
      <c r="C28" s="710"/>
      <c r="D28" s="710"/>
      <c r="E28" s="710"/>
      <c r="F28" s="710"/>
      <c r="G28" s="710"/>
      <c r="H28" s="350">
        <v>28088.910525892214</v>
      </c>
      <c r="I28" s="308">
        <v>30676.141638017027</v>
      </c>
      <c r="J28" s="308">
        <v>26896.364726300624</v>
      </c>
      <c r="K28" s="308">
        <v>28724.13919724524</v>
      </c>
      <c r="L28" s="350">
        <v>30019.067205364285</v>
      </c>
      <c r="M28" s="308"/>
      <c r="N28" s="308"/>
      <c r="O28" s="308"/>
      <c r="P28" s="309"/>
      <c r="Q28" s="310"/>
      <c r="R28" s="305">
        <v>1930.1566794720711</v>
      </c>
      <c r="S28" s="549">
        <v>6.8715968093275195E-2</v>
      </c>
      <c r="T28" s="386"/>
      <c r="U28" s="310"/>
      <c r="V28" s="305">
        <v>28088.910525892214</v>
      </c>
      <c r="W28" s="305">
        <v>30019.067205364285</v>
      </c>
      <c r="X28" s="309"/>
      <c r="Y28" s="310"/>
      <c r="Z28" s="305">
        <v>1930.1566794720711</v>
      </c>
      <c r="AA28" s="575">
        <v>6.8715968093275195E-2</v>
      </c>
      <c r="AB28" s="311"/>
      <c r="AD28" s="290"/>
      <c r="AE28" s="290"/>
      <c r="AF28" s="290"/>
      <c r="AG28" s="290"/>
    </row>
    <row r="29" spans="1:33" s="290" customFormat="1" ht="15">
      <c r="A29" s="618"/>
      <c r="B29" s="743" t="s">
        <v>155</v>
      </c>
      <c r="C29" s="743"/>
      <c r="D29" s="743"/>
      <c r="E29" s="743"/>
      <c r="F29" s="743"/>
      <c r="G29" s="743"/>
      <c r="H29" s="409">
        <v>51414.085738853566</v>
      </c>
      <c r="I29" s="291">
        <v>53095.650267709898</v>
      </c>
      <c r="J29" s="291">
        <v>49522.154362542751</v>
      </c>
      <c r="K29" s="291">
        <v>52070.739101579318</v>
      </c>
      <c r="L29" s="409">
        <v>54426.655845532252</v>
      </c>
      <c r="M29" s="291"/>
      <c r="N29" s="291"/>
      <c r="O29" s="291"/>
      <c r="P29" s="283"/>
      <c r="Q29" s="285"/>
      <c r="R29" s="291">
        <v>3012.570106678686</v>
      </c>
      <c r="S29" s="551">
        <v>5.8594256095116946E-2</v>
      </c>
      <c r="T29" s="376"/>
      <c r="U29" s="281"/>
      <c r="V29" s="291">
        <v>51414.085738853566</v>
      </c>
      <c r="W29" s="291">
        <v>54426.655845532252</v>
      </c>
      <c r="X29" s="283"/>
      <c r="Y29" s="285"/>
      <c r="Z29" s="291">
        <v>3012.570106678686</v>
      </c>
      <c r="AA29" s="551">
        <v>5.8594256095116946E-2</v>
      </c>
      <c r="AB29" s="289"/>
    </row>
    <row r="30" spans="1:33" ht="15">
      <c r="A30" s="618"/>
      <c r="B30" s="4"/>
      <c r="C30" s="4"/>
      <c r="D30" s="4"/>
      <c r="E30" s="4"/>
      <c r="F30" s="4"/>
      <c r="G30" s="4"/>
      <c r="H30" s="128"/>
      <c r="I30" s="32"/>
      <c r="J30" s="32"/>
      <c r="K30" s="32"/>
      <c r="L30" s="128"/>
      <c r="M30" s="32"/>
      <c r="N30" s="32"/>
      <c r="O30" s="32"/>
      <c r="P30" s="113"/>
      <c r="Q30" s="109"/>
      <c r="R30" s="32"/>
      <c r="S30" s="576"/>
      <c r="T30" s="114"/>
      <c r="U30" s="109"/>
      <c r="V30" s="32"/>
      <c r="W30" s="32"/>
      <c r="X30" s="113"/>
      <c r="Y30" s="109"/>
      <c r="Z30" s="32"/>
      <c r="AA30" s="576"/>
      <c r="AB30"/>
      <c r="AD30" s="290"/>
      <c r="AE30" s="290"/>
      <c r="AF30" s="290"/>
      <c r="AG30" s="290"/>
    </row>
    <row r="31" spans="1:33" ht="15">
      <c r="A31" s="618"/>
      <c r="B31" s="714" t="s">
        <v>398</v>
      </c>
      <c r="C31" s="710"/>
      <c r="D31" s="710"/>
      <c r="E31" s="710"/>
      <c r="F31" s="710"/>
      <c r="G31" s="710"/>
      <c r="H31" s="147"/>
      <c r="I31" s="146"/>
      <c r="J31" s="146"/>
      <c r="K31" s="146"/>
      <c r="L31" s="147"/>
      <c r="M31" s="146"/>
      <c r="N31" s="146"/>
      <c r="O31" s="146"/>
      <c r="P31" s="113"/>
      <c r="Q31" s="109"/>
      <c r="R31" s="32"/>
      <c r="S31" s="549"/>
      <c r="T31" s="114"/>
      <c r="U31" s="109"/>
      <c r="V31" s="146"/>
      <c r="W31" s="146"/>
      <c r="X31" s="113"/>
      <c r="Y31" s="109"/>
      <c r="Z31" s="32"/>
      <c r="AA31" s="549"/>
      <c r="AB31"/>
      <c r="AD31" s="290"/>
      <c r="AE31" s="290"/>
      <c r="AF31" s="290"/>
      <c r="AG31" s="290"/>
    </row>
    <row r="32" spans="1:33" s="420" customFormat="1" ht="15">
      <c r="A32" s="618"/>
      <c r="B32" s="742" t="s">
        <v>156</v>
      </c>
      <c r="C32" s="742"/>
      <c r="D32" s="742"/>
      <c r="E32" s="742"/>
      <c r="F32" s="742"/>
      <c r="G32" s="742"/>
      <c r="H32" s="583">
        <v>1.3685422254348951E-2</v>
      </c>
      <c r="I32" s="584">
        <v>1.2883307865131019E-2</v>
      </c>
      <c r="J32" s="584">
        <v>1.3762673873683221E-2</v>
      </c>
      <c r="K32" s="584">
        <v>1.4870107494955752E-2</v>
      </c>
      <c r="L32" s="583">
        <v>1.3794675448230147E-2</v>
      </c>
      <c r="M32" s="584"/>
      <c r="N32" s="584"/>
      <c r="O32" s="584"/>
      <c r="P32" s="585"/>
      <c r="Q32" s="586"/>
      <c r="R32" s="587" t="s">
        <v>106</v>
      </c>
      <c r="S32" s="549" t="s">
        <v>106</v>
      </c>
      <c r="T32" s="588"/>
      <c r="U32" s="586"/>
      <c r="V32" s="589">
        <v>1.3685422254348951E-2</v>
      </c>
      <c r="W32" s="589">
        <v>1.3794675448230147E-2</v>
      </c>
      <c r="X32" s="585"/>
      <c r="Y32" s="586"/>
      <c r="Z32" s="587" t="s">
        <v>106</v>
      </c>
      <c r="AA32" s="549" t="s">
        <v>106</v>
      </c>
      <c r="AB32" s="419"/>
      <c r="AD32" s="290"/>
      <c r="AE32" s="290"/>
      <c r="AF32" s="290"/>
      <c r="AG32" s="290"/>
    </row>
    <row r="33" spans="1:70" s="420" customFormat="1" ht="15">
      <c r="A33" s="618"/>
      <c r="B33" s="742" t="s">
        <v>157</v>
      </c>
      <c r="C33" s="742"/>
      <c r="D33" s="742"/>
      <c r="E33" s="742"/>
      <c r="F33" s="742"/>
      <c r="G33" s="742"/>
      <c r="H33" s="590">
        <v>3.5214939120141679E-3</v>
      </c>
      <c r="I33" s="591">
        <v>3.4874149097739839E-3</v>
      </c>
      <c r="J33" s="591">
        <v>3.511655464530283E-3</v>
      </c>
      <c r="K33" s="591">
        <v>2.7061871258766941E-3</v>
      </c>
      <c r="L33" s="590">
        <v>3.7951047703244237E-3</v>
      </c>
      <c r="M33" s="591"/>
      <c r="N33" s="591"/>
      <c r="O33" s="591"/>
      <c r="P33" s="585"/>
      <c r="Q33" s="586"/>
      <c r="R33" s="592" t="s">
        <v>106</v>
      </c>
      <c r="S33" s="582" t="s">
        <v>106</v>
      </c>
      <c r="T33" s="588"/>
      <c r="U33" s="586"/>
      <c r="V33" s="593">
        <v>3.5214939120141679E-3</v>
      </c>
      <c r="W33" s="593">
        <v>3.7951047703244237E-3</v>
      </c>
      <c r="X33" s="585"/>
      <c r="Y33" s="586"/>
      <c r="Z33" s="592" t="s">
        <v>106</v>
      </c>
      <c r="AA33" s="582" t="s">
        <v>106</v>
      </c>
      <c r="AB33" s="419"/>
      <c r="AD33" s="290"/>
      <c r="AE33" s="290"/>
      <c r="AF33" s="290"/>
      <c r="AG33" s="290"/>
    </row>
    <row r="34" spans="1:70" s="420" customFormat="1" ht="15">
      <c r="A34" s="618"/>
      <c r="B34" s="743" t="s">
        <v>158</v>
      </c>
      <c r="C34" s="743"/>
      <c r="D34" s="743"/>
      <c r="E34" s="743"/>
      <c r="F34" s="743"/>
      <c r="G34" s="743"/>
      <c r="H34" s="583">
        <v>1.283846628088104E-2</v>
      </c>
      <c r="I34" s="584">
        <v>1.2293568481634041E-2</v>
      </c>
      <c r="J34" s="584">
        <v>1.3067189421667487E-2</v>
      </c>
      <c r="K34" s="584">
        <v>1.4001576900083903E-2</v>
      </c>
      <c r="L34" s="583">
        <v>1.3049558954991712E-2</v>
      </c>
      <c r="M34" s="584"/>
      <c r="N34" s="584"/>
      <c r="O34" s="584"/>
      <c r="P34" s="585"/>
      <c r="Q34" s="586"/>
      <c r="R34" s="587" t="s">
        <v>106</v>
      </c>
      <c r="S34" s="549" t="s">
        <v>106</v>
      </c>
      <c r="T34" s="588"/>
      <c r="U34" s="586"/>
      <c r="V34" s="589">
        <v>1.283846628088104E-2</v>
      </c>
      <c r="W34" s="589">
        <v>1.3049558954991712E-2</v>
      </c>
      <c r="X34" s="585"/>
      <c r="Y34" s="586"/>
      <c r="Z34" s="587" t="s">
        <v>106</v>
      </c>
      <c r="AA34" s="549" t="s">
        <v>106</v>
      </c>
      <c r="AB34" s="419"/>
      <c r="AD34" s="290"/>
      <c r="AE34" s="290"/>
      <c r="AF34" s="290"/>
      <c r="AG34" s="290"/>
    </row>
    <row r="35" spans="1:70" ht="15">
      <c r="A35" s="618"/>
      <c r="B35" s="4"/>
      <c r="C35" s="4"/>
      <c r="D35" s="4"/>
      <c r="E35" s="4"/>
      <c r="F35" s="4"/>
      <c r="G35" s="4"/>
      <c r="H35" s="605"/>
      <c r="I35" s="598"/>
      <c r="J35" s="598"/>
      <c r="K35" s="598"/>
      <c r="L35" s="605"/>
      <c r="M35" s="598"/>
      <c r="N35" s="598"/>
      <c r="O35" s="598"/>
      <c r="P35" s="596"/>
      <c r="Q35" s="597"/>
      <c r="R35" s="598"/>
      <c r="S35" s="576"/>
      <c r="T35" s="599"/>
      <c r="U35" s="597"/>
      <c r="V35" s="598"/>
      <c r="W35" s="598"/>
      <c r="X35" s="596"/>
      <c r="Y35" s="597"/>
      <c r="Z35" s="598"/>
      <c r="AA35" s="576"/>
      <c r="AB35"/>
      <c r="AD35" s="290"/>
      <c r="AE35" s="290"/>
      <c r="AF35" s="290"/>
      <c r="AG35" s="290"/>
    </row>
    <row r="36" spans="1:70" ht="15">
      <c r="A36" s="618"/>
      <c r="B36" s="714" t="s">
        <v>399</v>
      </c>
      <c r="C36" s="710"/>
      <c r="D36" s="710"/>
      <c r="E36" s="710"/>
      <c r="F36" s="710"/>
      <c r="G36" s="710"/>
      <c r="H36" s="594"/>
      <c r="I36" s="595"/>
      <c r="J36" s="595"/>
      <c r="K36" s="595"/>
      <c r="L36" s="594"/>
      <c r="M36" s="595"/>
      <c r="N36" s="595"/>
      <c r="O36" s="595"/>
      <c r="P36" s="596"/>
      <c r="Q36" s="597"/>
      <c r="R36" s="598"/>
      <c r="S36" s="549"/>
      <c r="T36" s="599"/>
      <c r="U36" s="597"/>
      <c r="V36" s="600"/>
      <c r="W36" s="600"/>
      <c r="X36" s="596"/>
      <c r="Y36" s="597"/>
      <c r="Z36" s="598"/>
      <c r="AA36" s="549"/>
      <c r="AB36"/>
      <c r="AD36" s="290"/>
      <c r="AE36" s="290"/>
      <c r="AF36" s="290"/>
      <c r="AG36" s="290"/>
    </row>
    <row r="37" spans="1:70" s="422" customFormat="1" ht="15">
      <c r="A37" s="618"/>
      <c r="B37" s="742" t="s">
        <v>156</v>
      </c>
      <c r="C37" s="742"/>
      <c r="D37" s="742"/>
      <c r="E37" s="742"/>
      <c r="F37" s="742"/>
      <c r="G37" s="742"/>
      <c r="H37" s="594">
        <v>4.2969517884274759E-4</v>
      </c>
      <c r="I37" s="595">
        <v>4.3093149355188465E-4</v>
      </c>
      <c r="J37" s="595">
        <v>4.4328131247282242E-4</v>
      </c>
      <c r="K37" s="595">
        <v>4.5158324869851233E-4</v>
      </c>
      <c r="L37" s="594">
        <v>4.6481045803670689E-4</v>
      </c>
      <c r="M37" s="595"/>
      <c r="N37" s="595"/>
      <c r="O37" s="595"/>
      <c r="P37" s="596"/>
      <c r="Q37" s="597"/>
      <c r="R37" s="598" t="s">
        <v>106</v>
      </c>
      <c r="S37" s="549" t="s">
        <v>106</v>
      </c>
      <c r="T37" s="599"/>
      <c r="U37" s="597"/>
      <c r="V37" s="600">
        <v>4.2969517884274759E-4</v>
      </c>
      <c r="W37" s="600">
        <v>4.6481045803670689E-4</v>
      </c>
      <c r="X37" s="596"/>
      <c r="Y37" s="597"/>
      <c r="Z37" s="598" t="s">
        <v>106</v>
      </c>
      <c r="AA37" s="549" t="s">
        <v>106</v>
      </c>
      <c r="AB37" s="421"/>
      <c r="AD37" s="290"/>
      <c r="AE37" s="290"/>
      <c r="AF37" s="290"/>
      <c r="AG37" s="290"/>
    </row>
    <row r="38" spans="1:70" s="422" customFormat="1" ht="15">
      <c r="A38" s="618"/>
      <c r="B38" s="742" t="s">
        <v>157</v>
      </c>
      <c r="C38" s="742"/>
      <c r="D38" s="742"/>
      <c r="E38" s="742"/>
      <c r="F38" s="742"/>
      <c r="G38" s="742"/>
      <c r="H38" s="601">
        <v>1.1270254341976718E-3</v>
      </c>
      <c r="I38" s="602">
        <v>1.0852239744890968E-3</v>
      </c>
      <c r="J38" s="602">
        <v>1.1496221305398692E-3</v>
      </c>
      <c r="K38" s="602">
        <v>1.0983139458074168E-3</v>
      </c>
      <c r="L38" s="601">
        <v>1.1403940028951393E-3</v>
      </c>
      <c r="M38" s="602"/>
      <c r="N38" s="602"/>
      <c r="O38" s="602"/>
      <c r="P38" s="596"/>
      <c r="Q38" s="597"/>
      <c r="R38" s="603" t="s">
        <v>106</v>
      </c>
      <c r="S38" s="582" t="s">
        <v>106</v>
      </c>
      <c r="T38" s="599"/>
      <c r="U38" s="597"/>
      <c r="V38" s="604">
        <v>1.1270254341976718E-3</v>
      </c>
      <c r="W38" s="604">
        <v>1.1403940028951393E-3</v>
      </c>
      <c r="X38" s="596"/>
      <c r="Y38" s="597"/>
      <c r="Z38" s="603" t="s">
        <v>106</v>
      </c>
      <c r="AA38" s="582" t="s">
        <v>106</v>
      </c>
      <c r="AB38" s="421"/>
      <c r="AD38" s="290"/>
      <c r="AE38" s="290"/>
      <c r="AF38" s="290"/>
      <c r="AG38" s="290"/>
    </row>
    <row r="39" spans="1:70" s="422" customFormat="1" ht="15">
      <c r="A39" s="618"/>
      <c r="B39" s="743" t="s">
        <v>158</v>
      </c>
      <c r="C39" s="743"/>
      <c r="D39" s="743"/>
      <c r="E39" s="743"/>
      <c r="F39" s="743"/>
      <c r="G39" s="743"/>
      <c r="H39" s="594">
        <v>5.3300237189107824E-4</v>
      </c>
      <c r="I39" s="595">
        <v>5.3068193081375731E-4</v>
      </c>
      <c r="J39" s="595">
        <v>5.509045995697689E-4</v>
      </c>
      <c r="K39" s="595">
        <v>5.5010551517323096E-4</v>
      </c>
      <c r="L39" s="594">
        <v>5.6922766025048921E-4</v>
      </c>
      <c r="M39" s="595"/>
      <c r="N39" s="595"/>
      <c r="O39" s="595"/>
      <c r="P39" s="596"/>
      <c r="Q39" s="597"/>
      <c r="R39" s="598" t="s">
        <v>106</v>
      </c>
      <c r="S39" s="549" t="s">
        <v>106</v>
      </c>
      <c r="T39" s="599"/>
      <c r="U39" s="597"/>
      <c r="V39" s="600">
        <v>5.3300237189107824E-4</v>
      </c>
      <c r="W39" s="600">
        <v>5.6922766025048921E-4</v>
      </c>
      <c r="X39" s="596"/>
      <c r="Y39" s="597"/>
      <c r="Z39" s="598" t="s">
        <v>106</v>
      </c>
      <c r="AA39" s="549" t="s">
        <v>106</v>
      </c>
      <c r="AB39" s="421"/>
      <c r="AD39" s="290"/>
      <c r="AE39" s="290"/>
      <c r="AF39" s="290"/>
      <c r="AG39" s="290"/>
    </row>
    <row r="40" spans="1:70" ht="15">
      <c r="A40" s="618"/>
      <c r="B40" s="4"/>
      <c r="C40" s="4"/>
      <c r="D40" s="4"/>
      <c r="E40" s="4"/>
      <c r="F40" s="4"/>
      <c r="G40" s="4"/>
      <c r="H40" s="128"/>
      <c r="I40" s="32"/>
      <c r="J40" s="32"/>
      <c r="K40" s="32"/>
      <c r="L40" s="128"/>
      <c r="M40" s="32"/>
      <c r="N40" s="32"/>
      <c r="O40" s="32"/>
      <c r="P40" s="113"/>
      <c r="Q40" s="109"/>
      <c r="R40" s="32"/>
      <c r="S40" s="576"/>
      <c r="T40" s="114"/>
      <c r="U40" s="109"/>
      <c r="V40" s="32"/>
      <c r="W40" s="32"/>
      <c r="X40" s="113"/>
      <c r="Y40" s="109"/>
      <c r="Z40" s="32"/>
      <c r="AA40" s="576"/>
      <c r="AB40"/>
      <c r="AD40" s="290"/>
      <c r="AE40" s="290"/>
      <c r="AF40" s="290"/>
      <c r="AG40" s="290"/>
    </row>
    <row r="41" spans="1:70" s="418" customFormat="1" ht="15">
      <c r="A41" s="618"/>
      <c r="B41" s="714" t="s">
        <v>400</v>
      </c>
      <c r="C41" s="710"/>
      <c r="D41" s="710"/>
      <c r="E41" s="710"/>
      <c r="F41" s="710"/>
      <c r="G41" s="710"/>
      <c r="H41" s="413">
        <v>3.5666636552055611</v>
      </c>
      <c r="I41" s="412">
        <v>4.0180897973354899</v>
      </c>
      <c r="J41" s="412">
        <v>4.2023908531168965</v>
      </c>
      <c r="K41" s="412">
        <v>4.0940906846294771</v>
      </c>
      <c r="L41" s="413">
        <v>3.68598437119359</v>
      </c>
      <c r="M41" s="412"/>
      <c r="N41" s="412"/>
      <c r="O41" s="412"/>
      <c r="P41" s="414"/>
      <c r="Q41" s="415"/>
      <c r="R41" s="412" t="s">
        <v>106</v>
      </c>
      <c r="S41" s="549" t="s">
        <v>106</v>
      </c>
      <c r="T41" s="416"/>
      <c r="U41" s="415"/>
      <c r="V41" s="412">
        <v>3.5666636552055611</v>
      </c>
      <c r="W41" s="412">
        <v>3.68598437119359</v>
      </c>
      <c r="X41" s="414"/>
      <c r="Y41" s="415"/>
      <c r="Z41" s="412" t="s">
        <v>106</v>
      </c>
      <c r="AA41" s="549" t="s">
        <v>106</v>
      </c>
      <c r="AB41" s="417"/>
      <c r="AD41" s="290"/>
      <c r="AE41" s="290"/>
      <c r="AF41" s="290"/>
      <c r="AG41" s="290"/>
    </row>
    <row r="42" spans="1:70" ht="15">
      <c r="AB42"/>
    </row>
    <row r="43" spans="1:70" ht="15">
      <c r="AB43"/>
    </row>
    <row r="44" spans="1:70" ht="15">
      <c r="A44" s="618"/>
      <c r="B44" s="4"/>
      <c r="C44" s="4"/>
      <c r="D44" s="4"/>
      <c r="E44" s="4"/>
      <c r="F44" s="4"/>
      <c r="G44" s="4"/>
      <c r="H44" s="4"/>
      <c r="I44" s="4"/>
      <c r="J44" s="4"/>
      <c r="K44" s="4"/>
      <c r="L44" s="4"/>
      <c r="P44" s="4"/>
      <c r="Q44" s="4"/>
      <c r="R44" s="4"/>
      <c r="S44" s="315"/>
      <c r="T44" s="4"/>
      <c r="U44" s="4"/>
      <c r="V44" s="4"/>
      <c r="W44" s="10"/>
      <c r="X44" s="10"/>
      <c r="Y44" s="10"/>
      <c r="Z44" s="10"/>
      <c r="AA44" s="313"/>
      <c r="AB44"/>
    </row>
    <row r="45" spans="1:70" ht="15">
      <c r="A45" s="623"/>
      <c r="B45" s="624"/>
      <c r="C45" s="149"/>
      <c r="D45" s="149"/>
      <c r="E45" s="625"/>
      <c r="F45" s="624"/>
      <c r="G45" s="149"/>
      <c r="H45" s="149"/>
      <c r="I45" s="149"/>
      <c r="J45" s="149"/>
      <c r="K45" s="149"/>
      <c r="L45" s="149"/>
      <c r="M45" s="229"/>
      <c r="N45" s="229"/>
      <c r="O45" s="229"/>
      <c r="P45" s="149"/>
      <c r="Q45" s="149"/>
      <c r="R45" s="149"/>
      <c r="S45" s="319"/>
      <c r="T45" s="149"/>
      <c r="U45" s="149"/>
      <c r="V45" s="149"/>
      <c r="W45" s="85"/>
      <c r="X45" s="85"/>
      <c r="Y45" s="85"/>
      <c r="Z45" s="85"/>
      <c r="AA45" s="314"/>
      <c r="AB45"/>
    </row>
    <row r="46" spans="1:70" ht="15" customHeight="1">
      <c r="A46" s="617" t="s">
        <v>40</v>
      </c>
      <c r="B46" s="723" t="s">
        <v>344</v>
      </c>
      <c r="C46" s="723"/>
      <c r="D46" s="723"/>
      <c r="E46" s="723"/>
      <c r="F46" s="723"/>
      <c r="G46" s="723"/>
      <c r="H46" s="723"/>
      <c r="I46" s="723"/>
      <c r="J46" s="723"/>
      <c r="K46" s="723"/>
      <c r="L46" s="723"/>
      <c r="M46" s="723"/>
      <c r="N46" s="723"/>
      <c r="O46" s="723"/>
      <c r="P46" s="723"/>
      <c r="Q46" s="723"/>
      <c r="R46" s="723"/>
      <c r="S46" s="723"/>
      <c r="T46" s="723"/>
      <c r="U46" s="723"/>
      <c r="V46" s="723"/>
      <c r="W46" s="723"/>
      <c r="X46" s="723"/>
      <c r="Y46" s="723"/>
      <c r="Z46" s="723"/>
      <c r="AA46" s="723"/>
      <c r="AB46" s="121"/>
      <c r="AC46" s="121"/>
      <c r="AD46" s="121"/>
      <c r="AE46" s="121"/>
      <c r="AF46" s="121"/>
      <c r="AG46" s="121"/>
      <c r="AH46" s="121"/>
      <c r="AI46" s="121"/>
      <c r="AJ46" s="121"/>
      <c r="AK46" s="121"/>
      <c r="AL46" s="121"/>
      <c r="AM46" s="121"/>
      <c r="AN46" s="121"/>
      <c r="AO46" s="121"/>
      <c r="AP46" s="121"/>
      <c r="AQ46" s="121"/>
      <c r="AR46" s="121"/>
      <c r="AS46" s="121"/>
      <c r="AT46" s="121"/>
      <c r="AU46" s="121"/>
      <c r="AV46" s="121"/>
      <c r="AW46" s="121"/>
      <c r="AX46" s="121"/>
      <c r="AY46" s="121"/>
      <c r="AZ46" s="121"/>
      <c r="BA46" s="121"/>
      <c r="BB46" s="121"/>
      <c r="BC46" s="121"/>
      <c r="BD46" s="121"/>
      <c r="BE46" s="121"/>
      <c r="BF46" s="121"/>
      <c r="BG46" s="121"/>
      <c r="BH46" s="121"/>
      <c r="BI46" s="121"/>
      <c r="BJ46" s="121"/>
      <c r="BK46" s="121"/>
      <c r="BL46" s="121"/>
      <c r="BM46" s="121"/>
      <c r="BN46" s="121"/>
      <c r="BO46" s="121"/>
      <c r="BP46" s="121"/>
      <c r="BQ46" s="121"/>
      <c r="BR46" s="121"/>
    </row>
    <row r="47" spans="1:70" ht="15" customHeight="1">
      <c r="A47" s="617" t="s">
        <v>42</v>
      </c>
      <c r="B47" s="723" t="s">
        <v>345</v>
      </c>
      <c r="C47" s="723"/>
      <c r="D47" s="723"/>
      <c r="E47" s="723"/>
      <c r="F47" s="723"/>
      <c r="G47" s="723"/>
      <c r="H47" s="723"/>
      <c r="I47" s="723"/>
      <c r="J47" s="723"/>
      <c r="K47" s="723"/>
      <c r="L47" s="723"/>
      <c r="M47" s="723"/>
      <c r="N47" s="723"/>
      <c r="O47" s="723"/>
      <c r="P47" s="723"/>
      <c r="Q47" s="723"/>
      <c r="R47" s="723"/>
      <c r="S47" s="723"/>
      <c r="T47" s="723"/>
      <c r="U47" s="723"/>
      <c r="V47" s="723"/>
      <c r="W47" s="723"/>
      <c r="X47" s="723"/>
      <c r="Y47" s="723"/>
      <c r="Z47" s="723"/>
      <c r="AA47" s="723"/>
      <c r="AB47" s="121"/>
      <c r="AC47" s="121"/>
      <c r="AD47" s="121"/>
      <c r="AE47" s="121"/>
      <c r="AF47" s="121"/>
      <c r="AG47" s="121"/>
      <c r="AH47" s="121"/>
      <c r="AI47" s="121"/>
      <c r="AJ47" s="121"/>
      <c r="AK47" s="121"/>
      <c r="AL47" s="121"/>
      <c r="AM47" s="121"/>
      <c r="AN47" s="121"/>
      <c r="AO47" s="121"/>
      <c r="AP47" s="121"/>
      <c r="AQ47" s="121"/>
      <c r="AR47" s="121"/>
      <c r="AS47" s="121"/>
      <c r="AT47" s="121"/>
      <c r="AU47" s="121"/>
      <c r="AV47" s="121"/>
      <c r="AW47" s="121"/>
      <c r="AX47" s="121"/>
      <c r="AY47" s="121"/>
      <c r="AZ47" s="121"/>
      <c r="BA47" s="121"/>
      <c r="BB47" s="121"/>
      <c r="BC47" s="121"/>
      <c r="BD47" s="121"/>
      <c r="BE47" s="121"/>
      <c r="BF47" s="121"/>
      <c r="BG47" s="121"/>
      <c r="BH47" s="121"/>
      <c r="BI47" s="121"/>
      <c r="BJ47" s="121"/>
      <c r="BK47" s="121"/>
      <c r="BL47" s="121"/>
      <c r="BM47" s="121"/>
      <c r="BN47" s="121"/>
      <c r="BO47" s="121"/>
      <c r="BP47" s="121"/>
      <c r="BQ47" s="121"/>
      <c r="BR47" s="121"/>
    </row>
    <row r="48" spans="1:70" ht="15" customHeight="1">
      <c r="A48" s="617" t="s">
        <v>125</v>
      </c>
      <c r="B48" s="723" t="s">
        <v>401</v>
      </c>
      <c r="C48" s="723"/>
      <c r="D48" s="723"/>
      <c r="E48" s="723"/>
      <c r="F48" s="723"/>
      <c r="G48" s="723"/>
      <c r="H48" s="723"/>
      <c r="I48" s="723"/>
      <c r="J48" s="723"/>
      <c r="K48" s="723"/>
      <c r="L48" s="723"/>
      <c r="M48" s="723"/>
      <c r="N48" s="723"/>
      <c r="O48" s="723"/>
      <c r="P48" s="723"/>
      <c r="Q48" s="723"/>
      <c r="R48" s="723"/>
      <c r="S48" s="723"/>
      <c r="T48" s="723"/>
      <c r="U48" s="723"/>
      <c r="V48" s="723"/>
      <c r="W48" s="723"/>
      <c r="X48" s="723"/>
      <c r="Y48" s="723"/>
      <c r="Z48" s="723"/>
      <c r="AA48" s="723"/>
      <c r="AB48" s="121"/>
      <c r="AC48" s="121"/>
      <c r="AD48" s="121"/>
      <c r="AE48" s="121"/>
      <c r="AF48" s="121"/>
      <c r="AG48" s="121"/>
      <c r="AH48" s="121"/>
      <c r="AI48" s="121"/>
      <c r="AJ48" s="121"/>
      <c r="AK48" s="121"/>
      <c r="AL48" s="121"/>
      <c r="AM48" s="121"/>
      <c r="AN48" s="121"/>
      <c r="AO48" s="121"/>
      <c r="AP48" s="121"/>
      <c r="AQ48" s="121"/>
      <c r="AR48" s="121"/>
      <c r="AS48" s="121"/>
      <c r="AT48" s="121"/>
      <c r="AU48" s="121"/>
      <c r="AV48" s="121"/>
      <c r="AW48" s="121"/>
      <c r="AX48" s="121"/>
      <c r="AY48" s="121"/>
      <c r="AZ48" s="121"/>
      <c r="BA48" s="121"/>
      <c r="BB48" s="121"/>
      <c r="BC48" s="121"/>
      <c r="BD48" s="121"/>
      <c r="BE48" s="121"/>
      <c r="BF48" s="121"/>
      <c r="BG48" s="121"/>
      <c r="BH48" s="121"/>
      <c r="BI48" s="121"/>
      <c r="BJ48" s="121"/>
      <c r="BK48" s="121"/>
      <c r="BL48" s="121"/>
      <c r="BM48" s="121"/>
      <c r="BN48" s="121"/>
      <c r="BO48" s="121"/>
      <c r="BP48" s="121"/>
      <c r="BQ48" s="121"/>
      <c r="BR48" s="121"/>
    </row>
    <row r="49" spans="1:70" ht="30" customHeight="1">
      <c r="A49" s="617" t="s">
        <v>126</v>
      </c>
      <c r="B49" s="723" t="s">
        <v>402</v>
      </c>
      <c r="C49" s="723"/>
      <c r="D49" s="723"/>
      <c r="E49" s="723"/>
      <c r="F49" s="723"/>
      <c r="G49" s="723"/>
      <c r="H49" s="723"/>
      <c r="I49" s="723"/>
      <c r="J49" s="723"/>
      <c r="K49" s="723"/>
      <c r="L49" s="723"/>
      <c r="M49" s="723"/>
      <c r="N49" s="723"/>
      <c r="O49" s="723"/>
      <c r="P49" s="723"/>
      <c r="Q49" s="723"/>
      <c r="R49" s="723"/>
      <c r="S49" s="723"/>
      <c r="T49" s="723"/>
      <c r="U49" s="723"/>
      <c r="V49" s="723"/>
      <c r="W49" s="723"/>
      <c r="X49" s="723"/>
      <c r="Y49" s="723"/>
      <c r="Z49" s="723"/>
      <c r="AA49" s="723"/>
      <c r="AB49" s="121"/>
      <c r="AC49" s="121"/>
      <c r="AD49" s="121"/>
      <c r="AE49" s="121"/>
      <c r="AF49" s="121"/>
      <c r="AG49" s="121"/>
      <c r="AH49" s="121"/>
      <c r="AI49" s="121"/>
      <c r="AJ49" s="121"/>
      <c r="AK49" s="121"/>
      <c r="AL49" s="121"/>
      <c r="AM49" s="121"/>
      <c r="AN49" s="121"/>
      <c r="AO49" s="121"/>
      <c r="AP49" s="121"/>
      <c r="AQ49" s="121"/>
      <c r="AR49" s="121"/>
      <c r="AS49" s="121"/>
      <c r="AT49" s="121"/>
      <c r="AU49" s="121"/>
      <c r="AV49" s="121"/>
      <c r="AW49" s="121"/>
      <c r="AX49" s="121"/>
      <c r="AY49" s="121"/>
      <c r="AZ49" s="121"/>
      <c r="BA49" s="121"/>
      <c r="BB49" s="121"/>
      <c r="BC49" s="121"/>
      <c r="BD49" s="121"/>
      <c r="BE49" s="121"/>
      <c r="BF49" s="121"/>
      <c r="BG49" s="121"/>
      <c r="BH49" s="121"/>
      <c r="BI49" s="121"/>
      <c r="BJ49" s="121"/>
      <c r="BK49" s="121"/>
      <c r="BL49" s="121"/>
      <c r="BM49" s="121"/>
      <c r="BN49" s="121"/>
      <c r="BO49" s="121"/>
      <c r="BP49" s="121"/>
      <c r="BQ49" s="121"/>
      <c r="BR49" s="121"/>
    </row>
    <row r="50" spans="1:70" ht="15" customHeight="1">
      <c r="A50" s="617" t="s">
        <v>127</v>
      </c>
      <c r="B50" s="723" t="s">
        <v>403</v>
      </c>
      <c r="C50" s="723"/>
      <c r="D50" s="723"/>
      <c r="E50" s="723"/>
      <c r="F50" s="723"/>
      <c r="G50" s="723"/>
      <c r="H50" s="723"/>
      <c r="I50" s="723"/>
      <c r="J50" s="723"/>
      <c r="K50" s="723"/>
      <c r="L50" s="723"/>
      <c r="M50" s="723"/>
      <c r="N50" s="723"/>
      <c r="O50" s="723"/>
      <c r="P50" s="723"/>
      <c r="Q50" s="723"/>
      <c r="R50" s="723"/>
      <c r="S50" s="723"/>
      <c r="T50" s="723"/>
      <c r="U50" s="723"/>
      <c r="V50" s="723"/>
      <c r="W50" s="723"/>
      <c r="X50" s="723"/>
      <c r="Y50" s="723"/>
      <c r="Z50" s="723"/>
      <c r="AA50" s="723"/>
      <c r="AB50" s="121"/>
      <c r="AC50" s="121"/>
      <c r="AD50" s="121"/>
      <c r="AE50" s="121"/>
      <c r="AF50" s="121"/>
      <c r="AG50" s="121"/>
      <c r="AH50" s="121"/>
      <c r="AI50" s="121"/>
      <c r="AJ50" s="121"/>
      <c r="AK50" s="121"/>
      <c r="AL50" s="121"/>
      <c r="AM50" s="121"/>
      <c r="AN50" s="121"/>
      <c r="AO50" s="121"/>
      <c r="AP50" s="121"/>
      <c r="AQ50" s="121"/>
      <c r="AR50" s="121"/>
      <c r="AS50" s="121"/>
      <c r="AT50" s="121"/>
      <c r="AU50" s="121"/>
      <c r="AV50" s="121"/>
      <c r="AW50" s="121"/>
      <c r="AX50" s="121"/>
      <c r="AY50" s="121"/>
      <c r="AZ50" s="121"/>
      <c r="BA50" s="121"/>
      <c r="BB50" s="121"/>
      <c r="BC50" s="121"/>
      <c r="BD50" s="121"/>
      <c r="BE50" s="121"/>
      <c r="BF50" s="121"/>
      <c r="BG50" s="121"/>
      <c r="BH50" s="121"/>
      <c r="BI50" s="121"/>
      <c r="BJ50" s="121"/>
      <c r="BK50" s="121"/>
      <c r="BL50" s="121"/>
      <c r="BM50" s="121"/>
      <c r="BN50" s="121"/>
      <c r="BO50" s="121"/>
      <c r="BP50" s="121"/>
      <c r="BQ50" s="121"/>
      <c r="BR50" s="121"/>
    </row>
    <row r="51" spans="1:70" ht="15" customHeight="1">
      <c r="A51" s="617" t="s">
        <v>128</v>
      </c>
      <c r="B51" s="741" t="s">
        <v>160</v>
      </c>
      <c r="C51" s="741"/>
      <c r="D51" s="741"/>
      <c r="E51" s="741"/>
      <c r="F51" s="741"/>
      <c r="G51" s="741"/>
      <c r="H51" s="741"/>
      <c r="I51" s="741"/>
      <c r="J51" s="741"/>
      <c r="K51" s="741"/>
      <c r="L51" s="741"/>
      <c r="M51" s="741"/>
      <c r="N51" s="741"/>
      <c r="O51" s="741"/>
      <c r="P51" s="741"/>
      <c r="Q51" s="741"/>
      <c r="R51" s="741"/>
      <c r="S51" s="741"/>
      <c r="T51" s="741"/>
      <c r="U51" s="741"/>
      <c r="V51" s="741"/>
      <c r="W51" s="741"/>
      <c r="X51" s="741"/>
      <c r="Y51" s="741"/>
      <c r="Z51" s="741"/>
      <c r="AA51" s="741"/>
      <c r="AB51" s="121"/>
      <c r="AC51" s="134"/>
      <c r="AD51" s="134"/>
      <c r="AE51" s="134"/>
      <c r="AF51" s="134"/>
      <c r="AG51" s="134"/>
      <c r="AH51" s="134"/>
      <c r="AI51" s="134"/>
      <c r="AJ51" s="134"/>
      <c r="AK51" s="134"/>
      <c r="AL51" s="134"/>
      <c r="AM51" s="134"/>
      <c r="AN51" s="134"/>
      <c r="AO51" s="134"/>
      <c r="AP51" s="134"/>
      <c r="AQ51" s="134"/>
      <c r="AR51" s="134"/>
      <c r="AS51" s="134"/>
      <c r="AT51" s="134"/>
      <c r="AU51" s="134"/>
      <c r="AV51" s="134"/>
      <c r="AW51" s="134"/>
      <c r="AX51" s="134"/>
      <c r="AY51" s="134"/>
      <c r="AZ51" s="134"/>
      <c r="BA51" s="134"/>
      <c r="BB51" s="134"/>
      <c r="BC51" s="134"/>
      <c r="BD51" s="134"/>
      <c r="BE51" s="134"/>
      <c r="BF51" s="134"/>
      <c r="BG51" s="134"/>
      <c r="BH51" s="134"/>
      <c r="BI51" s="134"/>
      <c r="BJ51" s="134"/>
      <c r="BK51" s="134"/>
      <c r="BL51" s="134"/>
      <c r="BM51" s="134"/>
      <c r="BN51" s="134"/>
      <c r="BO51" s="134"/>
      <c r="BP51" s="134"/>
      <c r="BQ51" s="134"/>
      <c r="BR51" s="134"/>
    </row>
    <row r="58" spans="1:70" ht="15">
      <c r="A58"/>
      <c r="B58"/>
      <c r="C58"/>
      <c r="D58"/>
      <c r="E58"/>
      <c r="F58"/>
      <c r="G58"/>
      <c r="H58"/>
      <c r="I58"/>
      <c r="J58"/>
      <c r="K58"/>
      <c r="L58"/>
      <c r="M58"/>
      <c r="N58"/>
      <c r="O58"/>
      <c r="P58"/>
      <c r="Q58"/>
      <c r="R58"/>
      <c r="S58"/>
    </row>
    <row r="59" spans="1:70" ht="15">
      <c r="A59"/>
      <c r="B59"/>
      <c r="C59"/>
      <c r="D59"/>
      <c r="E59"/>
      <c r="F59"/>
      <c r="G59"/>
      <c r="H59"/>
      <c r="I59"/>
      <c r="J59"/>
      <c r="K59"/>
      <c r="L59"/>
      <c r="M59"/>
      <c r="N59"/>
      <c r="O59"/>
      <c r="P59"/>
      <c r="Q59"/>
      <c r="R59"/>
      <c r="S59"/>
    </row>
    <row r="60" spans="1:70" ht="15">
      <c r="A60"/>
      <c r="B60"/>
      <c r="C60"/>
      <c r="D60"/>
      <c r="E60"/>
      <c r="F60"/>
      <c r="G60"/>
      <c r="H60"/>
      <c r="I60"/>
      <c r="J60"/>
      <c r="K60"/>
      <c r="L60"/>
      <c r="M60"/>
      <c r="N60"/>
      <c r="O60"/>
      <c r="P60"/>
      <c r="Q60"/>
      <c r="R60"/>
      <c r="S60"/>
    </row>
    <row r="61" spans="1:70" ht="15">
      <c r="A61"/>
      <c r="B61"/>
      <c r="C61"/>
      <c r="D61"/>
      <c r="E61"/>
      <c r="F61"/>
      <c r="G61"/>
      <c r="H61"/>
      <c r="I61"/>
      <c r="J61"/>
      <c r="K61"/>
      <c r="L61"/>
      <c r="M61"/>
      <c r="N61"/>
      <c r="O61"/>
      <c r="P61"/>
      <c r="Q61"/>
      <c r="R61"/>
      <c r="S61"/>
    </row>
    <row r="62" spans="1:70" ht="15">
      <c r="A62"/>
      <c r="B62"/>
      <c r="C62"/>
      <c r="D62"/>
      <c r="E62"/>
      <c r="F62"/>
      <c r="G62"/>
      <c r="H62"/>
      <c r="I62"/>
      <c r="J62"/>
      <c r="K62"/>
      <c r="L62"/>
      <c r="M62"/>
      <c r="N62"/>
      <c r="O62"/>
      <c r="P62"/>
      <c r="Q62"/>
      <c r="R62"/>
      <c r="S62"/>
    </row>
    <row r="63" spans="1:70" ht="15">
      <c r="A63"/>
      <c r="B63"/>
      <c r="C63"/>
      <c r="D63"/>
      <c r="E63"/>
      <c r="F63"/>
      <c r="G63"/>
      <c r="H63"/>
      <c r="I63"/>
      <c r="J63"/>
      <c r="K63"/>
      <c r="L63"/>
      <c r="M63"/>
      <c r="N63"/>
      <c r="O63"/>
      <c r="P63"/>
      <c r="Q63"/>
      <c r="R63"/>
      <c r="S63"/>
    </row>
    <row r="64" spans="1:70" ht="15">
      <c r="A64"/>
      <c r="B64"/>
      <c r="C64"/>
      <c r="D64"/>
      <c r="E64"/>
      <c r="F64"/>
      <c r="G64"/>
      <c r="H64"/>
      <c r="I64"/>
      <c r="J64"/>
      <c r="K64"/>
      <c r="L64"/>
      <c r="M64"/>
      <c r="N64"/>
      <c r="O64"/>
      <c r="P64"/>
      <c r="Q64"/>
      <c r="R64"/>
      <c r="S64"/>
    </row>
    <row r="65" spans="1:19" ht="15">
      <c r="A65"/>
      <c r="B65"/>
      <c r="C65"/>
      <c r="D65"/>
      <c r="E65"/>
      <c r="F65"/>
      <c r="G65"/>
      <c r="H65"/>
      <c r="I65"/>
      <c r="J65"/>
      <c r="K65"/>
      <c r="L65"/>
      <c r="M65"/>
      <c r="N65"/>
      <c r="O65"/>
      <c r="P65"/>
      <c r="Q65"/>
      <c r="R65"/>
      <c r="S65"/>
    </row>
    <row r="66" spans="1:19" ht="15">
      <c r="A66"/>
      <c r="B66"/>
      <c r="C66"/>
      <c r="D66"/>
      <c r="E66"/>
      <c r="F66"/>
      <c r="G66"/>
      <c r="H66"/>
      <c r="I66"/>
      <c r="J66"/>
      <c r="K66"/>
      <c r="L66"/>
      <c r="M66"/>
      <c r="N66"/>
      <c r="O66"/>
      <c r="P66"/>
      <c r="Q66"/>
      <c r="R66"/>
      <c r="S66"/>
    </row>
    <row r="67" spans="1:19" ht="15">
      <c r="A67"/>
      <c r="B67"/>
      <c r="C67"/>
      <c r="D67"/>
      <c r="E67"/>
      <c r="F67"/>
      <c r="G67"/>
      <c r="H67"/>
      <c r="I67"/>
      <c r="J67"/>
      <c r="K67"/>
      <c r="L67"/>
      <c r="M67"/>
      <c r="N67"/>
      <c r="O67"/>
      <c r="P67"/>
      <c r="Q67"/>
      <c r="R67"/>
      <c r="S67"/>
    </row>
    <row r="68" spans="1:19" ht="15">
      <c r="A68"/>
      <c r="B68"/>
      <c r="C68"/>
      <c r="D68"/>
      <c r="E68"/>
      <c r="F68"/>
      <c r="G68"/>
      <c r="H68"/>
      <c r="I68"/>
      <c r="J68"/>
      <c r="K68"/>
      <c r="L68"/>
      <c r="M68"/>
      <c r="N68"/>
      <c r="O68"/>
      <c r="P68"/>
      <c r="Q68"/>
      <c r="R68"/>
      <c r="S68"/>
    </row>
    <row r="69" spans="1:19" ht="15">
      <c r="A69"/>
      <c r="B69"/>
      <c r="C69"/>
      <c r="D69"/>
      <c r="E69"/>
      <c r="F69"/>
      <c r="G69"/>
      <c r="H69"/>
      <c r="I69"/>
      <c r="J69"/>
      <c r="K69"/>
      <c r="L69"/>
      <c r="M69"/>
      <c r="N69"/>
      <c r="O69"/>
      <c r="P69"/>
      <c r="Q69"/>
      <c r="R69"/>
      <c r="S69"/>
    </row>
    <row r="70" spans="1:19" ht="15">
      <c r="A70"/>
      <c r="B70"/>
      <c r="C70"/>
      <c r="D70"/>
      <c r="E70"/>
      <c r="F70"/>
      <c r="G70"/>
      <c r="H70"/>
      <c r="I70"/>
      <c r="J70"/>
      <c r="K70"/>
      <c r="L70"/>
      <c r="M70"/>
      <c r="N70"/>
      <c r="O70"/>
      <c r="P70"/>
      <c r="Q70"/>
      <c r="R70"/>
      <c r="S70"/>
    </row>
    <row r="71" spans="1:19" ht="15">
      <c r="A71"/>
      <c r="B71"/>
      <c r="C71"/>
      <c r="D71"/>
      <c r="E71"/>
      <c r="F71"/>
      <c r="G71"/>
      <c r="H71"/>
      <c r="I71"/>
      <c r="J71"/>
      <c r="K71"/>
      <c r="L71"/>
      <c r="M71"/>
      <c r="N71"/>
      <c r="O71"/>
      <c r="P71"/>
      <c r="Q71"/>
      <c r="R71"/>
      <c r="S71"/>
    </row>
    <row r="72" spans="1:19" ht="15">
      <c r="A72"/>
      <c r="B72"/>
      <c r="C72"/>
      <c r="D72"/>
      <c r="E72"/>
      <c r="F72"/>
      <c r="G72"/>
      <c r="H72"/>
      <c r="I72"/>
      <c r="J72"/>
      <c r="K72"/>
      <c r="L72"/>
      <c r="M72"/>
      <c r="N72"/>
      <c r="O72"/>
      <c r="P72"/>
      <c r="Q72"/>
      <c r="R72"/>
      <c r="S72"/>
    </row>
    <row r="73" spans="1:19" ht="15">
      <c r="A73"/>
      <c r="B73"/>
      <c r="C73"/>
      <c r="D73"/>
      <c r="E73"/>
      <c r="F73"/>
      <c r="G73"/>
      <c r="H73"/>
      <c r="I73"/>
      <c r="J73"/>
      <c r="K73"/>
      <c r="L73"/>
      <c r="M73"/>
      <c r="N73"/>
      <c r="O73"/>
      <c r="P73"/>
      <c r="Q73"/>
      <c r="R73"/>
      <c r="S73"/>
    </row>
    <row r="74" spans="1:19" ht="15">
      <c r="A74"/>
      <c r="B74"/>
      <c r="C74"/>
      <c r="D74"/>
      <c r="E74"/>
      <c r="F74"/>
      <c r="G74"/>
      <c r="H74"/>
      <c r="I74"/>
      <c r="J74"/>
      <c r="K74"/>
      <c r="L74"/>
      <c r="M74"/>
      <c r="N74"/>
      <c r="O74"/>
      <c r="P74"/>
      <c r="Q74"/>
      <c r="R74"/>
      <c r="S74"/>
    </row>
    <row r="75" spans="1:19" ht="15">
      <c r="A75"/>
      <c r="B75"/>
      <c r="C75"/>
      <c r="D75"/>
      <c r="E75"/>
      <c r="F75"/>
      <c r="G75"/>
      <c r="H75"/>
      <c r="I75"/>
      <c r="J75"/>
      <c r="K75"/>
      <c r="L75"/>
      <c r="M75"/>
      <c r="N75"/>
      <c r="O75"/>
      <c r="P75"/>
      <c r="Q75"/>
      <c r="R75"/>
      <c r="S75"/>
    </row>
    <row r="76" spans="1:19" ht="15">
      <c r="A76"/>
      <c r="B76"/>
      <c r="C76"/>
      <c r="D76"/>
      <c r="E76"/>
      <c r="F76"/>
      <c r="G76"/>
      <c r="H76"/>
      <c r="I76"/>
      <c r="J76"/>
      <c r="K76"/>
      <c r="L76"/>
      <c r="M76"/>
      <c r="N76"/>
      <c r="O76"/>
      <c r="P76"/>
      <c r="Q76"/>
      <c r="R76"/>
      <c r="S76"/>
    </row>
    <row r="77" spans="1:19" ht="15">
      <c r="A77"/>
      <c r="B77"/>
      <c r="C77"/>
      <c r="D77"/>
      <c r="E77"/>
      <c r="F77"/>
      <c r="G77"/>
      <c r="H77"/>
      <c r="I77"/>
      <c r="J77"/>
      <c r="K77"/>
      <c r="L77"/>
      <c r="M77"/>
      <c r="N77"/>
      <c r="O77"/>
      <c r="P77"/>
      <c r="Q77"/>
      <c r="R77"/>
      <c r="S77"/>
    </row>
    <row r="78" spans="1:19" ht="15">
      <c r="A78"/>
      <c r="B78"/>
      <c r="C78"/>
      <c r="D78"/>
      <c r="E78"/>
      <c r="F78"/>
      <c r="G78"/>
      <c r="H78"/>
      <c r="I78"/>
      <c r="J78"/>
      <c r="K78"/>
      <c r="L78"/>
      <c r="M78"/>
      <c r="N78"/>
      <c r="O78"/>
      <c r="P78"/>
      <c r="Q78"/>
      <c r="R78"/>
      <c r="S78"/>
    </row>
    <row r="79" spans="1:19" ht="15">
      <c r="A79"/>
      <c r="B79"/>
      <c r="C79"/>
      <c r="D79"/>
      <c r="E79"/>
      <c r="F79"/>
      <c r="G79"/>
      <c r="H79"/>
      <c r="I79"/>
      <c r="J79"/>
      <c r="K79"/>
      <c r="L79"/>
      <c r="M79"/>
      <c r="N79"/>
      <c r="O79"/>
      <c r="P79"/>
      <c r="Q79"/>
      <c r="R79"/>
      <c r="S79"/>
    </row>
    <row r="80" spans="1:19" ht="15">
      <c r="A80"/>
      <c r="B80"/>
      <c r="C80"/>
      <c r="D80"/>
      <c r="E80"/>
      <c r="F80"/>
      <c r="G80"/>
      <c r="H80"/>
      <c r="I80"/>
      <c r="J80"/>
      <c r="K80"/>
      <c r="L80"/>
      <c r="M80"/>
      <c r="N80"/>
      <c r="O80"/>
      <c r="P80"/>
      <c r="Q80"/>
      <c r="R80"/>
      <c r="S80"/>
    </row>
    <row r="81" spans="1:19" ht="15">
      <c r="A81"/>
      <c r="B81"/>
      <c r="C81"/>
      <c r="D81"/>
      <c r="E81"/>
      <c r="F81"/>
      <c r="G81"/>
      <c r="H81"/>
      <c r="I81"/>
      <c r="J81"/>
      <c r="K81"/>
      <c r="L81"/>
      <c r="M81"/>
      <c r="N81"/>
      <c r="O81"/>
      <c r="P81"/>
      <c r="Q81"/>
      <c r="R81"/>
      <c r="S81"/>
    </row>
    <row r="82" spans="1:19" ht="15">
      <c r="A82"/>
      <c r="B82"/>
      <c r="C82"/>
      <c r="D82"/>
      <c r="E82"/>
      <c r="F82"/>
      <c r="G82"/>
      <c r="H82"/>
      <c r="I82"/>
      <c r="J82"/>
      <c r="K82"/>
      <c r="L82"/>
      <c r="M82"/>
      <c r="N82"/>
      <c r="O82"/>
      <c r="P82"/>
      <c r="Q82"/>
      <c r="R82"/>
      <c r="S82"/>
    </row>
    <row r="83" spans="1:19" ht="15">
      <c r="A83"/>
      <c r="B83"/>
      <c r="C83"/>
      <c r="D83"/>
      <c r="E83"/>
      <c r="F83"/>
      <c r="G83"/>
      <c r="H83"/>
      <c r="I83"/>
      <c r="J83"/>
      <c r="K83"/>
      <c r="L83"/>
      <c r="M83"/>
      <c r="N83"/>
      <c r="O83"/>
      <c r="P83"/>
      <c r="Q83"/>
      <c r="R83"/>
      <c r="S83"/>
    </row>
  </sheetData>
  <sheetProtection formatCells="0"/>
  <mergeCells count="42">
    <mergeCell ref="B41:G41"/>
    <mergeCell ref="B33:G33"/>
    <mergeCell ref="B34:G34"/>
    <mergeCell ref="B36:G36"/>
    <mergeCell ref="B37:G37"/>
    <mergeCell ref="B38:G38"/>
    <mergeCell ref="B39:G39"/>
    <mergeCell ref="B18:G18"/>
    <mergeCell ref="B26:G26"/>
    <mergeCell ref="B32:G32"/>
    <mergeCell ref="A24:G24"/>
    <mergeCell ref="B27:G27"/>
    <mergeCell ref="B28:G28"/>
    <mergeCell ref="B29:G29"/>
    <mergeCell ref="B31:G31"/>
    <mergeCell ref="B21:G21"/>
    <mergeCell ref="B22:G22"/>
    <mergeCell ref="B19:G19"/>
    <mergeCell ref="B20:G20"/>
    <mergeCell ref="B12:G12"/>
    <mergeCell ref="B15:G15"/>
    <mergeCell ref="R3:S3"/>
    <mergeCell ref="B8:G8"/>
    <mergeCell ref="B6:G6"/>
    <mergeCell ref="B7:G7"/>
    <mergeCell ref="B9:G9"/>
    <mergeCell ref="B1:V1"/>
    <mergeCell ref="W1:AA1"/>
    <mergeCell ref="B51:AA51"/>
    <mergeCell ref="B46:AA46"/>
    <mergeCell ref="B47:AA47"/>
    <mergeCell ref="B48:AA48"/>
    <mergeCell ref="B49:AA49"/>
    <mergeCell ref="B50:AA50"/>
    <mergeCell ref="B16:G16"/>
    <mergeCell ref="B17:G17"/>
    <mergeCell ref="Z3:AA3"/>
    <mergeCell ref="A4:G4"/>
    <mergeCell ref="A5:G5"/>
    <mergeCell ref="B14:G14"/>
    <mergeCell ref="B10:G10"/>
    <mergeCell ref="B11:G11"/>
  </mergeCells>
  <pageMargins left="0.15" right="0.15" top="0.15" bottom="0.15" header="0" footer="0.15"/>
  <pageSetup scale="60"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845D44-70DF-4774-878B-C755B783A928}">
  <sheetPr>
    <pageSetUpPr fitToPage="1"/>
  </sheetPr>
  <dimension ref="A1:BR57"/>
  <sheetViews>
    <sheetView zoomScale="90" zoomScaleNormal="90" workbookViewId="0"/>
  </sheetViews>
  <sheetFormatPr defaultColWidth="9.140625" defaultRowHeight="14.25"/>
  <cols>
    <col min="1" max="1" width="4.140625" style="548" customWidth="1"/>
    <col min="2" max="6" width="4.140625" style="3" customWidth="1"/>
    <col min="7" max="7" width="48.5703125" style="3" customWidth="1"/>
    <col min="8" max="12" width="10.7109375" style="3" customWidth="1"/>
    <col min="13" max="15" width="10.7109375" style="122" customWidth="1"/>
    <col min="16" max="17" width="0.85546875" style="3" customWidth="1"/>
    <col min="18" max="18" width="10.7109375" style="3" customWidth="1"/>
    <col min="19" max="19" width="8.85546875" style="317" bestFit="1" customWidth="1"/>
    <col min="20" max="21" width="0.85546875" style="3" customWidth="1"/>
    <col min="22" max="22" width="11.5703125" style="3" bestFit="1" customWidth="1"/>
    <col min="23" max="23" width="11.5703125" style="3" customWidth="1"/>
    <col min="24" max="25" width="0.85546875" style="3" customWidth="1"/>
    <col min="26" max="26" width="10.7109375" style="3" customWidth="1"/>
    <col min="27" max="27" width="8.85546875" style="317" bestFit="1" customWidth="1"/>
    <col min="28" max="28" width="4.140625" style="3" customWidth="1"/>
    <col min="29" max="16384" width="9.140625" style="3"/>
  </cols>
  <sheetData>
    <row r="1" spans="1:33" s="339" customFormat="1" ht="39.950000000000003" customHeight="1" thickBot="1">
      <c r="A1" s="608"/>
      <c r="B1" s="719" t="s">
        <v>432</v>
      </c>
      <c r="C1" s="719"/>
      <c r="D1" s="719"/>
      <c r="E1" s="719"/>
      <c r="F1" s="719"/>
      <c r="G1" s="719"/>
      <c r="H1" s="719"/>
      <c r="I1" s="719"/>
      <c r="J1" s="719"/>
      <c r="K1" s="719"/>
      <c r="L1" s="719"/>
      <c r="M1" s="719"/>
      <c r="N1" s="719"/>
      <c r="O1" s="719"/>
      <c r="P1" s="719"/>
      <c r="Q1" s="719"/>
      <c r="R1" s="719"/>
      <c r="S1" s="719"/>
      <c r="T1" s="719"/>
      <c r="U1" s="719"/>
      <c r="V1" s="719"/>
      <c r="W1" s="708" t="s">
        <v>338</v>
      </c>
      <c r="X1" s="708"/>
      <c r="Y1" s="708"/>
      <c r="Z1" s="708"/>
      <c r="AA1" s="708"/>
      <c r="AB1" s="335"/>
    </row>
    <row r="2" spans="1:33" s="329" customFormat="1" ht="15">
      <c r="A2" s="548"/>
      <c r="B2" s="3"/>
      <c r="C2" s="3"/>
      <c r="D2" s="3"/>
      <c r="E2" s="3"/>
      <c r="F2" s="3"/>
      <c r="G2" s="3"/>
      <c r="M2" s="353"/>
      <c r="N2" s="353"/>
      <c r="O2" s="353"/>
      <c r="S2" s="354"/>
      <c r="AA2" s="354"/>
      <c r="AB2" s="335"/>
    </row>
    <row r="3" spans="1:33" s="329" customFormat="1" ht="15">
      <c r="A3" s="548"/>
      <c r="B3" s="3"/>
      <c r="C3" s="3"/>
      <c r="D3" s="3"/>
      <c r="E3" s="3"/>
      <c r="F3" s="3"/>
      <c r="G3" s="3"/>
      <c r="H3" s="405"/>
      <c r="I3" s="405"/>
      <c r="J3" s="405"/>
      <c r="K3" s="405"/>
      <c r="L3" s="405"/>
      <c r="M3" s="406"/>
      <c r="N3" s="406"/>
      <c r="O3" s="406"/>
      <c r="P3" s="370"/>
      <c r="Q3" s="330"/>
      <c r="R3" s="721" t="s">
        <v>482</v>
      </c>
      <c r="S3" s="721"/>
      <c r="T3" s="407"/>
      <c r="U3" s="330"/>
      <c r="V3" s="405"/>
      <c r="W3" s="405"/>
      <c r="X3" s="370"/>
      <c r="Y3" s="330"/>
      <c r="Z3" s="721" t="s">
        <v>68</v>
      </c>
      <c r="AA3" s="721"/>
      <c r="AB3" s="335"/>
    </row>
    <row r="4" spans="1:33" s="329" customFormat="1" ht="30" customHeight="1">
      <c r="A4" s="720"/>
      <c r="B4" s="720"/>
      <c r="C4" s="720"/>
      <c r="D4" s="720"/>
      <c r="E4" s="720"/>
      <c r="F4" s="720"/>
      <c r="G4" s="720"/>
      <c r="H4" s="337" t="s">
        <v>474</v>
      </c>
      <c r="I4" s="336" t="s">
        <v>476</v>
      </c>
      <c r="J4" s="336" t="s">
        <v>477</v>
      </c>
      <c r="K4" s="336" t="s">
        <v>478</v>
      </c>
      <c r="L4" s="337" t="s">
        <v>475</v>
      </c>
      <c r="M4" s="336" t="s">
        <v>479</v>
      </c>
      <c r="N4" s="336" t="s">
        <v>480</v>
      </c>
      <c r="O4" s="336" t="s">
        <v>481</v>
      </c>
      <c r="P4" s="356"/>
      <c r="Q4" s="330"/>
      <c r="R4" s="336" t="s">
        <v>66</v>
      </c>
      <c r="S4" s="336" t="s">
        <v>67</v>
      </c>
      <c r="T4" s="407"/>
      <c r="U4" s="330"/>
      <c r="V4" s="336" t="s">
        <v>483</v>
      </c>
      <c r="W4" s="336" t="s">
        <v>484</v>
      </c>
      <c r="X4" s="356"/>
      <c r="Y4" s="330"/>
      <c r="Z4" s="336" t="s">
        <v>66</v>
      </c>
      <c r="AA4" s="336" t="s">
        <v>67</v>
      </c>
      <c r="AB4" s="335"/>
    </row>
    <row r="5" spans="1:33" ht="15" customHeight="1">
      <c r="A5" s="744" t="s">
        <v>133</v>
      </c>
      <c r="B5" s="744"/>
      <c r="C5" s="744"/>
      <c r="D5" s="744"/>
      <c r="E5" s="744"/>
      <c r="F5" s="744"/>
      <c r="G5" s="744"/>
      <c r="H5" s="6"/>
      <c r="I5" s="7"/>
      <c r="J5" s="7"/>
      <c r="K5" s="7"/>
      <c r="L5" s="6"/>
      <c r="M5" s="7"/>
      <c r="N5" s="7"/>
      <c r="O5" s="7"/>
      <c r="P5" s="110"/>
      <c r="Q5" s="4"/>
      <c r="R5" s="7"/>
      <c r="S5" s="318"/>
      <c r="T5" s="124"/>
      <c r="U5" s="4"/>
      <c r="V5" s="7"/>
      <c r="W5" s="7"/>
      <c r="X5" s="110"/>
      <c r="Y5" s="4"/>
      <c r="Z5" s="7"/>
      <c r="AA5" s="318"/>
      <c r="AB5"/>
    </row>
    <row r="6" spans="1:33" ht="15">
      <c r="A6" s="618"/>
      <c r="B6" s="4"/>
      <c r="C6" s="4"/>
      <c r="D6" s="4"/>
      <c r="E6" s="4"/>
      <c r="F6" s="4"/>
      <c r="G6" s="4"/>
      <c r="H6" s="136"/>
      <c r="I6" s="135"/>
      <c r="J6" s="135"/>
      <c r="K6" s="135"/>
      <c r="L6" s="136"/>
      <c r="M6" s="137"/>
      <c r="N6" s="137"/>
      <c r="O6" s="137"/>
      <c r="P6" s="110"/>
      <c r="Q6" s="4"/>
      <c r="R6" s="135"/>
      <c r="S6" s="327"/>
      <c r="T6" s="138"/>
      <c r="U6" s="135"/>
      <c r="V6" s="135"/>
      <c r="W6" s="135"/>
      <c r="X6" s="110"/>
      <c r="Y6" s="4"/>
      <c r="Z6" s="135"/>
      <c r="AA6" s="327"/>
      <c r="AB6"/>
    </row>
    <row r="7" spans="1:33" ht="15" customHeight="1">
      <c r="A7" s="618"/>
      <c r="B7" s="710" t="s">
        <v>340</v>
      </c>
      <c r="C7" s="710"/>
      <c r="D7" s="710"/>
      <c r="E7" s="710"/>
      <c r="F7" s="710"/>
      <c r="G7" s="710"/>
      <c r="H7" s="117"/>
      <c r="I7" s="116"/>
      <c r="J7" s="116"/>
      <c r="K7" s="116"/>
      <c r="L7" s="117"/>
      <c r="M7" s="116"/>
      <c r="N7" s="116"/>
      <c r="O7" s="116"/>
      <c r="P7" s="118"/>
      <c r="Q7" s="109"/>
      <c r="R7" s="116"/>
      <c r="S7" s="313"/>
      <c r="T7" s="114"/>
      <c r="U7" s="109"/>
      <c r="V7" s="116"/>
      <c r="W7" s="116"/>
      <c r="X7" s="118"/>
      <c r="Y7" s="109"/>
      <c r="Z7" s="116"/>
      <c r="AA7" s="313"/>
      <c r="AB7"/>
    </row>
    <row r="8" spans="1:33" s="395" customFormat="1" ht="15" customHeight="1">
      <c r="A8" s="618"/>
      <c r="B8" s="4"/>
      <c r="C8" s="710" t="s">
        <v>161</v>
      </c>
      <c r="D8" s="710"/>
      <c r="E8" s="710"/>
      <c r="F8" s="710"/>
      <c r="G8" s="710"/>
      <c r="H8" s="390">
        <v>1317.93</v>
      </c>
      <c r="I8" s="389">
        <v>1244.0060000000001</v>
      </c>
      <c r="J8" s="389">
        <v>1298.3910000000001</v>
      </c>
      <c r="K8" s="389">
        <v>1323.0260000000001</v>
      </c>
      <c r="L8" s="390">
        <v>1460.242</v>
      </c>
      <c r="M8" s="389"/>
      <c r="N8" s="389"/>
      <c r="O8" s="389"/>
      <c r="P8" s="428"/>
      <c r="Q8" s="392"/>
      <c r="R8" s="389">
        <v>142.3119999999999</v>
      </c>
      <c r="S8" s="573">
        <v>0.10798145576775693</v>
      </c>
      <c r="T8" s="393"/>
      <c r="U8" s="392"/>
      <c r="V8" s="389">
        <v>1317.93</v>
      </c>
      <c r="W8" s="389">
        <v>1460.242</v>
      </c>
      <c r="X8" s="428"/>
      <c r="Y8" s="392"/>
      <c r="Z8" s="389">
        <v>142.3119999999999</v>
      </c>
      <c r="AA8" s="573">
        <v>0.10798145576775693</v>
      </c>
      <c r="AB8" s="394"/>
    </row>
    <row r="9" spans="1:33" s="435" customFormat="1" ht="15" customHeight="1">
      <c r="A9" s="618"/>
      <c r="B9" s="4"/>
      <c r="C9" s="710" t="s">
        <v>162</v>
      </c>
      <c r="D9" s="710"/>
      <c r="E9" s="710"/>
      <c r="F9" s="710"/>
      <c r="G9" s="710"/>
      <c r="H9" s="430">
        <v>220.70599999999999</v>
      </c>
      <c r="I9" s="429">
        <v>168.47300000000001</v>
      </c>
      <c r="J9" s="429">
        <v>185.72</v>
      </c>
      <c r="K9" s="429">
        <v>212.87700000000001</v>
      </c>
      <c r="L9" s="430">
        <v>235.18600000000001</v>
      </c>
      <c r="M9" s="429"/>
      <c r="N9" s="429"/>
      <c r="O9" s="429"/>
      <c r="P9" s="431"/>
      <c r="Q9" s="432"/>
      <c r="R9" s="429">
        <v>14.480000000000018</v>
      </c>
      <c r="S9" s="575">
        <v>6.5607640934093409E-2</v>
      </c>
      <c r="T9" s="433"/>
      <c r="U9" s="432"/>
      <c r="V9" s="429">
        <v>220.70599999999999</v>
      </c>
      <c r="W9" s="429">
        <v>235.18600000000001</v>
      </c>
      <c r="X9" s="431"/>
      <c r="Y9" s="432"/>
      <c r="Z9" s="429">
        <v>14.480000000000018</v>
      </c>
      <c r="AA9" s="575">
        <v>6.5607640934093409E-2</v>
      </c>
      <c r="AB9" s="434"/>
      <c r="AD9" s="395"/>
      <c r="AE9" s="395"/>
      <c r="AF9" s="395"/>
      <c r="AG9" s="395"/>
    </row>
    <row r="10" spans="1:33" s="435" customFormat="1" ht="15" customHeight="1">
      <c r="A10" s="618"/>
      <c r="B10" s="4"/>
      <c r="C10" s="710" t="s">
        <v>163</v>
      </c>
      <c r="D10" s="710"/>
      <c r="E10" s="710"/>
      <c r="F10" s="710"/>
      <c r="G10" s="710"/>
      <c r="H10" s="430">
        <v>71.090999999999994</v>
      </c>
      <c r="I10" s="429">
        <v>93.03</v>
      </c>
      <c r="J10" s="429">
        <v>72.668000000000006</v>
      </c>
      <c r="K10" s="429">
        <v>70.209999999999994</v>
      </c>
      <c r="L10" s="430">
        <v>77.247</v>
      </c>
      <c r="M10" s="429"/>
      <c r="N10" s="429"/>
      <c r="O10" s="429"/>
      <c r="P10" s="431"/>
      <c r="Q10" s="432"/>
      <c r="R10" s="429">
        <v>6.1560000000000059</v>
      </c>
      <c r="S10" s="575">
        <v>8.6593239650588766E-2</v>
      </c>
      <c r="T10" s="433"/>
      <c r="U10" s="432"/>
      <c r="V10" s="429">
        <v>71.090999999999994</v>
      </c>
      <c r="W10" s="429">
        <v>77.247</v>
      </c>
      <c r="X10" s="431"/>
      <c r="Y10" s="432"/>
      <c r="Z10" s="429">
        <v>6.1560000000000059</v>
      </c>
      <c r="AA10" s="575">
        <v>8.6593239650588766E-2</v>
      </c>
      <c r="AB10" s="434"/>
      <c r="AD10" s="395"/>
      <c r="AE10" s="395"/>
      <c r="AF10" s="395"/>
      <c r="AG10" s="395"/>
    </row>
    <row r="11" spans="1:33" s="435" customFormat="1" ht="15">
      <c r="A11" s="618"/>
      <c r="B11" s="4"/>
      <c r="C11" s="710" t="s">
        <v>164</v>
      </c>
      <c r="D11" s="710"/>
      <c r="E11" s="710"/>
      <c r="F11" s="710"/>
      <c r="G11" s="710"/>
      <c r="H11" s="430">
        <v>1038.864</v>
      </c>
      <c r="I11" s="429">
        <v>1178.6500000000001</v>
      </c>
      <c r="J11" s="429">
        <v>1180.6210000000001</v>
      </c>
      <c r="K11" s="429">
        <v>1375.2660000000001</v>
      </c>
      <c r="L11" s="430">
        <v>1383.5550000000001</v>
      </c>
      <c r="M11" s="429"/>
      <c r="N11" s="429"/>
      <c r="O11" s="429"/>
      <c r="P11" s="431"/>
      <c r="Q11" s="432"/>
      <c r="R11" s="429">
        <v>344.69100000000003</v>
      </c>
      <c r="S11" s="575">
        <v>0.33179607725361548</v>
      </c>
      <c r="T11" s="433"/>
      <c r="U11" s="432"/>
      <c r="V11" s="429">
        <v>1038.864</v>
      </c>
      <c r="W11" s="429">
        <v>1383.5550000000001</v>
      </c>
      <c r="X11" s="431"/>
      <c r="Y11" s="432"/>
      <c r="Z11" s="429">
        <v>344.69100000000003</v>
      </c>
      <c r="AA11" s="575">
        <v>0.33179607725361548</v>
      </c>
      <c r="AB11" s="434"/>
      <c r="AD11" s="395"/>
      <c r="AE11" s="395"/>
      <c r="AF11" s="395"/>
      <c r="AG11" s="395"/>
    </row>
    <row r="12" spans="1:33" s="435" customFormat="1" ht="15" customHeight="1">
      <c r="A12" s="618"/>
      <c r="B12" s="4"/>
      <c r="C12" s="4"/>
      <c r="D12" s="4"/>
      <c r="E12" s="710" t="s">
        <v>165</v>
      </c>
      <c r="F12" s="710"/>
      <c r="G12" s="710"/>
      <c r="H12" s="437">
        <v>2648.5909999999999</v>
      </c>
      <c r="I12" s="436">
        <v>2684.1590000000001</v>
      </c>
      <c r="J12" s="436">
        <v>2737.4</v>
      </c>
      <c r="K12" s="436">
        <v>2981.3789999999999</v>
      </c>
      <c r="L12" s="437">
        <v>3156.23</v>
      </c>
      <c r="M12" s="436"/>
      <c r="N12" s="436"/>
      <c r="O12" s="436"/>
      <c r="P12" s="431"/>
      <c r="Q12" s="432"/>
      <c r="R12" s="436">
        <v>507.63900000000012</v>
      </c>
      <c r="S12" s="551">
        <v>0.19166379407013018</v>
      </c>
      <c r="T12" s="433"/>
      <c r="U12" s="432"/>
      <c r="V12" s="436">
        <v>2648.5909999999999</v>
      </c>
      <c r="W12" s="436">
        <v>3156.23</v>
      </c>
      <c r="X12" s="431"/>
      <c r="Y12" s="432"/>
      <c r="Z12" s="436">
        <v>507.63900000000012</v>
      </c>
      <c r="AA12" s="551">
        <v>0.19166379407013018</v>
      </c>
      <c r="AB12" s="434"/>
      <c r="AD12" s="395"/>
      <c r="AE12" s="395"/>
      <c r="AF12" s="395"/>
      <c r="AG12" s="395"/>
    </row>
    <row r="13" spans="1:33" s="435" customFormat="1" ht="15" customHeight="1">
      <c r="A13" s="618"/>
      <c r="B13" s="4"/>
      <c r="C13" s="710" t="s">
        <v>166</v>
      </c>
      <c r="D13" s="710"/>
      <c r="E13" s="710"/>
      <c r="F13" s="710"/>
      <c r="G13" s="710"/>
      <c r="H13" s="430">
        <v>596.66600000000005</v>
      </c>
      <c r="I13" s="429">
        <v>634.08399999999995</v>
      </c>
      <c r="J13" s="429">
        <v>717.23099999999999</v>
      </c>
      <c r="K13" s="429">
        <v>822.505</v>
      </c>
      <c r="L13" s="430">
        <v>821.49300000000005</v>
      </c>
      <c r="M13" s="429"/>
      <c r="N13" s="429"/>
      <c r="O13" s="429"/>
      <c r="P13" s="431"/>
      <c r="Q13" s="432"/>
      <c r="R13" s="429">
        <v>224.827</v>
      </c>
      <c r="S13" s="573">
        <v>0.37680544894463563</v>
      </c>
      <c r="T13" s="433"/>
      <c r="U13" s="432"/>
      <c r="V13" s="429">
        <v>596.66600000000005</v>
      </c>
      <c r="W13" s="429">
        <v>821.49300000000005</v>
      </c>
      <c r="X13" s="431"/>
      <c r="Y13" s="432"/>
      <c r="Z13" s="429">
        <v>224.827</v>
      </c>
      <c r="AA13" s="575">
        <v>0.37680544894463563</v>
      </c>
      <c r="AB13" s="434"/>
      <c r="AD13" s="395"/>
      <c r="AE13" s="395"/>
      <c r="AF13" s="395"/>
      <c r="AG13" s="395"/>
    </row>
    <row r="14" spans="1:33" s="435" customFormat="1" ht="15" customHeight="1">
      <c r="A14" s="618"/>
      <c r="B14" s="4"/>
      <c r="C14" s="710" t="s">
        <v>167</v>
      </c>
      <c r="D14" s="710"/>
      <c r="E14" s="710"/>
      <c r="F14" s="710"/>
      <c r="G14" s="710"/>
      <c r="H14" s="430">
        <v>296.37599999999998</v>
      </c>
      <c r="I14" s="429">
        <v>218.637</v>
      </c>
      <c r="J14" s="429">
        <v>244.70500000000001</v>
      </c>
      <c r="K14" s="429">
        <v>261.58499999999998</v>
      </c>
      <c r="L14" s="430">
        <v>313.76799999999997</v>
      </c>
      <c r="M14" s="429"/>
      <c r="N14" s="429"/>
      <c r="O14" s="429"/>
      <c r="P14" s="431"/>
      <c r="Q14" s="432"/>
      <c r="R14" s="429">
        <v>17.391999999999996</v>
      </c>
      <c r="S14" s="575">
        <v>5.8682214484303712E-2</v>
      </c>
      <c r="T14" s="433"/>
      <c r="U14" s="432"/>
      <c r="V14" s="429">
        <v>296.37599999999998</v>
      </c>
      <c r="W14" s="429">
        <v>313.76799999999997</v>
      </c>
      <c r="X14" s="431"/>
      <c r="Y14" s="432"/>
      <c r="Z14" s="429">
        <v>17.391999999999996</v>
      </c>
      <c r="AA14" s="575">
        <v>5.8682214484303712E-2</v>
      </c>
      <c r="AB14" s="434"/>
      <c r="AD14" s="395"/>
      <c r="AE14" s="395"/>
      <c r="AF14" s="395"/>
      <c r="AG14" s="395"/>
    </row>
    <row r="15" spans="1:33" s="435" customFormat="1" ht="15" customHeight="1">
      <c r="A15" s="618"/>
      <c r="B15" s="4"/>
      <c r="C15" s="710" t="s">
        <v>168</v>
      </c>
      <c r="D15" s="710"/>
      <c r="E15" s="710"/>
      <c r="F15" s="710"/>
      <c r="G15" s="710"/>
      <c r="H15" s="430">
        <v>17.716000000000001</v>
      </c>
      <c r="I15" s="429">
        <v>11.492000000000001</v>
      </c>
      <c r="J15" s="429">
        <v>12.574</v>
      </c>
      <c r="K15" s="429">
        <v>45.084000000000003</v>
      </c>
      <c r="L15" s="430">
        <v>40.271999999999998</v>
      </c>
      <c r="M15" s="429"/>
      <c r="N15" s="429"/>
      <c r="O15" s="429"/>
      <c r="P15" s="431"/>
      <c r="Q15" s="432"/>
      <c r="R15" s="429">
        <v>22.555999999999997</v>
      </c>
      <c r="S15" s="575">
        <v>1.2731993678031157</v>
      </c>
      <c r="T15" s="433"/>
      <c r="U15" s="432"/>
      <c r="V15" s="429">
        <v>17.716000000000001</v>
      </c>
      <c r="W15" s="429">
        <v>40.271999999999998</v>
      </c>
      <c r="X15" s="431"/>
      <c r="Y15" s="432"/>
      <c r="Z15" s="429">
        <v>22.555999999999997</v>
      </c>
      <c r="AA15" s="575">
        <v>1.2731993678031157</v>
      </c>
      <c r="AB15" s="434"/>
      <c r="AD15" s="395"/>
      <c r="AE15" s="395"/>
      <c r="AF15" s="395"/>
      <c r="AG15" s="395"/>
    </row>
    <row r="16" spans="1:33" s="395" customFormat="1" ht="15.75" thickBot="1">
      <c r="A16" s="618"/>
      <c r="B16" s="4"/>
      <c r="C16" s="4"/>
      <c r="D16" s="4"/>
      <c r="E16" s="710" t="s">
        <v>169</v>
      </c>
      <c r="F16" s="710"/>
      <c r="G16" s="710"/>
      <c r="H16" s="397">
        <v>3559.3489999999997</v>
      </c>
      <c r="I16" s="396">
        <v>3548.3720000000003</v>
      </c>
      <c r="J16" s="396">
        <v>3711.9100000000003</v>
      </c>
      <c r="K16" s="396">
        <v>4110.5529999999999</v>
      </c>
      <c r="L16" s="397">
        <v>4331.7629999999999</v>
      </c>
      <c r="M16" s="396"/>
      <c r="N16" s="396"/>
      <c r="O16" s="396"/>
      <c r="P16" s="428"/>
      <c r="Q16" s="392"/>
      <c r="R16" s="396">
        <v>772.41400000000021</v>
      </c>
      <c r="S16" s="552">
        <v>0.21700990827255218</v>
      </c>
      <c r="T16" s="393"/>
      <c r="U16" s="392"/>
      <c r="V16" s="396">
        <v>3559.3489999999997</v>
      </c>
      <c r="W16" s="396">
        <v>4331.7629999999999</v>
      </c>
      <c r="X16" s="428"/>
      <c r="Y16" s="392"/>
      <c r="Z16" s="396">
        <v>772.41400000000021</v>
      </c>
      <c r="AA16" s="552">
        <v>0.21700990827255218</v>
      </c>
      <c r="AB16" s="394"/>
    </row>
    <row r="17" spans="1:33" ht="15" customHeight="1" thickTop="1">
      <c r="A17" s="618"/>
      <c r="B17" s="4"/>
      <c r="C17" s="4"/>
      <c r="D17" s="4"/>
      <c r="E17" s="621"/>
      <c r="F17" s="4"/>
      <c r="G17" s="4"/>
      <c r="H17" s="140"/>
      <c r="I17" s="139"/>
      <c r="J17" s="139"/>
      <c r="K17" s="139"/>
      <c r="L17" s="140"/>
      <c r="M17" s="139"/>
      <c r="N17" s="139"/>
      <c r="O17" s="139"/>
      <c r="P17" s="132"/>
      <c r="Q17" s="126"/>
      <c r="R17" s="139"/>
      <c r="S17" s="549"/>
      <c r="T17" s="114"/>
      <c r="U17" s="109"/>
      <c r="V17" s="139"/>
      <c r="W17" s="139"/>
      <c r="X17" s="132"/>
      <c r="Y17" s="126"/>
      <c r="Z17" s="139"/>
      <c r="AA17" s="549"/>
      <c r="AB17"/>
      <c r="AD17" s="395"/>
      <c r="AE17" s="395"/>
      <c r="AF17" s="395"/>
      <c r="AG17" s="395"/>
    </row>
    <row r="18" spans="1:33" s="395" customFormat="1" ht="15" customHeight="1">
      <c r="A18" s="618"/>
      <c r="B18" s="4"/>
      <c r="C18" s="710" t="s">
        <v>170</v>
      </c>
      <c r="D18" s="710"/>
      <c r="E18" s="710"/>
      <c r="F18" s="710"/>
      <c r="G18" s="710"/>
      <c r="H18" s="390">
        <v>517.08199999999999</v>
      </c>
      <c r="I18" s="389">
        <v>387.11</v>
      </c>
      <c r="J18" s="389">
        <v>430.42500000000001</v>
      </c>
      <c r="K18" s="389">
        <v>474.46199999999999</v>
      </c>
      <c r="L18" s="390">
        <v>548.95399999999995</v>
      </c>
      <c r="M18" s="389"/>
      <c r="N18" s="389"/>
      <c r="O18" s="389"/>
      <c r="P18" s="389"/>
      <c r="Q18" s="390"/>
      <c r="R18" s="389">
        <v>31.871999999999957</v>
      </c>
      <c r="S18" s="573">
        <v>6.1638192781802416E-2</v>
      </c>
      <c r="T18" s="393"/>
      <c r="U18" s="392"/>
      <c r="V18" s="389">
        <v>517.08199999999999</v>
      </c>
      <c r="W18" s="389">
        <v>548.95399999999995</v>
      </c>
      <c r="X18" s="428"/>
      <c r="Y18" s="392"/>
      <c r="Z18" s="389">
        <v>31.871999999999957</v>
      </c>
      <c r="AA18" s="573">
        <v>6.1638192781802416E-2</v>
      </c>
      <c r="AB18" s="394"/>
    </row>
    <row r="19" spans="1:33" s="435" customFormat="1" ht="15">
      <c r="A19" s="618"/>
      <c r="B19" s="4"/>
      <c r="C19" s="710" t="s">
        <v>168</v>
      </c>
      <c r="D19" s="710"/>
      <c r="E19" s="710"/>
      <c r="F19" s="710"/>
      <c r="G19" s="710"/>
      <c r="H19" s="430">
        <v>17.716000000000001</v>
      </c>
      <c r="I19" s="429">
        <v>11.492000000000001</v>
      </c>
      <c r="J19" s="429">
        <v>12.574</v>
      </c>
      <c r="K19" s="429">
        <v>45.084000000000003</v>
      </c>
      <c r="L19" s="430">
        <v>40.271999999999998</v>
      </c>
      <c r="M19" s="429"/>
      <c r="N19" s="429"/>
      <c r="O19" s="429"/>
      <c r="P19" s="431"/>
      <c r="Q19" s="432"/>
      <c r="R19" s="429">
        <v>22.555999999999997</v>
      </c>
      <c r="S19" s="575">
        <v>1.2731993678031157</v>
      </c>
      <c r="T19" s="433"/>
      <c r="U19" s="432"/>
      <c r="V19" s="429">
        <v>17.716000000000001</v>
      </c>
      <c r="W19" s="429">
        <v>40.271999999999998</v>
      </c>
      <c r="X19" s="431"/>
      <c r="Y19" s="432"/>
      <c r="Z19" s="429">
        <v>22.555999999999997</v>
      </c>
      <c r="AA19" s="575">
        <v>1.2731993678031157</v>
      </c>
      <c r="AB19" s="434"/>
      <c r="AD19" s="395"/>
      <c r="AE19" s="395"/>
      <c r="AF19" s="395"/>
      <c r="AG19" s="395"/>
    </row>
    <row r="20" spans="1:33" s="435" customFormat="1" ht="15" customHeight="1">
      <c r="A20" s="618"/>
      <c r="B20" s="4"/>
      <c r="C20" s="4"/>
      <c r="D20" s="710" t="s">
        <v>171</v>
      </c>
      <c r="E20" s="710"/>
      <c r="F20" s="710"/>
      <c r="G20" s="710"/>
      <c r="H20" s="437">
        <v>534.798</v>
      </c>
      <c r="I20" s="436">
        <v>398.60200000000003</v>
      </c>
      <c r="J20" s="436">
        <v>442.99900000000002</v>
      </c>
      <c r="K20" s="436">
        <v>519.54600000000005</v>
      </c>
      <c r="L20" s="437">
        <v>589.226</v>
      </c>
      <c r="M20" s="436"/>
      <c r="N20" s="436"/>
      <c r="O20" s="436"/>
      <c r="P20" s="431"/>
      <c r="Q20" s="432"/>
      <c r="R20" s="436">
        <v>54.427999999999997</v>
      </c>
      <c r="S20" s="551">
        <v>0.10177300588259491</v>
      </c>
      <c r="T20" s="433"/>
      <c r="U20" s="432"/>
      <c r="V20" s="436">
        <v>534.798</v>
      </c>
      <c r="W20" s="436">
        <v>589.226</v>
      </c>
      <c r="X20" s="431"/>
      <c r="Y20" s="432"/>
      <c r="Z20" s="436">
        <v>54.427999999999997</v>
      </c>
      <c r="AA20" s="551">
        <v>0.10177300588259491</v>
      </c>
      <c r="AB20" s="434"/>
      <c r="AD20" s="395"/>
      <c r="AE20" s="395"/>
      <c r="AF20" s="395"/>
      <c r="AG20" s="395"/>
    </row>
    <row r="21" spans="1:33" s="435" customFormat="1" ht="15" customHeight="1">
      <c r="A21" s="618"/>
      <c r="B21" s="4"/>
      <c r="C21" s="4"/>
      <c r="D21" s="710" t="s">
        <v>172</v>
      </c>
      <c r="E21" s="710"/>
      <c r="F21" s="710"/>
      <c r="G21" s="710"/>
      <c r="H21" s="430">
        <v>3024.5509999999995</v>
      </c>
      <c r="I21" s="429">
        <v>3149.7700000000004</v>
      </c>
      <c r="J21" s="429">
        <v>3268.9110000000001</v>
      </c>
      <c r="K21" s="429">
        <v>3591.0069999999996</v>
      </c>
      <c r="L21" s="430">
        <v>3742.5369999999998</v>
      </c>
      <c r="M21" s="429"/>
      <c r="N21" s="429"/>
      <c r="O21" s="429"/>
      <c r="P21" s="431"/>
      <c r="Q21" s="432"/>
      <c r="R21" s="429">
        <v>717.98600000000033</v>
      </c>
      <c r="S21" s="575">
        <v>0.23738597894365163</v>
      </c>
      <c r="T21" s="433"/>
      <c r="U21" s="432"/>
      <c r="V21" s="429">
        <v>3024.5509999999995</v>
      </c>
      <c r="W21" s="429">
        <v>3742.5369999999998</v>
      </c>
      <c r="X21" s="431"/>
      <c r="Y21" s="432"/>
      <c r="Z21" s="429">
        <v>717.98600000000033</v>
      </c>
      <c r="AA21" s="575">
        <v>0.23738597894365163</v>
      </c>
      <c r="AB21" s="434"/>
      <c r="AD21" s="395"/>
      <c r="AE21" s="395"/>
      <c r="AF21" s="395"/>
      <c r="AG21" s="395"/>
    </row>
    <row r="22" spans="1:33" s="395" customFormat="1" ht="15" customHeight="1" thickBot="1">
      <c r="A22" s="618"/>
      <c r="B22" s="4"/>
      <c r="C22" s="4"/>
      <c r="D22" s="4"/>
      <c r="E22" s="710" t="s">
        <v>169</v>
      </c>
      <c r="F22" s="710"/>
      <c r="G22" s="710"/>
      <c r="H22" s="397">
        <v>3559.3489999999997</v>
      </c>
      <c r="I22" s="396">
        <v>3548.3720000000003</v>
      </c>
      <c r="J22" s="396">
        <v>3711.9100000000003</v>
      </c>
      <c r="K22" s="396">
        <v>4110.5529999999999</v>
      </c>
      <c r="L22" s="397">
        <v>4331.7629999999999</v>
      </c>
      <c r="M22" s="396"/>
      <c r="N22" s="396"/>
      <c r="O22" s="396"/>
      <c r="P22" s="428"/>
      <c r="Q22" s="392"/>
      <c r="R22" s="396">
        <v>772.41400000000021</v>
      </c>
      <c r="S22" s="552">
        <v>0.21700990827255218</v>
      </c>
      <c r="T22" s="393"/>
      <c r="U22" s="392"/>
      <c r="V22" s="396">
        <v>3559.3489999999997</v>
      </c>
      <c r="W22" s="396">
        <v>4331.7629999999999</v>
      </c>
      <c r="X22" s="428"/>
      <c r="Y22" s="392"/>
      <c r="Z22" s="396">
        <v>772.41400000000021</v>
      </c>
      <c r="AA22" s="552">
        <v>0.21700990827255218</v>
      </c>
      <c r="AB22" s="394"/>
    </row>
    <row r="23" spans="1:33" ht="15" customHeight="1" thickTop="1">
      <c r="A23" s="618"/>
      <c r="B23" s="4"/>
      <c r="C23" s="4"/>
      <c r="D23" s="4"/>
      <c r="E23" s="4"/>
      <c r="F23" s="4"/>
      <c r="G23" s="4"/>
      <c r="H23" s="128"/>
      <c r="I23" s="32"/>
      <c r="J23" s="32"/>
      <c r="K23" s="32"/>
      <c r="L23" s="128"/>
      <c r="M23" s="32"/>
      <c r="N23" s="32"/>
      <c r="O23" s="32"/>
      <c r="P23" s="113"/>
      <c r="Q23" s="109"/>
      <c r="R23" s="32"/>
      <c r="S23" s="576"/>
      <c r="T23" s="114"/>
      <c r="U23" s="109"/>
      <c r="V23" s="32"/>
      <c r="W23" s="32"/>
      <c r="X23" s="113"/>
      <c r="Y23" s="109"/>
      <c r="Z23" s="32"/>
      <c r="AA23" s="576"/>
      <c r="AB23"/>
      <c r="AD23" s="395"/>
      <c r="AE23" s="395"/>
      <c r="AF23" s="395"/>
      <c r="AG23" s="395"/>
    </row>
    <row r="24" spans="1:33" s="290" customFormat="1" ht="15" customHeight="1">
      <c r="A24" s="618"/>
      <c r="B24" s="710" t="s">
        <v>173</v>
      </c>
      <c r="C24" s="710"/>
      <c r="D24" s="710"/>
      <c r="E24" s="710"/>
      <c r="F24" s="710"/>
      <c r="G24" s="710"/>
      <c r="H24" s="282">
        <v>112080.68000000001</v>
      </c>
      <c r="I24" s="281">
        <v>109907.61199999999</v>
      </c>
      <c r="J24" s="281">
        <v>120224.48899999999</v>
      </c>
      <c r="K24" s="281">
        <v>126793.30399999999</v>
      </c>
      <c r="L24" s="282">
        <v>128890.86199999999</v>
      </c>
      <c r="M24" s="281"/>
      <c r="N24" s="281"/>
      <c r="O24" s="281"/>
      <c r="P24" s="284"/>
      <c r="Q24" s="285"/>
      <c r="R24" s="281">
        <v>16810.181999999986</v>
      </c>
      <c r="S24" s="573">
        <v>0.14998286948294734</v>
      </c>
      <c r="T24" s="376"/>
      <c r="U24" s="285"/>
      <c r="V24" s="281">
        <v>112080.68000000001</v>
      </c>
      <c r="W24" s="281">
        <v>128890.86199999999</v>
      </c>
      <c r="X24" s="284"/>
      <c r="Y24" s="285"/>
      <c r="Z24" s="281">
        <v>16810.181999999986</v>
      </c>
      <c r="AA24" s="573">
        <v>0.14998286948294734</v>
      </c>
      <c r="AB24" s="289"/>
      <c r="AD24" s="395"/>
      <c r="AE24" s="395"/>
      <c r="AF24" s="395"/>
      <c r="AG24" s="395"/>
    </row>
    <row r="25" spans="1:33" s="312" customFormat="1" ht="15">
      <c r="A25" s="618"/>
      <c r="B25" s="4"/>
      <c r="C25" s="710" t="s">
        <v>174</v>
      </c>
      <c r="D25" s="710"/>
      <c r="E25" s="710"/>
      <c r="F25" s="710"/>
      <c r="G25" s="710"/>
      <c r="H25" s="306">
        <v>3559.348</v>
      </c>
      <c r="I25" s="305">
        <v>3548.37</v>
      </c>
      <c r="J25" s="305">
        <v>3711.91</v>
      </c>
      <c r="K25" s="305">
        <v>4110.5519999999997</v>
      </c>
      <c r="L25" s="306">
        <v>4331.7640000000001</v>
      </c>
      <c r="M25" s="305"/>
      <c r="N25" s="305"/>
      <c r="O25" s="305"/>
      <c r="P25" s="309"/>
      <c r="Q25" s="310"/>
      <c r="R25" s="305">
        <v>772.41600000000017</v>
      </c>
      <c r="S25" s="573">
        <v>0.21701053114222049</v>
      </c>
      <c r="T25" s="386"/>
      <c r="U25" s="310"/>
      <c r="V25" s="305">
        <v>3559.348</v>
      </c>
      <c r="W25" s="305">
        <v>4331.7640000000001</v>
      </c>
      <c r="X25" s="309"/>
      <c r="Y25" s="310"/>
      <c r="Z25" s="305">
        <v>772.41600000000017</v>
      </c>
      <c r="AA25" s="573">
        <v>0.21701053114222049</v>
      </c>
      <c r="AB25" s="311"/>
      <c r="AD25" s="395"/>
      <c r="AE25" s="395"/>
      <c r="AF25" s="395"/>
      <c r="AG25" s="395"/>
    </row>
    <row r="26" spans="1:33" s="312" customFormat="1" ht="15">
      <c r="A26" s="618"/>
      <c r="B26" s="4"/>
      <c r="C26" s="714" t="s">
        <v>175</v>
      </c>
      <c r="D26" s="710"/>
      <c r="E26" s="710"/>
      <c r="F26" s="710"/>
      <c r="G26" s="710"/>
      <c r="H26" s="306">
        <v>-3016.933</v>
      </c>
      <c r="I26" s="305">
        <v>-3061.8560000000002</v>
      </c>
      <c r="J26" s="305">
        <v>-3348.8960000000002</v>
      </c>
      <c r="K26" s="305">
        <v>-3785.7530000000002</v>
      </c>
      <c r="L26" s="306">
        <v>-3969.6350000000002</v>
      </c>
      <c r="M26" s="308"/>
      <c r="N26" s="308"/>
      <c r="O26" s="308"/>
      <c r="P26" s="309"/>
      <c r="Q26" s="310"/>
      <c r="R26" s="305">
        <v>-952.70200000000023</v>
      </c>
      <c r="S26" s="573">
        <v>-0.31578493788227985</v>
      </c>
      <c r="T26" s="386"/>
      <c r="U26" s="310"/>
      <c r="V26" s="305">
        <v>-3016.933</v>
      </c>
      <c r="W26" s="305">
        <v>-3969.6350000000002</v>
      </c>
      <c r="X26" s="309"/>
      <c r="Y26" s="310"/>
      <c r="Z26" s="305">
        <v>-952.70200000000023</v>
      </c>
      <c r="AA26" s="573">
        <v>-0.31578493788227985</v>
      </c>
      <c r="AB26" s="311"/>
      <c r="AD26" s="395"/>
      <c r="AE26" s="395"/>
      <c r="AF26" s="395"/>
      <c r="AG26" s="395"/>
    </row>
    <row r="27" spans="1:33" s="312" customFormat="1" ht="15">
      <c r="A27" s="618"/>
      <c r="B27" s="4"/>
      <c r="C27" s="4"/>
      <c r="D27" s="4"/>
      <c r="E27" s="710" t="s">
        <v>176</v>
      </c>
      <c r="F27" s="710"/>
      <c r="G27" s="710"/>
      <c r="H27" s="346">
        <v>542.41499999999996</v>
      </c>
      <c r="I27" s="345">
        <v>486.51399999999967</v>
      </c>
      <c r="J27" s="345">
        <v>363.01399999999967</v>
      </c>
      <c r="K27" s="345">
        <v>324.79899999999952</v>
      </c>
      <c r="L27" s="346">
        <v>362.12899999999991</v>
      </c>
      <c r="M27" s="345"/>
      <c r="N27" s="345"/>
      <c r="O27" s="345"/>
      <c r="P27" s="309"/>
      <c r="Q27" s="310"/>
      <c r="R27" s="345">
        <v>-180.28600000000006</v>
      </c>
      <c r="S27" s="577">
        <v>-0.33237650138731428</v>
      </c>
      <c r="T27" s="386"/>
      <c r="U27" s="310"/>
      <c r="V27" s="345">
        <v>542.41499999999996</v>
      </c>
      <c r="W27" s="345">
        <v>362.12899999999991</v>
      </c>
      <c r="X27" s="309"/>
      <c r="Y27" s="310"/>
      <c r="Z27" s="345">
        <v>-180.28600000000006</v>
      </c>
      <c r="AA27" s="577">
        <v>-0.33237650138731428</v>
      </c>
      <c r="AB27" s="311"/>
      <c r="AD27" s="395"/>
      <c r="AE27" s="395"/>
      <c r="AF27" s="395"/>
      <c r="AG27" s="395"/>
    </row>
    <row r="28" spans="1:33" s="312" customFormat="1" ht="15">
      <c r="A28" s="618"/>
      <c r="B28" s="4"/>
      <c r="C28" s="710" t="s">
        <v>146</v>
      </c>
      <c r="D28" s="710"/>
      <c r="E28" s="710"/>
      <c r="F28" s="710"/>
      <c r="G28" s="710"/>
      <c r="H28" s="306">
        <v>-12.02</v>
      </c>
      <c r="I28" s="305">
        <v>899.553</v>
      </c>
      <c r="J28" s="305">
        <v>-356.68799999999999</v>
      </c>
      <c r="K28" s="305">
        <v>290.10000000000002</v>
      </c>
      <c r="L28" s="306">
        <v>-351.42700000000002</v>
      </c>
      <c r="M28" s="305"/>
      <c r="N28" s="305"/>
      <c r="O28" s="305"/>
      <c r="P28" s="309"/>
      <c r="Q28" s="310"/>
      <c r="R28" s="305">
        <v>-339.40700000000004</v>
      </c>
      <c r="S28" s="573" t="s">
        <v>106</v>
      </c>
      <c r="T28" s="386"/>
      <c r="U28" s="310"/>
      <c r="V28" s="305">
        <v>-12.02</v>
      </c>
      <c r="W28" s="305">
        <v>-351.42700000000002</v>
      </c>
      <c r="X28" s="309"/>
      <c r="Y28" s="310"/>
      <c r="Z28" s="305">
        <v>-339.40700000000004</v>
      </c>
      <c r="AA28" s="573" t="s">
        <v>106</v>
      </c>
      <c r="AB28" s="311"/>
      <c r="AD28" s="395"/>
      <c r="AE28" s="395"/>
      <c r="AF28" s="395"/>
      <c r="AG28" s="395"/>
    </row>
    <row r="29" spans="1:33" s="312" customFormat="1" ht="15">
      <c r="A29" s="618"/>
      <c r="B29" s="4"/>
      <c r="C29" s="714" t="s">
        <v>177</v>
      </c>
      <c r="D29" s="710"/>
      <c r="E29" s="710"/>
      <c r="F29" s="710"/>
      <c r="G29" s="710"/>
      <c r="H29" s="306">
        <v>-2703.4630000000002</v>
      </c>
      <c r="I29" s="305">
        <v>8930.81</v>
      </c>
      <c r="J29" s="305">
        <v>6562.4889999999996</v>
      </c>
      <c r="K29" s="305">
        <v>1482.6590000000001</v>
      </c>
      <c r="L29" s="306">
        <v>-2139.5970000000002</v>
      </c>
      <c r="M29" s="308"/>
      <c r="N29" s="308"/>
      <c r="O29" s="308"/>
      <c r="P29" s="309"/>
      <c r="Q29" s="310"/>
      <c r="R29" s="305">
        <v>563.86599999999999</v>
      </c>
      <c r="S29" s="573">
        <v>0.20857174668194089</v>
      </c>
      <c r="T29" s="386"/>
      <c r="U29" s="310"/>
      <c r="V29" s="305">
        <v>-2703.4630000000002</v>
      </c>
      <c r="W29" s="305">
        <v>-2139.5970000000002</v>
      </c>
      <c r="X29" s="309"/>
      <c r="Y29" s="310"/>
      <c r="Z29" s="305">
        <v>563.86599999999999</v>
      </c>
      <c r="AA29" s="573">
        <v>0.20857174668194089</v>
      </c>
      <c r="AB29" s="311"/>
      <c r="AD29" s="395"/>
      <c r="AE29" s="395"/>
      <c r="AF29" s="395"/>
      <c r="AG29" s="395"/>
    </row>
    <row r="30" spans="1:33" s="290" customFormat="1" ht="15.75" thickBot="1">
      <c r="A30" s="618"/>
      <c r="B30" s="710" t="s">
        <v>178</v>
      </c>
      <c r="C30" s="710"/>
      <c r="D30" s="710"/>
      <c r="E30" s="710"/>
      <c r="F30" s="710"/>
      <c r="G30" s="710"/>
      <c r="H30" s="342">
        <v>109907.61200000001</v>
      </c>
      <c r="I30" s="341">
        <v>120224.48899999999</v>
      </c>
      <c r="J30" s="341">
        <v>126793.30399999999</v>
      </c>
      <c r="K30" s="341">
        <v>128890.86199999999</v>
      </c>
      <c r="L30" s="342">
        <v>126761.96699999999</v>
      </c>
      <c r="M30" s="341"/>
      <c r="N30" s="341"/>
      <c r="O30" s="341"/>
      <c r="P30" s="284"/>
      <c r="Q30" s="285"/>
      <c r="R30" s="341">
        <v>16854.354999999981</v>
      </c>
      <c r="S30" s="578">
        <v>0.15335020653528511</v>
      </c>
      <c r="T30" s="376"/>
      <c r="U30" s="285"/>
      <c r="V30" s="341">
        <v>109907.61200000001</v>
      </c>
      <c r="W30" s="341">
        <v>126761.96699999999</v>
      </c>
      <c r="X30" s="284"/>
      <c r="Y30" s="285"/>
      <c r="Z30" s="341">
        <v>16854.354999999981</v>
      </c>
      <c r="AA30" s="578">
        <v>0.15335020653528511</v>
      </c>
      <c r="AB30" s="289"/>
      <c r="AD30" s="395"/>
      <c r="AE30" s="395"/>
      <c r="AF30" s="395"/>
      <c r="AG30" s="395"/>
    </row>
    <row r="31" spans="1:33" s="316" customFormat="1" ht="15.75" thickTop="1">
      <c r="A31" s="618"/>
      <c r="B31" s="621"/>
      <c r="C31" s="710" t="s">
        <v>179</v>
      </c>
      <c r="D31" s="710"/>
      <c r="E31" s="710"/>
      <c r="F31" s="710"/>
      <c r="G31" s="710"/>
      <c r="H31" s="579">
        <v>1.9358019598025276E-2</v>
      </c>
      <c r="I31" s="573">
        <v>1.7706289533431032E-2</v>
      </c>
      <c r="J31" s="573">
        <v>1.2077872088106765E-2</v>
      </c>
      <c r="K31" s="573">
        <v>1.0246566332871949E-2</v>
      </c>
      <c r="L31" s="579">
        <v>1.1238314163807824E-2</v>
      </c>
      <c r="M31" s="573"/>
      <c r="N31" s="573"/>
      <c r="O31" s="573"/>
      <c r="P31" s="580"/>
      <c r="Q31" s="556"/>
      <c r="R31" s="573">
        <v>-8.1197054342174516E-3</v>
      </c>
      <c r="S31" s="577" t="s">
        <v>106</v>
      </c>
      <c r="T31" s="581"/>
      <c r="U31" s="556"/>
      <c r="V31" s="573">
        <v>1.9358019598025276E-2</v>
      </c>
      <c r="W31" s="573">
        <v>1.1238314163807824E-2</v>
      </c>
      <c r="X31" s="580"/>
      <c r="Y31" s="556"/>
      <c r="Z31" s="573">
        <v>-8.1197054342174516E-3</v>
      </c>
      <c r="AA31" s="577" t="s">
        <v>106</v>
      </c>
      <c r="AB31" s="326"/>
      <c r="AD31" s="395"/>
      <c r="AE31" s="395"/>
      <c r="AF31" s="395"/>
      <c r="AG31" s="395"/>
    </row>
    <row r="32" spans="1:33" ht="15">
      <c r="A32" s="618"/>
      <c r="B32" s="621"/>
      <c r="C32" s="621"/>
      <c r="D32" s="4"/>
      <c r="E32" s="621"/>
      <c r="F32" s="4"/>
      <c r="G32" s="4"/>
      <c r="H32" s="142"/>
      <c r="I32" s="141"/>
      <c r="J32" s="141"/>
      <c r="K32" s="141"/>
      <c r="L32" s="142"/>
      <c r="M32" s="141"/>
      <c r="N32" s="141"/>
      <c r="O32" s="141"/>
      <c r="P32" s="132"/>
      <c r="Q32" s="126"/>
      <c r="R32" s="141"/>
      <c r="S32" s="573"/>
      <c r="T32" s="114"/>
      <c r="U32" s="109"/>
      <c r="V32" s="141"/>
      <c r="W32" s="141"/>
      <c r="X32" s="132"/>
      <c r="Y32" s="126"/>
      <c r="Z32" s="141"/>
      <c r="AA32" s="573"/>
      <c r="AB32"/>
      <c r="AD32" s="395"/>
      <c r="AE32" s="395"/>
      <c r="AF32" s="395"/>
      <c r="AG32" s="395"/>
    </row>
    <row r="33" spans="1:33" ht="15">
      <c r="A33" s="618"/>
      <c r="B33" s="710" t="s">
        <v>341</v>
      </c>
      <c r="C33" s="710"/>
      <c r="D33" s="710"/>
      <c r="E33" s="710"/>
      <c r="F33" s="710"/>
      <c r="G33" s="710"/>
      <c r="H33" s="128"/>
      <c r="I33" s="32"/>
      <c r="J33" s="32"/>
      <c r="K33" s="32"/>
      <c r="L33" s="128"/>
      <c r="M33" s="32"/>
      <c r="N33" s="32"/>
      <c r="O33" s="32"/>
      <c r="P33" s="113"/>
      <c r="Q33" s="109"/>
      <c r="R33" s="32"/>
      <c r="S33" s="576"/>
      <c r="T33" s="114"/>
      <c r="U33" s="109"/>
      <c r="V33" s="32"/>
      <c r="W33" s="32"/>
      <c r="X33" s="113"/>
      <c r="Y33" s="109"/>
      <c r="Z33" s="32"/>
      <c r="AA33" s="576"/>
      <c r="AB33"/>
      <c r="AD33" s="395"/>
      <c r="AE33" s="395"/>
      <c r="AF33" s="395"/>
      <c r="AG33" s="395"/>
    </row>
    <row r="34" spans="1:33" s="290" customFormat="1" ht="15">
      <c r="A34" s="618"/>
      <c r="B34" s="4"/>
      <c r="C34" s="710" t="s">
        <v>161</v>
      </c>
      <c r="D34" s="710"/>
      <c r="E34" s="710"/>
      <c r="F34" s="710"/>
      <c r="G34" s="710"/>
      <c r="H34" s="282">
        <v>54649.052000000003</v>
      </c>
      <c r="I34" s="281">
        <v>54323.928</v>
      </c>
      <c r="J34" s="281">
        <v>58409.534</v>
      </c>
      <c r="K34" s="281">
        <v>60288.190999999999</v>
      </c>
      <c r="L34" s="282">
        <v>60243.108</v>
      </c>
      <c r="M34" s="281"/>
      <c r="N34" s="281"/>
      <c r="O34" s="281"/>
      <c r="P34" s="284"/>
      <c r="Q34" s="285"/>
      <c r="R34" s="281">
        <v>5594.0559999999969</v>
      </c>
      <c r="S34" s="573">
        <v>0.10236327612782736</v>
      </c>
      <c r="T34" s="376"/>
      <c r="U34" s="285"/>
      <c r="V34" s="281">
        <v>54649.052000000003</v>
      </c>
      <c r="W34" s="281">
        <v>60243.108</v>
      </c>
      <c r="X34" s="284"/>
      <c r="Y34" s="285"/>
      <c r="Z34" s="281">
        <v>5594.0559999999969</v>
      </c>
      <c r="AA34" s="573">
        <v>0.10236327612782736</v>
      </c>
      <c r="AB34" s="289"/>
      <c r="AD34" s="395"/>
      <c r="AE34" s="395"/>
      <c r="AF34" s="395"/>
      <c r="AG34" s="395"/>
    </row>
    <row r="35" spans="1:33" s="312" customFormat="1" ht="15">
      <c r="A35" s="618"/>
      <c r="B35" s="4"/>
      <c r="C35" s="710" t="s">
        <v>180</v>
      </c>
      <c r="D35" s="710"/>
      <c r="E35" s="710"/>
      <c r="F35" s="710"/>
      <c r="G35" s="710"/>
      <c r="H35" s="306">
        <v>14554.619000000001</v>
      </c>
      <c r="I35" s="305">
        <v>15153.25</v>
      </c>
      <c r="J35" s="305">
        <v>16452.274000000001</v>
      </c>
      <c r="K35" s="305">
        <v>17225.541000000001</v>
      </c>
      <c r="L35" s="306">
        <v>17763.780999999999</v>
      </c>
      <c r="M35" s="305"/>
      <c r="N35" s="305"/>
      <c r="O35" s="305"/>
      <c r="P35" s="309"/>
      <c r="Q35" s="310"/>
      <c r="R35" s="305">
        <v>3209.1619999999984</v>
      </c>
      <c r="S35" s="573">
        <v>0.22049096578893604</v>
      </c>
      <c r="T35" s="386"/>
      <c r="U35" s="310"/>
      <c r="V35" s="305">
        <v>14554.619000000001</v>
      </c>
      <c r="W35" s="305">
        <v>17763.780999999999</v>
      </c>
      <c r="X35" s="309"/>
      <c r="Y35" s="310"/>
      <c r="Z35" s="305">
        <v>3209.1619999999984</v>
      </c>
      <c r="AA35" s="573">
        <v>0.22049096578893604</v>
      </c>
      <c r="AB35" s="311"/>
      <c r="AD35" s="395"/>
      <c r="AE35" s="395"/>
      <c r="AF35" s="395"/>
      <c r="AG35" s="395"/>
    </row>
    <row r="36" spans="1:33" s="312" customFormat="1" ht="15">
      <c r="A36" s="618"/>
      <c r="B36" s="4"/>
      <c r="C36" s="710" t="s">
        <v>166</v>
      </c>
      <c r="D36" s="710"/>
      <c r="E36" s="710"/>
      <c r="F36" s="710"/>
      <c r="G36" s="710"/>
      <c r="H36" s="306">
        <v>11536.665999999999</v>
      </c>
      <c r="I36" s="305">
        <v>12166.886</v>
      </c>
      <c r="J36" s="305">
        <v>13759.404</v>
      </c>
      <c r="K36" s="305">
        <v>15070.343000000001</v>
      </c>
      <c r="L36" s="306">
        <v>16189.867</v>
      </c>
      <c r="M36" s="305"/>
      <c r="N36" s="305"/>
      <c r="O36" s="305"/>
      <c r="P36" s="309"/>
      <c r="Q36" s="310"/>
      <c r="R36" s="305">
        <v>4653.2010000000009</v>
      </c>
      <c r="S36" s="573">
        <v>0.40334018511067249</v>
      </c>
      <c r="T36" s="386"/>
      <c r="U36" s="310"/>
      <c r="V36" s="305">
        <v>11536.665999999999</v>
      </c>
      <c r="W36" s="305">
        <v>16189.867</v>
      </c>
      <c r="X36" s="309"/>
      <c r="Y36" s="310"/>
      <c r="Z36" s="305">
        <v>4653.2010000000009</v>
      </c>
      <c r="AA36" s="573">
        <v>0.40334018511067249</v>
      </c>
      <c r="AB36" s="311"/>
      <c r="AD36" s="395"/>
      <c r="AE36" s="395"/>
      <c r="AF36" s="395"/>
      <c r="AG36" s="395"/>
    </row>
    <row r="37" spans="1:33" s="312" customFormat="1" ht="15">
      <c r="A37" s="618"/>
      <c r="B37" s="4"/>
      <c r="C37" s="710" t="s">
        <v>163</v>
      </c>
      <c r="D37" s="710"/>
      <c r="E37" s="710"/>
      <c r="F37" s="710"/>
      <c r="G37" s="710"/>
      <c r="H37" s="306">
        <v>3003.0680000000002</v>
      </c>
      <c r="I37" s="305">
        <v>3033.4340000000002</v>
      </c>
      <c r="J37" s="305">
        <v>3061.4969999999998</v>
      </c>
      <c r="K37" s="305">
        <v>3080.9380000000001</v>
      </c>
      <c r="L37" s="306">
        <v>3093.1529999999998</v>
      </c>
      <c r="M37" s="305"/>
      <c r="N37" s="305"/>
      <c r="O37" s="305"/>
      <c r="P37" s="309"/>
      <c r="Q37" s="310"/>
      <c r="R37" s="305">
        <v>90.084999999999582</v>
      </c>
      <c r="S37" s="573">
        <v>2.9997655730739224E-2</v>
      </c>
      <c r="T37" s="386"/>
      <c r="U37" s="310"/>
      <c r="V37" s="305">
        <v>3003.0680000000002</v>
      </c>
      <c r="W37" s="305">
        <v>3093.1529999999998</v>
      </c>
      <c r="X37" s="309"/>
      <c r="Y37" s="310"/>
      <c r="Z37" s="305">
        <v>90.084999999999582</v>
      </c>
      <c r="AA37" s="573">
        <v>2.9997655730739224E-2</v>
      </c>
      <c r="AB37" s="311"/>
      <c r="AD37" s="395"/>
      <c r="AE37" s="395"/>
      <c r="AF37" s="395"/>
      <c r="AG37" s="395"/>
    </row>
    <row r="38" spans="1:33" s="312" customFormat="1" ht="15">
      <c r="A38" s="618"/>
      <c r="B38" s="4"/>
      <c r="C38" s="710" t="s">
        <v>164</v>
      </c>
      <c r="D38" s="710"/>
      <c r="E38" s="710"/>
      <c r="F38" s="710"/>
      <c r="G38" s="710"/>
      <c r="H38" s="306">
        <v>27085.567999999999</v>
      </c>
      <c r="I38" s="305">
        <v>27074.907000000003</v>
      </c>
      <c r="J38" s="305">
        <v>29127.444000000003</v>
      </c>
      <c r="K38" s="305">
        <v>30209.662000000004</v>
      </c>
      <c r="L38" s="306">
        <v>30275.705000000002</v>
      </c>
      <c r="M38" s="305"/>
      <c r="N38" s="305"/>
      <c r="O38" s="305"/>
      <c r="P38" s="309"/>
      <c r="Q38" s="310"/>
      <c r="R38" s="305">
        <v>3190.1370000000024</v>
      </c>
      <c r="S38" s="573">
        <v>0.11777995573140658</v>
      </c>
      <c r="T38" s="386"/>
      <c r="U38" s="310"/>
      <c r="V38" s="305">
        <v>27085.567999999999</v>
      </c>
      <c r="W38" s="305">
        <v>30275.705000000002</v>
      </c>
      <c r="X38" s="309"/>
      <c r="Y38" s="310"/>
      <c r="Z38" s="305">
        <v>3190.1370000000024</v>
      </c>
      <c r="AA38" s="573">
        <v>0.11777995573140658</v>
      </c>
      <c r="AB38" s="311"/>
      <c r="AD38" s="395"/>
      <c r="AE38" s="395"/>
      <c r="AF38" s="395"/>
      <c r="AG38" s="395"/>
    </row>
    <row r="39" spans="1:33" s="312" customFormat="1" ht="15">
      <c r="A39" s="618"/>
      <c r="B39" s="4"/>
      <c r="C39" s="710" t="s">
        <v>168</v>
      </c>
      <c r="D39" s="710"/>
      <c r="E39" s="710"/>
      <c r="F39" s="710"/>
      <c r="G39" s="710"/>
      <c r="H39" s="306">
        <v>2188.558</v>
      </c>
      <c r="I39" s="305">
        <v>2222.904</v>
      </c>
      <c r="J39" s="305">
        <v>2306.7190000000001</v>
      </c>
      <c r="K39" s="305">
        <v>2300.5340000000001</v>
      </c>
      <c r="L39" s="306">
        <v>2309.5309999999999</v>
      </c>
      <c r="M39" s="305"/>
      <c r="N39" s="305"/>
      <c r="O39" s="305"/>
      <c r="P39" s="309"/>
      <c r="Q39" s="310"/>
      <c r="R39" s="305">
        <v>120.97299999999996</v>
      </c>
      <c r="S39" s="573">
        <v>5.5275208607676818E-2</v>
      </c>
      <c r="T39" s="386"/>
      <c r="U39" s="310"/>
      <c r="V39" s="305">
        <v>2188.558</v>
      </c>
      <c r="W39" s="305">
        <v>2309.5309999999999</v>
      </c>
      <c r="X39" s="309"/>
      <c r="Y39" s="310"/>
      <c r="Z39" s="305">
        <v>120.97299999999996</v>
      </c>
      <c r="AA39" s="573">
        <v>5.5275208607676818E-2</v>
      </c>
      <c r="AB39" s="311"/>
      <c r="AD39" s="395"/>
      <c r="AE39" s="395"/>
      <c r="AF39" s="395"/>
      <c r="AG39" s="395"/>
    </row>
    <row r="40" spans="1:33" s="290" customFormat="1" ht="15.75" thickBot="1">
      <c r="A40" s="618"/>
      <c r="B40" s="4"/>
      <c r="C40" s="4"/>
      <c r="D40" s="4"/>
      <c r="E40" s="710" t="s">
        <v>158</v>
      </c>
      <c r="F40" s="710"/>
      <c r="G40" s="710"/>
      <c r="H40" s="342">
        <v>113017.531</v>
      </c>
      <c r="I40" s="341">
        <v>113975.30899999999</v>
      </c>
      <c r="J40" s="341">
        <v>123116.872</v>
      </c>
      <c r="K40" s="341">
        <v>128175.20900000002</v>
      </c>
      <c r="L40" s="342">
        <v>129875.145</v>
      </c>
      <c r="M40" s="341"/>
      <c r="N40" s="341"/>
      <c r="O40" s="341"/>
      <c r="P40" s="284"/>
      <c r="Q40" s="285"/>
      <c r="R40" s="341">
        <v>16857.614000000001</v>
      </c>
      <c r="S40" s="578">
        <v>0.14915928396984712</v>
      </c>
      <c r="T40" s="376"/>
      <c r="U40" s="285"/>
      <c r="V40" s="341">
        <v>113017.531</v>
      </c>
      <c r="W40" s="341">
        <v>129875.145</v>
      </c>
      <c r="X40" s="284"/>
      <c r="Y40" s="285"/>
      <c r="Z40" s="341">
        <v>16857.614000000001</v>
      </c>
      <c r="AA40" s="578">
        <v>0.14915928396984712</v>
      </c>
      <c r="AB40" s="289"/>
      <c r="AD40" s="395"/>
      <c r="AE40" s="395"/>
      <c r="AF40" s="395"/>
      <c r="AG40" s="395"/>
    </row>
    <row r="41" spans="1:33" ht="15.75" thickTop="1">
      <c r="A41" s="618"/>
      <c r="B41" s="4"/>
      <c r="C41" s="4"/>
      <c r="D41" s="4"/>
      <c r="E41" s="4"/>
      <c r="F41" s="4"/>
      <c r="G41" s="4"/>
      <c r="H41" s="131"/>
      <c r="I41" s="127"/>
      <c r="J41" s="127"/>
      <c r="K41" s="127"/>
      <c r="L41" s="131"/>
      <c r="M41" s="127"/>
      <c r="N41" s="127"/>
      <c r="O41" s="127"/>
      <c r="P41" s="132"/>
      <c r="Q41" s="126"/>
      <c r="R41" s="127"/>
      <c r="S41" s="573"/>
      <c r="T41" s="114"/>
      <c r="U41" s="109"/>
      <c r="V41" s="127"/>
      <c r="W41" s="127"/>
      <c r="X41" s="132"/>
      <c r="Y41" s="126"/>
      <c r="Z41" s="127"/>
      <c r="AA41" s="573"/>
      <c r="AB41"/>
      <c r="AD41" s="395"/>
      <c r="AE41" s="395"/>
      <c r="AF41" s="395"/>
      <c r="AG41" s="395"/>
    </row>
    <row r="42" spans="1:33" s="290" customFormat="1" ht="15">
      <c r="A42" s="618"/>
      <c r="B42" s="621"/>
      <c r="C42" s="710" t="s">
        <v>180</v>
      </c>
      <c r="D42" s="710"/>
      <c r="E42" s="710"/>
      <c r="F42" s="710"/>
      <c r="G42" s="710"/>
      <c r="H42" s="282">
        <v>14554.619000000001</v>
      </c>
      <c r="I42" s="281">
        <v>15153.25</v>
      </c>
      <c r="J42" s="281">
        <v>16452.274000000001</v>
      </c>
      <c r="K42" s="281">
        <v>17225.541000000001</v>
      </c>
      <c r="L42" s="282">
        <v>17763.780999999999</v>
      </c>
      <c r="M42" s="281"/>
      <c r="N42" s="281"/>
      <c r="O42" s="281"/>
      <c r="P42" s="284"/>
      <c r="Q42" s="285"/>
      <c r="R42" s="281">
        <v>3209.1619999999984</v>
      </c>
      <c r="S42" s="573">
        <v>0.22049096578893604</v>
      </c>
      <c r="T42" s="376"/>
      <c r="U42" s="285"/>
      <c r="V42" s="281">
        <v>14554.619000000001</v>
      </c>
      <c r="W42" s="281">
        <v>17763.780999999999</v>
      </c>
      <c r="X42" s="284"/>
      <c r="Y42" s="285"/>
      <c r="Z42" s="281">
        <v>3209.1619999999984</v>
      </c>
      <c r="AA42" s="573">
        <v>0.22049096578893604</v>
      </c>
      <c r="AB42" s="289"/>
      <c r="AD42" s="395"/>
      <c r="AE42" s="395"/>
      <c r="AF42" s="395"/>
      <c r="AG42" s="395"/>
    </row>
    <row r="43" spans="1:33" s="312" customFormat="1" ht="15">
      <c r="A43" s="618"/>
      <c r="B43" s="621"/>
      <c r="C43" s="710" t="s">
        <v>168</v>
      </c>
      <c r="D43" s="710"/>
      <c r="E43" s="710"/>
      <c r="F43" s="710"/>
      <c r="G43" s="710"/>
      <c r="H43" s="306">
        <v>2188.558</v>
      </c>
      <c r="I43" s="305">
        <v>2222.904</v>
      </c>
      <c r="J43" s="305">
        <v>2306.7190000000001</v>
      </c>
      <c r="K43" s="305">
        <v>2300.5340000000001</v>
      </c>
      <c r="L43" s="306">
        <v>2309.5309999999999</v>
      </c>
      <c r="M43" s="305"/>
      <c r="N43" s="305"/>
      <c r="O43" s="305"/>
      <c r="P43" s="309"/>
      <c r="Q43" s="310"/>
      <c r="R43" s="305">
        <v>120.97299999999996</v>
      </c>
      <c r="S43" s="573">
        <v>5.5275208607676818E-2</v>
      </c>
      <c r="T43" s="386"/>
      <c r="U43" s="310"/>
      <c r="V43" s="305">
        <v>2188.558</v>
      </c>
      <c r="W43" s="305">
        <v>2309.5309999999999</v>
      </c>
      <c r="X43" s="309"/>
      <c r="Y43" s="310"/>
      <c r="Z43" s="305">
        <v>120.97299999999996</v>
      </c>
      <c r="AA43" s="573">
        <v>5.5275208607676818E-2</v>
      </c>
      <c r="AB43" s="311"/>
      <c r="AD43" s="395"/>
      <c r="AE43" s="395"/>
      <c r="AF43" s="395"/>
      <c r="AG43" s="395"/>
    </row>
    <row r="44" spans="1:33" s="312" customFormat="1" ht="15">
      <c r="A44" s="618"/>
      <c r="B44" s="621"/>
      <c r="C44" s="4"/>
      <c r="D44" s="710" t="s">
        <v>181</v>
      </c>
      <c r="E44" s="710"/>
      <c r="F44" s="710"/>
      <c r="G44" s="710"/>
      <c r="H44" s="346">
        <v>16743.177</v>
      </c>
      <c r="I44" s="345">
        <v>17376.153999999999</v>
      </c>
      <c r="J44" s="345">
        <v>18758.993000000002</v>
      </c>
      <c r="K44" s="345">
        <v>19526.075000000001</v>
      </c>
      <c r="L44" s="346">
        <v>20073.311999999998</v>
      </c>
      <c r="M44" s="345"/>
      <c r="N44" s="345"/>
      <c r="O44" s="345"/>
      <c r="P44" s="309"/>
      <c r="Q44" s="310"/>
      <c r="R44" s="345">
        <v>3330.1349999999984</v>
      </c>
      <c r="S44" s="577">
        <v>0.19889504841285488</v>
      </c>
      <c r="T44" s="386"/>
      <c r="U44" s="310"/>
      <c r="V44" s="345">
        <v>16743.177</v>
      </c>
      <c r="W44" s="345">
        <v>20073.311999999998</v>
      </c>
      <c r="X44" s="309"/>
      <c r="Y44" s="310"/>
      <c r="Z44" s="345">
        <v>3330.1349999999984</v>
      </c>
      <c r="AA44" s="577">
        <v>0.19889504841285488</v>
      </c>
      <c r="AB44" s="311"/>
      <c r="AD44" s="395"/>
      <c r="AE44" s="395"/>
      <c r="AF44" s="395"/>
      <c r="AG44" s="395"/>
    </row>
    <row r="45" spans="1:33" s="312" customFormat="1" ht="15">
      <c r="A45" s="618"/>
      <c r="B45" s="621"/>
      <c r="C45" s="4"/>
      <c r="D45" s="710" t="s">
        <v>182</v>
      </c>
      <c r="E45" s="710"/>
      <c r="F45" s="710"/>
      <c r="G45" s="710"/>
      <c r="H45" s="306">
        <v>96274.354000000007</v>
      </c>
      <c r="I45" s="305">
        <v>96599.154999999999</v>
      </c>
      <c r="J45" s="305">
        <v>104357.879</v>
      </c>
      <c r="K45" s="305">
        <v>108649.13400000002</v>
      </c>
      <c r="L45" s="306">
        <v>109801.83300000001</v>
      </c>
      <c r="M45" s="305"/>
      <c r="N45" s="305"/>
      <c r="O45" s="305"/>
      <c r="P45" s="309"/>
      <c r="Q45" s="310"/>
      <c r="R45" s="305">
        <v>13527.479000000007</v>
      </c>
      <c r="S45" s="573">
        <v>0.14050968339917405</v>
      </c>
      <c r="T45" s="386"/>
      <c r="U45" s="310"/>
      <c r="V45" s="305">
        <v>96274.354000000007</v>
      </c>
      <c r="W45" s="305">
        <v>109801.83300000001</v>
      </c>
      <c r="X45" s="309"/>
      <c r="Y45" s="310"/>
      <c r="Z45" s="305">
        <v>13527.479000000007</v>
      </c>
      <c r="AA45" s="573">
        <v>0.14050968339917405</v>
      </c>
      <c r="AB45" s="311"/>
      <c r="AD45" s="395"/>
      <c r="AE45" s="395"/>
      <c r="AF45" s="395"/>
      <c r="AG45" s="395"/>
    </row>
    <row r="46" spans="1:33" s="290" customFormat="1" ht="15.75" thickBot="1">
      <c r="A46" s="618"/>
      <c r="B46" s="621"/>
      <c r="C46" s="4"/>
      <c r="D46" s="4"/>
      <c r="E46" s="710" t="s">
        <v>183</v>
      </c>
      <c r="F46" s="710"/>
      <c r="G46" s="710"/>
      <c r="H46" s="342">
        <v>113017.531</v>
      </c>
      <c r="I46" s="341">
        <v>113975.30899999999</v>
      </c>
      <c r="J46" s="341">
        <v>123116.872</v>
      </c>
      <c r="K46" s="341">
        <v>128175.20900000002</v>
      </c>
      <c r="L46" s="342">
        <v>129875.145</v>
      </c>
      <c r="M46" s="341"/>
      <c r="N46" s="341"/>
      <c r="O46" s="341"/>
      <c r="P46" s="284"/>
      <c r="Q46" s="285"/>
      <c r="R46" s="341">
        <v>16857.614000000001</v>
      </c>
      <c r="S46" s="578">
        <v>0.14915928396984712</v>
      </c>
      <c r="T46" s="376"/>
      <c r="U46" s="285"/>
      <c r="V46" s="341">
        <v>113017.531</v>
      </c>
      <c r="W46" s="341">
        <v>129875.145</v>
      </c>
      <c r="X46" s="284"/>
      <c r="Y46" s="285"/>
      <c r="Z46" s="341">
        <v>16857.614000000001</v>
      </c>
      <c r="AA46" s="578">
        <v>0.14915928396984712</v>
      </c>
      <c r="AB46" s="289"/>
      <c r="AD46" s="395"/>
      <c r="AE46" s="395"/>
      <c r="AF46" s="395"/>
      <c r="AG46" s="395"/>
    </row>
    <row r="47" spans="1:33" ht="15.75" thickTop="1">
      <c r="A47" s="618"/>
      <c r="B47" s="4"/>
      <c r="C47" s="4"/>
      <c r="D47" s="4"/>
      <c r="E47" s="4"/>
      <c r="F47" s="4"/>
      <c r="G47" s="4"/>
      <c r="H47" s="128"/>
      <c r="I47" s="32"/>
      <c r="J47" s="32"/>
      <c r="K47" s="32"/>
      <c r="L47" s="128"/>
      <c r="M47" s="32"/>
      <c r="N47" s="32"/>
      <c r="O47" s="32"/>
      <c r="P47" s="113"/>
      <c r="Q47" s="109"/>
      <c r="R47" s="32"/>
      <c r="S47" s="576"/>
      <c r="T47" s="114"/>
      <c r="U47" s="109"/>
      <c r="V47" s="32"/>
      <c r="W47" s="32"/>
      <c r="X47" s="113"/>
      <c r="Y47" s="109"/>
      <c r="Z47" s="32"/>
      <c r="AA47" s="576"/>
      <c r="AB47"/>
      <c r="AD47" s="395"/>
      <c r="AE47" s="395"/>
      <c r="AF47" s="395"/>
      <c r="AG47" s="395"/>
    </row>
    <row r="48" spans="1:33" ht="15">
      <c r="A48" s="618"/>
      <c r="B48" s="714" t="s">
        <v>362</v>
      </c>
      <c r="C48" s="710"/>
      <c r="D48" s="710"/>
      <c r="E48" s="710"/>
      <c r="F48" s="710"/>
      <c r="G48" s="710"/>
      <c r="H48" s="128"/>
      <c r="I48" s="32"/>
      <c r="J48" s="32"/>
      <c r="K48" s="32"/>
      <c r="L48" s="128"/>
      <c r="M48" s="32"/>
      <c r="N48" s="32"/>
      <c r="O48" s="32"/>
      <c r="P48" s="113"/>
      <c r="Q48" s="109"/>
      <c r="R48" s="32"/>
      <c r="S48" s="576"/>
      <c r="T48" s="114"/>
      <c r="U48" s="109"/>
      <c r="V48" s="32"/>
      <c r="W48" s="32"/>
      <c r="X48" s="113"/>
      <c r="Y48" s="109"/>
      <c r="Z48" s="32"/>
      <c r="AA48" s="576"/>
      <c r="AB48"/>
      <c r="AD48" s="395"/>
      <c r="AE48" s="395"/>
      <c r="AF48" s="395"/>
      <c r="AG48" s="395"/>
    </row>
    <row r="49" spans="1:70" s="312" customFormat="1" ht="15">
      <c r="A49" s="618"/>
      <c r="B49" s="4"/>
      <c r="C49" s="710" t="s">
        <v>184</v>
      </c>
      <c r="D49" s="710"/>
      <c r="E49" s="710"/>
      <c r="F49" s="710"/>
      <c r="G49" s="710"/>
      <c r="H49" s="306">
        <v>2419.1179999999999</v>
      </c>
      <c r="I49" s="305">
        <v>2436.5520000000001</v>
      </c>
      <c r="J49" s="305">
        <v>2448.3939999999998</v>
      </c>
      <c r="K49" s="305">
        <v>2459.3879999999999</v>
      </c>
      <c r="L49" s="306">
        <v>2467.0590000000002</v>
      </c>
      <c r="M49" s="305"/>
      <c r="N49" s="305"/>
      <c r="O49" s="305"/>
      <c r="P49" s="309"/>
      <c r="Q49" s="310"/>
      <c r="R49" s="305">
        <v>47.941000000000258</v>
      </c>
      <c r="S49" s="573">
        <v>1.9817553339688373E-2</v>
      </c>
      <c r="T49" s="386"/>
      <c r="U49" s="310"/>
      <c r="V49" s="305">
        <v>2419.1179999999999</v>
      </c>
      <c r="W49" s="305">
        <v>2467.0590000000002</v>
      </c>
      <c r="X49" s="309"/>
      <c r="Y49" s="310"/>
      <c r="Z49" s="305">
        <v>47.941000000000258</v>
      </c>
      <c r="AA49" s="573">
        <v>1.9817553339688373E-2</v>
      </c>
      <c r="AB49" s="311"/>
      <c r="AD49" s="395"/>
      <c r="AE49" s="395"/>
      <c r="AF49" s="395"/>
      <c r="AG49" s="395"/>
    </row>
    <row r="50" spans="1:70" s="312" customFormat="1" ht="15">
      <c r="A50" s="618"/>
      <c r="B50" s="4"/>
      <c r="C50" s="710" t="s">
        <v>185</v>
      </c>
      <c r="D50" s="710"/>
      <c r="E50" s="710"/>
      <c r="F50" s="710"/>
      <c r="G50" s="710"/>
      <c r="H50" s="306">
        <v>884.92599999999993</v>
      </c>
      <c r="I50" s="305">
        <v>892.98999999999978</v>
      </c>
      <c r="J50" s="305">
        <v>901.86200000000008</v>
      </c>
      <c r="K50" s="305">
        <v>912.31899999999996</v>
      </c>
      <c r="L50" s="306">
        <v>923.60299999999961</v>
      </c>
      <c r="M50" s="305"/>
      <c r="N50" s="305"/>
      <c r="O50" s="305"/>
      <c r="P50" s="309"/>
      <c r="Q50" s="310"/>
      <c r="R50" s="305">
        <v>38.67699999999968</v>
      </c>
      <c r="S50" s="573">
        <v>4.3706479411837466E-2</v>
      </c>
      <c r="T50" s="386"/>
      <c r="U50" s="310"/>
      <c r="V50" s="305">
        <v>884.92599999999993</v>
      </c>
      <c r="W50" s="305">
        <v>923.60299999999961</v>
      </c>
      <c r="X50" s="309"/>
      <c r="Y50" s="310"/>
      <c r="Z50" s="305">
        <v>38.67699999999968</v>
      </c>
      <c r="AA50" s="573">
        <v>4.3706479411837466E-2</v>
      </c>
      <c r="AB50" s="311"/>
      <c r="AD50" s="395"/>
      <c r="AE50" s="395"/>
      <c r="AF50" s="395"/>
      <c r="AG50" s="395"/>
    </row>
    <row r="51" spans="1:70" s="312" customFormat="1" ht="15">
      <c r="A51" s="618"/>
      <c r="B51" s="621"/>
      <c r="C51" s="4"/>
      <c r="D51" s="4"/>
      <c r="E51" s="710" t="s">
        <v>158</v>
      </c>
      <c r="F51" s="710"/>
      <c r="G51" s="710"/>
      <c r="H51" s="346">
        <v>3304.0439999999999</v>
      </c>
      <c r="I51" s="345">
        <v>3329.5419999999999</v>
      </c>
      <c r="J51" s="345">
        <v>3350.2559999999999</v>
      </c>
      <c r="K51" s="345">
        <v>3371.7069999999999</v>
      </c>
      <c r="L51" s="346">
        <v>3390.6619999999998</v>
      </c>
      <c r="M51" s="345"/>
      <c r="N51" s="345"/>
      <c r="O51" s="345"/>
      <c r="P51" s="309"/>
      <c r="Q51" s="310"/>
      <c r="R51" s="345">
        <v>86.617999999999938</v>
      </c>
      <c r="S51" s="577">
        <v>2.6215752574723562E-2</v>
      </c>
      <c r="T51" s="386"/>
      <c r="U51" s="310"/>
      <c r="V51" s="345">
        <v>3304.0439999999999</v>
      </c>
      <c r="W51" s="345">
        <v>3390.6619999999998</v>
      </c>
      <c r="X51" s="309"/>
      <c r="Y51" s="310"/>
      <c r="Z51" s="345">
        <v>86.617999999999938</v>
      </c>
      <c r="AA51" s="577">
        <v>2.6215752574723562E-2</v>
      </c>
      <c r="AB51" s="311"/>
      <c r="AD51" s="395"/>
      <c r="AE51" s="395"/>
      <c r="AF51" s="395"/>
      <c r="AG51" s="395"/>
    </row>
    <row r="52" spans="1:70" ht="15">
      <c r="A52" s="622"/>
      <c r="B52" s="4"/>
      <c r="C52" s="4"/>
      <c r="D52" s="4"/>
      <c r="E52" s="4"/>
      <c r="F52" s="4"/>
      <c r="G52" s="4"/>
      <c r="AB52"/>
    </row>
    <row r="53" spans="1:70" ht="15">
      <c r="A53" s="616"/>
      <c r="B53" s="17"/>
      <c r="C53" s="17"/>
      <c r="D53" s="17"/>
      <c r="E53" s="17"/>
      <c r="F53" s="17"/>
      <c r="G53" s="17"/>
      <c r="H53" s="17"/>
      <c r="I53" s="17"/>
      <c r="J53" s="17"/>
      <c r="K53" s="17"/>
      <c r="L53" s="17"/>
      <c r="M53" s="227"/>
      <c r="N53" s="227"/>
      <c r="O53" s="227"/>
      <c r="P53" s="17"/>
      <c r="Q53" s="17"/>
      <c r="R53" s="17"/>
      <c r="S53" s="351"/>
      <c r="T53" s="17"/>
      <c r="U53" s="17"/>
      <c r="V53" s="17"/>
      <c r="W53" s="17"/>
      <c r="X53" s="17"/>
      <c r="Y53" s="17"/>
      <c r="Z53" s="17"/>
      <c r="AA53" s="351"/>
      <c r="AB53"/>
    </row>
    <row r="54" spans="1:70" ht="15">
      <c r="AB54"/>
    </row>
    <row r="55" spans="1:70" ht="30" customHeight="1">
      <c r="A55" s="617" t="s">
        <v>40</v>
      </c>
      <c r="B55" s="723" t="s">
        <v>418</v>
      </c>
      <c r="C55" s="723"/>
      <c r="D55" s="723"/>
      <c r="E55" s="723"/>
      <c r="F55" s="723"/>
      <c r="G55" s="723"/>
      <c r="H55" s="723"/>
      <c r="I55" s="723"/>
      <c r="J55" s="723"/>
      <c r="K55" s="723"/>
      <c r="L55" s="723"/>
      <c r="M55" s="723"/>
      <c r="N55" s="723"/>
      <c r="O55" s="723"/>
      <c r="P55" s="723"/>
      <c r="Q55" s="723"/>
      <c r="R55" s="723"/>
      <c r="S55" s="723"/>
      <c r="T55" s="723"/>
      <c r="U55" s="723"/>
      <c r="V55" s="723"/>
      <c r="W55" s="723"/>
      <c r="X55" s="723"/>
      <c r="Y55" s="723"/>
      <c r="Z55" s="723"/>
      <c r="AA55" s="723"/>
      <c r="AB55" s="121"/>
      <c r="AC55" s="121"/>
      <c r="AD55" s="121"/>
      <c r="AE55" s="121"/>
      <c r="AF55" s="121"/>
      <c r="AG55" s="121"/>
      <c r="AH55" s="121"/>
      <c r="AI55" s="121"/>
      <c r="AJ55" s="121"/>
      <c r="AK55" s="121"/>
      <c r="AL55" s="121"/>
      <c r="AM55" s="121"/>
      <c r="AN55" s="121"/>
      <c r="AO55" s="121"/>
      <c r="AP55" s="121"/>
      <c r="AQ55" s="121"/>
      <c r="AR55" s="121"/>
      <c r="AS55" s="121"/>
      <c r="AT55" s="121"/>
      <c r="AU55" s="121"/>
      <c r="AV55" s="121"/>
      <c r="AW55" s="121"/>
      <c r="AX55" s="121"/>
      <c r="AY55" s="121"/>
      <c r="AZ55" s="121"/>
      <c r="BA55" s="121"/>
      <c r="BB55" s="121"/>
      <c r="BC55" s="121"/>
      <c r="BD55" s="121"/>
      <c r="BE55" s="121"/>
      <c r="BF55" s="121"/>
      <c r="BG55" s="121"/>
      <c r="BH55" s="121"/>
      <c r="BI55" s="121"/>
      <c r="BJ55" s="121"/>
      <c r="BK55" s="121"/>
      <c r="BL55" s="121"/>
      <c r="BM55" s="121"/>
      <c r="BN55" s="121"/>
      <c r="BO55" s="121"/>
      <c r="BP55" s="121"/>
      <c r="BQ55" s="121"/>
      <c r="BR55" s="121"/>
    </row>
    <row r="56" spans="1:70" ht="15" customHeight="1">
      <c r="A56" s="617" t="s">
        <v>42</v>
      </c>
      <c r="B56" s="723" t="s">
        <v>342</v>
      </c>
      <c r="C56" s="723"/>
      <c r="D56" s="723"/>
      <c r="E56" s="723"/>
      <c r="F56" s="723"/>
      <c r="G56" s="723"/>
      <c r="H56" s="723"/>
      <c r="I56" s="723"/>
      <c r="J56" s="723"/>
      <c r="K56" s="723"/>
      <c r="L56" s="723"/>
      <c r="M56" s="723"/>
      <c r="N56" s="723"/>
      <c r="O56" s="723"/>
      <c r="P56" s="723"/>
      <c r="Q56" s="723"/>
      <c r="R56" s="723"/>
      <c r="S56" s="723"/>
      <c r="T56" s="723"/>
      <c r="U56" s="723"/>
      <c r="V56" s="723"/>
      <c r="W56" s="723"/>
      <c r="X56" s="723"/>
      <c r="Y56" s="723"/>
      <c r="Z56" s="723"/>
      <c r="AA56" s="723"/>
      <c r="AB56" s="121"/>
      <c r="AC56" s="121"/>
      <c r="AD56" s="121"/>
      <c r="AE56" s="121"/>
      <c r="AF56" s="121"/>
      <c r="AG56" s="121"/>
      <c r="AH56" s="121"/>
      <c r="AI56" s="121"/>
      <c r="AJ56" s="121"/>
      <c r="AK56" s="121"/>
      <c r="AL56" s="121"/>
      <c r="AM56" s="121"/>
      <c r="AN56" s="121"/>
      <c r="AO56" s="121"/>
      <c r="AP56" s="121"/>
      <c r="AQ56" s="121"/>
      <c r="AR56" s="121"/>
      <c r="AS56" s="121"/>
      <c r="AT56" s="121"/>
      <c r="AU56" s="121"/>
      <c r="AV56" s="121"/>
      <c r="AW56" s="121"/>
      <c r="AX56" s="121"/>
      <c r="AY56" s="121"/>
      <c r="AZ56" s="121"/>
      <c r="BA56" s="121"/>
      <c r="BB56" s="121"/>
      <c r="BC56" s="121"/>
      <c r="BD56" s="121"/>
      <c r="BE56" s="121"/>
      <c r="BF56" s="121"/>
      <c r="BG56" s="121"/>
      <c r="BH56" s="121"/>
      <c r="BI56" s="121"/>
      <c r="BJ56" s="121"/>
      <c r="BK56" s="121"/>
      <c r="BL56" s="121"/>
      <c r="BM56" s="121"/>
      <c r="BN56" s="121"/>
      <c r="BO56" s="121"/>
      <c r="BP56" s="121"/>
      <c r="BQ56" s="121"/>
      <c r="BR56" s="121"/>
    </row>
    <row r="57" spans="1:70" ht="30" customHeight="1">
      <c r="A57" s="617" t="s">
        <v>125</v>
      </c>
      <c r="B57" s="723" t="s">
        <v>343</v>
      </c>
      <c r="C57" s="723"/>
      <c r="D57" s="723"/>
      <c r="E57" s="723"/>
      <c r="F57" s="723"/>
      <c r="G57" s="723"/>
      <c r="H57" s="723"/>
      <c r="I57" s="723"/>
      <c r="J57" s="723"/>
      <c r="K57" s="723"/>
      <c r="L57" s="723"/>
      <c r="M57" s="723"/>
      <c r="N57" s="723"/>
      <c r="O57" s="723"/>
      <c r="P57" s="723"/>
      <c r="Q57" s="723"/>
      <c r="R57" s="723"/>
      <c r="S57" s="723"/>
      <c r="T57" s="723"/>
      <c r="U57" s="723"/>
      <c r="V57" s="723"/>
      <c r="W57" s="723"/>
      <c r="X57" s="723"/>
      <c r="Y57" s="723"/>
      <c r="Z57" s="723"/>
      <c r="AA57" s="723"/>
      <c r="AB57" s="121"/>
      <c r="AC57" s="121"/>
      <c r="AD57" s="121"/>
      <c r="AE57" s="121"/>
      <c r="AF57" s="121"/>
      <c r="AG57" s="121"/>
      <c r="AH57" s="121"/>
      <c r="AI57" s="121"/>
      <c r="AJ57" s="121"/>
      <c r="AK57" s="121"/>
      <c r="AL57" s="121"/>
      <c r="AM57" s="121"/>
      <c r="AN57" s="121"/>
      <c r="AO57" s="121"/>
      <c r="AP57" s="121"/>
      <c r="AQ57" s="121"/>
      <c r="AR57" s="121"/>
      <c r="AS57" s="121"/>
      <c r="AT57" s="121"/>
      <c r="AU57" s="121"/>
      <c r="AV57" s="121"/>
      <c r="AW57" s="121"/>
      <c r="AX57" s="121"/>
      <c r="AY57" s="121"/>
      <c r="AZ57" s="121"/>
      <c r="BA57" s="121"/>
      <c r="BB57" s="121"/>
      <c r="BC57" s="121"/>
      <c r="BD57" s="121"/>
      <c r="BE57" s="121"/>
      <c r="BF57" s="121"/>
      <c r="BG57" s="121"/>
      <c r="BH57" s="121"/>
      <c r="BI57" s="121"/>
      <c r="BJ57" s="121"/>
      <c r="BK57" s="121"/>
      <c r="BL57" s="121"/>
      <c r="BM57" s="121"/>
      <c r="BN57" s="121"/>
      <c r="BO57" s="121"/>
      <c r="BP57" s="121"/>
      <c r="BQ57" s="121"/>
      <c r="BR57" s="121"/>
    </row>
  </sheetData>
  <sheetProtection formatCells="0"/>
  <mergeCells count="49">
    <mergeCell ref="E51:G51"/>
    <mergeCell ref="C50:G50"/>
    <mergeCell ref="D44:G44"/>
    <mergeCell ref="D45:G45"/>
    <mergeCell ref="E46:G46"/>
    <mergeCell ref="B48:G48"/>
    <mergeCell ref="C49:G49"/>
    <mergeCell ref="C26:G26"/>
    <mergeCell ref="E27:G27"/>
    <mergeCell ref="C28:G28"/>
    <mergeCell ref="C43:G43"/>
    <mergeCell ref="B30:G30"/>
    <mergeCell ref="C31:G31"/>
    <mergeCell ref="B33:G33"/>
    <mergeCell ref="C34:G34"/>
    <mergeCell ref="C35:G35"/>
    <mergeCell ref="C36:G36"/>
    <mergeCell ref="C37:G37"/>
    <mergeCell ref="C38:G38"/>
    <mergeCell ref="C39:G39"/>
    <mergeCell ref="E40:G40"/>
    <mergeCell ref="C42:G42"/>
    <mergeCell ref="B1:V1"/>
    <mergeCell ref="W1:AA1"/>
    <mergeCell ref="C13:G13"/>
    <mergeCell ref="C14:G14"/>
    <mergeCell ref="C15:G15"/>
    <mergeCell ref="R3:S3"/>
    <mergeCell ref="B7:G7"/>
    <mergeCell ref="C8:G8"/>
    <mergeCell ref="C9:G9"/>
    <mergeCell ref="C10:G10"/>
    <mergeCell ref="C11:G11"/>
    <mergeCell ref="B55:AA55"/>
    <mergeCell ref="B56:AA56"/>
    <mergeCell ref="B57:AA57"/>
    <mergeCell ref="Z3:AA3"/>
    <mergeCell ref="A4:G4"/>
    <mergeCell ref="A5:G5"/>
    <mergeCell ref="E12:G12"/>
    <mergeCell ref="C29:G29"/>
    <mergeCell ref="E16:G16"/>
    <mergeCell ref="C18:G18"/>
    <mergeCell ref="C19:G19"/>
    <mergeCell ref="D20:G20"/>
    <mergeCell ref="D21:G21"/>
    <mergeCell ref="E22:G22"/>
    <mergeCell ref="B24:G24"/>
    <mergeCell ref="C25:G25"/>
  </mergeCells>
  <pageMargins left="0.15" right="0.15" top="0.15" bottom="0.15" header="0" footer="0.15"/>
  <pageSetup scale="60" orientation="landscape" cellComments="asDisplayed" r:id="rId1"/>
  <headerFooter differentFirst="1" alignWithMargins="0">
    <oddFooter>Page &amp;P of &amp;N</oddFooter>
  </headerFooter>
  <customProperties>
    <customPr name="isReportSheetChanged" r:id="rId2"/>
  </customPropertie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E5E2AF-CF3B-4357-902A-5403392BD795}">
  <sheetPr>
    <pageSetUpPr fitToPage="1"/>
  </sheetPr>
  <dimension ref="A1:AG33"/>
  <sheetViews>
    <sheetView zoomScale="90" zoomScaleNormal="90" workbookViewId="0">
      <pane ySplit="4" topLeftCell="A5" activePane="bottomLeft" state="frozen"/>
      <selection pane="bottomLeft"/>
    </sheetView>
  </sheetViews>
  <sheetFormatPr defaultColWidth="9.140625" defaultRowHeight="14.25"/>
  <cols>
    <col min="1" max="1" width="4.140625" style="548" customWidth="1"/>
    <col min="2" max="6" width="4.140625" style="3" customWidth="1"/>
    <col min="7" max="7" width="32" style="3" customWidth="1"/>
    <col min="8" max="8" width="10.5703125" style="3" bestFit="1" customWidth="1"/>
    <col min="9" max="11" width="10.28515625" style="3" bestFit="1" customWidth="1"/>
    <col min="12" max="12" width="10.5703125" style="3" bestFit="1" customWidth="1"/>
    <col min="13" max="15" width="10.28515625" style="122" bestFit="1" customWidth="1"/>
    <col min="16" max="17" width="0.85546875" style="3" customWidth="1"/>
    <col min="18" max="18" width="8.85546875" style="3" bestFit="1" customWidth="1"/>
    <col min="19" max="19" width="8.85546875" style="317" bestFit="1" customWidth="1"/>
    <col min="20" max="21" width="0.85546875" style="3" customWidth="1"/>
    <col min="22" max="23" width="10.5703125" style="3" bestFit="1" customWidth="1"/>
    <col min="24" max="25" width="0.85546875" style="3" customWidth="1"/>
    <col min="26" max="26" width="9.85546875" style="3" bestFit="1" customWidth="1"/>
    <col min="27" max="27" width="9.42578125" style="317" bestFit="1" customWidth="1"/>
    <col min="28" max="28" width="4.140625" style="3" customWidth="1"/>
    <col min="29" max="16384" width="9.140625" style="3"/>
  </cols>
  <sheetData>
    <row r="1" spans="1:33" s="339" customFormat="1" ht="39.950000000000003" customHeight="1" thickBot="1">
      <c r="A1" s="608"/>
      <c r="B1" s="719" t="s">
        <v>316</v>
      </c>
      <c r="C1" s="719"/>
      <c r="D1" s="719"/>
      <c r="E1" s="719"/>
      <c r="F1" s="719"/>
      <c r="G1" s="719"/>
      <c r="H1" s="719"/>
      <c r="I1" s="719"/>
      <c r="J1" s="719"/>
      <c r="K1" s="719"/>
      <c r="L1" s="719"/>
      <c r="M1" s="719"/>
      <c r="N1" s="719"/>
      <c r="O1" s="719"/>
      <c r="P1" s="719"/>
      <c r="Q1" s="719"/>
      <c r="R1" s="719"/>
      <c r="S1" s="719"/>
      <c r="T1" s="719"/>
      <c r="U1" s="719"/>
      <c r="V1" s="719"/>
      <c r="W1" s="708" t="s">
        <v>338</v>
      </c>
      <c r="X1" s="708"/>
      <c r="Y1" s="708"/>
      <c r="Z1" s="708"/>
      <c r="AA1" s="708"/>
      <c r="AB1" s="335"/>
    </row>
    <row r="2" spans="1:33" s="329" customFormat="1" ht="15">
      <c r="A2" s="548"/>
      <c r="B2" s="3"/>
      <c r="C2" s="3"/>
      <c r="D2" s="3"/>
      <c r="E2" s="3"/>
      <c r="F2" s="3"/>
      <c r="G2" s="3"/>
      <c r="M2" s="353"/>
      <c r="N2" s="353"/>
      <c r="O2" s="353"/>
      <c r="S2" s="354"/>
      <c r="AA2" s="354"/>
      <c r="AB2" s="335"/>
    </row>
    <row r="3" spans="1:33" s="329" customFormat="1" ht="15">
      <c r="A3" s="548"/>
      <c r="B3" s="3"/>
      <c r="C3" s="3"/>
      <c r="D3" s="3"/>
      <c r="E3" s="3"/>
      <c r="F3" s="3"/>
      <c r="G3" s="3"/>
      <c r="H3" s="369"/>
      <c r="I3" s="369"/>
      <c r="J3" s="369"/>
      <c r="K3" s="369"/>
      <c r="L3" s="369"/>
      <c r="M3" s="369"/>
      <c r="N3" s="369"/>
      <c r="O3" s="369"/>
      <c r="P3" s="371"/>
      <c r="Q3" s="330"/>
      <c r="R3" s="721" t="s">
        <v>482</v>
      </c>
      <c r="S3" s="721"/>
      <c r="T3" s="373"/>
      <c r="U3" s="330"/>
      <c r="V3" s="330"/>
      <c r="W3" s="330"/>
      <c r="X3" s="371"/>
      <c r="Y3" s="330"/>
      <c r="Z3" s="721" t="s">
        <v>68</v>
      </c>
      <c r="AA3" s="721"/>
      <c r="AB3" s="335"/>
    </row>
    <row r="4" spans="1:33" s="329" customFormat="1" ht="30" customHeight="1">
      <c r="A4" s="720" t="s">
        <v>0</v>
      </c>
      <c r="B4" s="720"/>
      <c r="C4" s="720"/>
      <c r="D4" s="720"/>
      <c r="E4" s="720"/>
      <c r="F4" s="720"/>
      <c r="G4" s="720"/>
      <c r="H4" s="337" t="s">
        <v>474</v>
      </c>
      <c r="I4" s="336" t="s">
        <v>476</v>
      </c>
      <c r="J4" s="336" t="s">
        <v>477</v>
      </c>
      <c r="K4" s="336" t="s">
        <v>478</v>
      </c>
      <c r="L4" s="337" t="s">
        <v>475</v>
      </c>
      <c r="M4" s="336" t="s">
        <v>479</v>
      </c>
      <c r="N4" s="336" t="s">
        <v>480</v>
      </c>
      <c r="O4" s="336" t="s">
        <v>481</v>
      </c>
      <c r="P4" s="371"/>
      <c r="Q4" s="330"/>
      <c r="R4" s="357" t="s">
        <v>66</v>
      </c>
      <c r="S4" s="357" t="s">
        <v>67</v>
      </c>
      <c r="T4" s="373"/>
      <c r="U4" s="330"/>
      <c r="V4" s="336" t="s">
        <v>483</v>
      </c>
      <c r="W4" s="336" t="s">
        <v>484</v>
      </c>
      <c r="X4" s="371"/>
      <c r="Y4" s="330"/>
      <c r="Z4" s="357" t="s">
        <v>66</v>
      </c>
      <c r="AA4" s="357" t="s">
        <v>67</v>
      </c>
      <c r="AB4" s="335"/>
    </row>
    <row r="5" spans="1:33" ht="30" customHeight="1">
      <c r="A5" s="713" t="s">
        <v>187</v>
      </c>
      <c r="B5" s="713"/>
      <c r="C5" s="713"/>
      <c r="D5" s="713"/>
      <c r="E5" s="713"/>
      <c r="F5" s="713"/>
      <c r="G5" s="713"/>
      <c r="H5" s="16"/>
      <c r="I5" s="4"/>
      <c r="J5" s="4"/>
      <c r="K5" s="4"/>
      <c r="L5" s="16"/>
      <c r="P5" s="4"/>
      <c r="Q5" s="16"/>
      <c r="R5" s="4"/>
      <c r="S5" s="315"/>
      <c r="T5" s="108"/>
      <c r="U5" s="109"/>
      <c r="V5" s="4"/>
      <c r="W5" s="4"/>
      <c r="X5" s="110"/>
      <c r="Y5" s="4"/>
      <c r="Z5" s="4"/>
      <c r="AA5" s="315"/>
      <c r="AB5"/>
    </row>
    <row r="6" spans="1:33" ht="15" customHeight="1">
      <c r="A6" s="725" t="s">
        <v>43</v>
      </c>
      <c r="B6" s="725"/>
      <c r="C6" s="725"/>
      <c r="D6" s="725"/>
      <c r="E6" s="725"/>
      <c r="F6" s="725"/>
      <c r="G6" s="725"/>
      <c r="H6" s="112"/>
      <c r="I6" s="111"/>
      <c r="J6" s="111"/>
      <c r="K6" s="111"/>
      <c r="L6" s="112"/>
      <c r="M6" s="111"/>
      <c r="N6" s="111"/>
      <c r="O6" s="111"/>
      <c r="P6" s="113"/>
      <c r="Q6" s="109"/>
      <c r="R6" s="111"/>
      <c r="S6" s="366"/>
      <c r="T6" s="114"/>
      <c r="U6" s="109"/>
      <c r="V6" s="111"/>
      <c r="W6" s="111"/>
      <c r="X6" s="113"/>
      <c r="Y6" s="109"/>
      <c r="Z6" s="111"/>
      <c r="AA6" s="366"/>
      <c r="AB6"/>
    </row>
    <row r="7" spans="1:33" s="290" customFormat="1" ht="15" customHeight="1">
      <c r="A7" s="618"/>
      <c r="B7" s="711" t="s">
        <v>44</v>
      </c>
      <c r="C7" s="711"/>
      <c r="D7" s="711"/>
      <c r="E7" s="711"/>
      <c r="F7" s="711"/>
      <c r="G7" s="711"/>
      <c r="H7" s="282">
        <v>4414.1976984578823</v>
      </c>
      <c r="I7" s="281">
        <v>4335.3842781201984</v>
      </c>
      <c r="J7" s="281">
        <v>4604.0365300295862</v>
      </c>
      <c r="K7" s="281">
        <v>3891.688996586372</v>
      </c>
      <c r="L7" s="282">
        <v>4043.556013960032</v>
      </c>
      <c r="M7" s="281"/>
      <c r="N7" s="281"/>
      <c r="O7" s="281"/>
      <c r="P7" s="283"/>
      <c r="Q7" s="285"/>
      <c r="R7" s="281">
        <v>-370.64168449785029</v>
      </c>
      <c r="S7" s="549">
        <v>-8.3965809829345761E-2</v>
      </c>
      <c r="T7" s="377"/>
      <c r="U7" s="285"/>
      <c r="V7" s="281">
        <v>4414.1976984578823</v>
      </c>
      <c r="W7" s="281">
        <v>4043.556013960032</v>
      </c>
      <c r="X7" s="283"/>
      <c r="Y7" s="285"/>
      <c r="Z7" s="281">
        <v>-370.64168449785029</v>
      </c>
      <c r="AA7" s="549">
        <v>-8.3965809829345761E-2</v>
      </c>
      <c r="AB7" s="289"/>
    </row>
    <row r="8" spans="1:33" s="312" customFormat="1" ht="15" customHeight="1">
      <c r="A8" s="618"/>
      <c r="B8" s="711" t="s">
        <v>45</v>
      </c>
      <c r="C8" s="711"/>
      <c r="D8" s="711"/>
      <c r="E8" s="711"/>
      <c r="F8" s="711"/>
      <c r="G8" s="711"/>
      <c r="H8" s="306">
        <v>-1187.4017899999999</v>
      </c>
      <c r="I8" s="305">
        <v>-1102.1429700000001</v>
      </c>
      <c r="J8" s="305">
        <v>-1168.6756600000001</v>
      </c>
      <c r="K8" s="305">
        <v>-1570.5292999999999</v>
      </c>
      <c r="L8" s="306">
        <v>-1015.55861</v>
      </c>
      <c r="M8" s="305"/>
      <c r="N8" s="305"/>
      <c r="O8" s="305"/>
      <c r="P8" s="438"/>
      <c r="Q8" s="310"/>
      <c r="R8" s="305">
        <v>171.84317999999985</v>
      </c>
      <c r="S8" s="549">
        <v>0.1447220152834702</v>
      </c>
      <c r="T8" s="439"/>
      <c r="U8" s="310"/>
      <c r="V8" s="305">
        <v>-1187.4017899999999</v>
      </c>
      <c r="W8" s="305">
        <v>-1015.55861</v>
      </c>
      <c r="X8" s="438"/>
      <c r="Y8" s="310"/>
      <c r="Z8" s="305">
        <v>171.84317999999985</v>
      </c>
      <c r="AA8" s="549">
        <v>0.1447220152834702</v>
      </c>
      <c r="AB8" s="311"/>
      <c r="AD8" s="290"/>
      <c r="AE8" s="290"/>
      <c r="AF8" s="290"/>
      <c r="AG8" s="290"/>
    </row>
    <row r="9" spans="1:33" s="312" customFormat="1" ht="15" customHeight="1">
      <c r="A9" s="618"/>
      <c r="B9" s="729" t="s">
        <v>46</v>
      </c>
      <c r="C9" s="729"/>
      <c r="D9" s="729"/>
      <c r="E9" s="729"/>
      <c r="F9" s="729"/>
      <c r="G9" s="729"/>
      <c r="H9" s="346">
        <v>3226.7959084578824</v>
      </c>
      <c r="I9" s="345">
        <v>3233.2413081201985</v>
      </c>
      <c r="J9" s="345">
        <v>3435.3608700295863</v>
      </c>
      <c r="K9" s="345">
        <v>2321.1596965863719</v>
      </c>
      <c r="L9" s="346">
        <v>3027.997403960032</v>
      </c>
      <c r="M9" s="345"/>
      <c r="N9" s="345"/>
      <c r="O9" s="345"/>
      <c r="P9" s="309"/>
      <c r="Q9" s="310"/>
      <c r="R9" s="345">
        <v>-198.79850449785044</v>
      </c>
      <c r="S9" s="551">
        <v>-6.1608639076543951E-2</v>
      </c>
      <c r="T9" s="386"/>
      <c r="U9" s="310"/>
      <c r="V9" s="345">
        <v>3226.7959084578824</v>
      </c>
      <c r="W9" s="345">
        <v>3027.997403960032</v>
      </c>
      <c r="X9" s="309"/>
      <c r="Y9" s="310"/>
      <c r="Z9" s="345">
        <v>-198.79850449785044</v>
      </c>
      <c r="AA9" s="551">
        <v>-6.1608639076543951E-2</v>
      </c>
      <c r="AB9" s="311"/>
      <c r="AD9" s="290"/>
      <c r="AE9" s="290"/>
      <c r="AF9" s="290"/>
      <c r="AG9" s="290"/>
    </row>
    <row r="10" spans="1:33" s="312" customFormat="1" ht="15" customHeight="1">
      <c r="A10" s="618"/>
      <c r="B10" s="711" t="s">
        <v>73</v>
      </c>
      <c r="C10" s="711"/>
      <c r="D10" s="711"/>
      <c r="E10" s="711"/>
      <c r="F10" s="711"/>
      <c r="G10" s="711"/>
      <c r="H10" s="306">
        <v>41140.781703795561</v>
      </c>
      <c r="I10" s="305">
        <v>40746.224755971751</v>
      </c>
      <c r="J10" s="305">
        <v>42109.807420362587</v>
      </c>
      <c r="K10" s="305">
        <v>42588.167120367209</v>
      </c>
      <c r="L10" s="306">
        <v>43283.190339651846</v>
      </c>
      <c r="M10" s="305"/>
      <c r="N10" s="305"/>
      <c r="O10" s="305"/>
      <c r="P10" s="309"/>
      <c r="Q10" s="310"/>
      <c r="R10" s="305">
        <v>2142.4086358562854</v>
      </c>
      <c r="S10" s="549">
        <v>5.2075059032206751E-2</v>
      </c>
      <c r="T10" s="386"/>
      <c r="U10" s="310"/>
      <c r="V10" s="305">
        <v>41140.781703795561</v>
      </c>
      <c r="W10" s="305">
        <v>43283.190339651846</v>
      </c>
      <c r="X10" s="309"/>
      <c r="Y10" s="310"/>
      <c r="Z10" s="305">
        <v>2142.4086358562854</v>
      </c>
      <c r="AA10" s="549">
        <v>5.2075059032206751E-2</v>
      </c>
      <c r="AB10" s="311"/>
      <c r="AD10" s="290"/>
      <c r="AE10" s="290"/>
      <c r="AF10" s="290"/>
      <c r="AG10" s="290"/>
    </row>
    <row r="11" spans="1:33" s="312" customFormat="1" ht="15" customHeight="1">
      <c r="A11" s="618"/>
      <c r="B11" s="711" t="s">
        <v>48</v>
      </c>
      <c r="C11" s="711"/>
      <c r="D11" s="711"/>
      <c r="E11" s="711"/>
      <c r="F11" s="711"/>
      <c r="G11" s="711"/>
      <c r="H11" s="306"/>
      <c r="I11" s="305"/>
      <c r="J11" s="305"/>
      <c r="K11" s="305"/>
      <c r="L11" s="306"/>
      <c r="M11" s="305"/>
      <c r="N11" s="305"/>
      <c r="O11" s="305"/>
      <c r="P11" s="309"/>
      <c r="Q11" s="310"/>
      <c r="R11" s="305"/>
      <c r="S11" s="549"/>
      <c r="T11" s="386"/>
      <c r="U11" s="310"/>
      <c r="V11" s="305"/>
      <c r="W11" s="305"/>
      <c r="X11" s="309"/>
      <c r="Y11" s="310"/>
      <c r="Z11" s="305"/>
      <c r="AA11" s="549"/>
      <c r="AB11" s="311"/>
      <c r="AD11" s="290"/>
      <c r="AE11" s="290"/>
      <c r="AF11" s="290"/>
      <c r="AG11" s="290"/>
    </row>
    <row r="12" spans="1:33" s="312" customFormat="1" ht="15" customHeight="1">
      <c r="A12" s="618"/>
      <c r="B12" s="728" t="s">
        <v>419</v>
      </c>
      <c r="C12" s="728"/>
      <c r="D12" s="728"/>
      <c r="E12" s="728"/>
      <c r="F12" s="728"/>
      <c r="G12" s="728"/>
      <c r="H12" s="306">
        <v>3681.9366850460251</v>
      </c>
      <c r="I12" s="305">
        <v>4008.6496494854832</v>
      </c>
      <c r="J12" s="305">
        <v>2303.7089411503457</v>
      </c>
      <c r="K12" s="305">
        <v>3478.7041494376149</v>
      </c>
      <c r="L12" s="306">
        <v>3325.895333831671</v>
      </c>
      <c r="M12" s="305"/>
      <c r="N12" s="305"/>
      <c r="O12" s="305"/>
      <c r="P12" s="307"/>
      <c r="Q12" s="310"/>
      <c r="R12" s="305">
        <v>-356.04135121435411</v>
      </c>
      <c r="S12" s="549">
        <v>-9.6699476843367688E-2</v>
      </c>
      <c r="T12" s="381"/>
      <c r="U12" s="310"/>
      <c r="V12" s="305">
        <v>3681.9366850460251</v>
      </c>
      <c r="W12" s="305">
        <v>3325.895333831671</v>
      </c>
      <c r="X12" s="307"/>
      <c r="Y12" s="310"/>
      <c r="Z12" s="305">
        <v>-356.04135121435411</v>
      </c>
      <c r="AA12" s="549">
        <v>-9.6699476843367688E-2</v>
      </c>
      <c r="AB12" s="311"/>
      <c r="AD12" s="290"/>
      <c r="AE12" s="290"/>
      <c r="AF12" s="290"/>
      <c r="AG12" s="290"/>
    </row>
    <row r="13" spans="1:33" s="312" customFormat="1" ht="15" customHeight="1">
      <c r="A13" s="618"/>
      <c r="B13" s="728" t="s">
        <v>420</v>
      </c>
      <c r="C13" s="728"/>
      <c r="D13" s="728"/>
      <c r="E13" s="728"/>
      <c r="F13" s="728"/>
      <c r="G13" s="728"/>
      <c r="H13" s="306">
        <v>1965.6590165235843</v>
      </c>
      <c r="I13" s="305">
        <v>2439.8628853852565</v>
      </c>
      <c r="J13" s="305">
        <v>2941.4981801724298</v>
      </c>
      <c r="K13" s="305">
        <v>2244.8686319789726</v>
      </c>
      <c r="L13" s="306">
        <v>1987.8724194406452</v>
      </c>
      <c r="M13" s="305"/>
      <c r="N13" s="305"/>
      <c r="O13" s="305"/>
      <c r="P13" s="307"/>
      <c r="Q13" s="310"/>
      <c r="R13" s="305">
        <v>22.213402917060876</v>
      </c>
      <c r="S13" s="549">
        <v>1.1300740733938152E-2</v>
      </c>
      <c r="T13" s="381"/>
      <c r="U13" s="310"/>
      <c r="V13" s="305">
        <v>1965.6590165235843</v>
      </c>
      <c r="W13" s="305">
        <v>1987.8724194406452</v>
      </c>
      <c r="X13" s="307"/>
      <c r="Y13" s="310"/>
      <c r="Z13" s="305">
        <v>22.213402917060876</v>
      </c>
      <c r="AA13" s="549">
        <v>1.1300740733938152E-2</v>
      </c>
      <c r="AB13" s="311"/>
      <c r="AD13" s="290"/>
      <c r="AE13" s="290"/>
      <c r="AF13" s="290"/>
      <c r="AG13" s="290"/>
    </row>
    <row r="14" spans="1:33" s="312" customFormat="1" ht="15" customHeight="1">
      <c r="A14" s="618"/>
      <c r="B14" s="728" t="s">
        <v>188</v>
      </c>
      <c r="C14" s="728"/>
      <c r="D14" s="728"/>
      <c r="E14" s="728"/>
      <c r="F14" s="728"/>
      <c r="G14" s="728"/>
      <c r="H14" s="306">
        <v>2128.6876400000001</v>
      </c>
      <c r="I14" s="305">
        <v>3019.68831</v>
      </c>
      <c r="J14" s="305">
        <v>3281.2966500000002</v>
      </c>
      <c r="K14" s="305">
        <v>2984.4125800000002</v>
      </c>
      <c r="L14" s="306">
        <v>2552.8225699999998</v>
      </c>
      <c r="M14" s="305"/>
      <c r="N14" s="305"/>
      <c r="O14" s="305"/>
      <c r="P14" s="307"/>
      <c r="Q14" s="310"/>
      <c r="R14" s="305">
        <v>424.13492999999971</v>
      </c>
      <c r="S14" s="549">
        <v>0.1992471427137143</v>
      </c>
      <c r="T14" s="381"/>
      <c r="U14" s="310"/>
      <c r="V14" s="305">
        <v>2128.6876400000001</v>
      </c>
      <c r="W14" s="305">
        <v>2552.8225699999998</v>
      </c>
      <c r="X14" s="307"/>
      <c r="Y14" s="310"/>
      <c r="Z14" s="305">
        <v>424.13492999999971</v>
      </c>
      <c r="AA14" s="549">
        <v>0.1992471427137143</v>
      </c>
      <c r="AB14" s="311"/>
      <c r="AD14" s="290"/>
      <c r="AE14" s="290"/>
      <c r="AF14" s="290"/>
      <c r="AG14" s="290"/>
    </row>
    <row r="15" spans="1:33" s="312" customFormat="1" ht="15">
      <c r="A15" s="618"/>
      <c r="B15" s="728" t="s">
        <v>57</v>
      </c>
      <c r="C15" s="728"/>
      <c r="D15" s="728"/>
      <c r="E15" s="728"/>
      <c r="F15" s="728"/>
      <c r="G15" s="728"/>
      <c r="H15" s="306">
        <v>1701.1332571176754</v>
      </c>
      <c r="I15" s="305">
        <v>1502.0417545144628</v>
      </c>
      <c r="J15" s="305">
        <v>1619.5124167624399</v>
      </c>
      <c r="K15" s="305">
        <v>1618.1206393947559</v>
      </c>
      <c r="L15" s="306">
        <v>1534.5752592930421</v>
      </c>
      <c r="M15" s="305"/>
      <c r="N15" s="305"/>
      <c r="O15" s="305"/>
      <c r="P15" s="307"/>
      <c r="Q15" s="310"/>
      <c r="R15" s="305">
        <v>-166.55799782463328</v>
      </c>
      <c r="S15" s="573">
        <v>-9.7910023878341981E-2</v>
      </c>
      <c r="T15" s="381"/>
      <c r="U15" s="310"/>
      <c r="V15" s="305">
        <v>1701.1332571176754</v>
      </c>
      <c r="W15" s="305">
        <v>1534.5752592930421</v>
      </c>
      <c r="X15" s="307"/>
      <c r="Y15" s="310"/>
      <c r="Z15" s="305">
        <v>-166.55799782463328</v>
      </c>
      <c r="AA15" s="549">
        <v>-9.7910023878341981E-2</v>
      </c>
      <c r="AB15" s="311"/>
      <c r="AD15" s="290"/>
      <c r="AE15" s="290"/>
      <c r="AF15" s="290"/>
      <c r="AG15" s="290"/>
    </row>
    <row r="16" spans="1:33" s="312" customFormat="1" ht="15" customHeight="1">
      <c r="A16" s="618"/>
      <c r="B16" s="711" t="s">
        <v>33</v>
      </c>
      <c r="C16" s="711"/>
      <c r="D16" s="711"/>
      <c r="E16" s="711"/>
      <c r="F16" s="711"/>
      <c r="G16" s="711"/>
      <c r="H16" s="306">
        <v>1057.2703590870738</v>
      </c>
      <c r="I16" s="305">
        <v>937.52935710993643</v>
      </c>
      <c r="J16" s="305">
        <v>1098.1663877565277</v>
      </c>
      <c r="K16" s="305">
        <v>1105.5557772252087</v>
      </c>
      <c r="L16" s="306">
        <v>1306.6119133989046</v>
      </c>
      <c r="M16" s="305"/>
      <c r="N16" s="305"/>
      <c r="O16" s="305"/>
      <c r="P16" s="309"/>
      <c r="Q16" s="310"/>
      <c r="R16" s="305">
        <v>249.34155431183081</v>
      </c>
      <c r="S16" s="549">
        <v>0.23583518838751039</v>
      </c>
      <c r="T16" s="386"/>
      <c r="U16" s="310"/>
      <c r="V16" s="305">
        <v>1057.2703590870738</v>
      </c>
      <c r="W16" s="305">
        <v>1306.6119133989046</v>
      </c>
      <c r="X16" s="309"/>
      <c r="Y16" s="310"/>
      <c r="Z16" s="305">
        <v>249.34155431183081</v>
      </c>
      <c r="AA16" s="549">
        <v>0.23583518838751039</v>
      </c>
      <c r="AB16" s="311"/>
      <c r="AD16" s="290"/>
      <c r="AE16" s="290"/>
      <c r="AF16" s="290"/>
      <c r="AG16" s="290"/>
    </row>
    <row r="17" spans="1:33" s="312" customFormat="1" ht="15" customHeight="1">
      <c r="A17" s="618"/>
      <c r="B17" s="729" t="s">
        <v>77</v>
      </c>
      <c r="C17" s="729"/>
      <c r="D17" s="729"/>
      <c r="E17" s="729"/>
      <c r="F17" s="729"/>
      <c r="G17" s="729"/>
      <c r="H17" s="349">
        <v>54902.264570027801</v>
      </c>
      <c r="I17" s="348">
        <v>55887.23802058708</v>
      </c>
      <c r="J17" s="348">
        <v>56789.350866233923</v>
      </c>
      <c r="K17" s="348">
        <v>56340.988594990129</v>
      </c>
      <c r="L17" s="349">
        <v>57018.965239576144</v>
      </c>
      <c r="M17" s="348"/>
      <c r="N17" s="348"/>
      <c r="O17" s="348"/>
      <c r="P17" s="309"/>
      <c r="Q17" s="310"/>
      <c r="R17" s="348">
        <v>2116.7006695483433</v>
      </c>
      <c r="S17" s="574">
        <v>3.8553977438371294E-2</v>
      </c>
      <c r="T17" s="386"/>
      <c r="U17" s="310"/>
      <c r="V17" s="348">
        <v>54902.264570027801</v>
      </c>
      <c r="W17" s="348">
        <v>57018.965239576144</v>
      </c>
      <c r="X17" s="309"/>
      <c r="Y17" s="310"/>
      <c r="Z17" s="348">
        <v>2116.7006695483433</v>
      </c>
      <c r="AA17" s="574">
        <v>3.8553977438371294E-2</v>
      </c>
      <c r="AB17" s="311"/>
      <c r="AD17" s="290"/>
      <c r="AE17" s="290"/>
      <c r="AF17" s="290"/>
      <c r="AG17" s="290"/>
    </row>
    <row r="18" spans="1:33" s="312" customFormat="1" ht="15" customHeight="1">
      <c r="A18" s="618"/>
      <c r="B18" s="619"/>
      <c r="C18" s="619"/>
      <c r="D18" s="619"/>
      <c r="E18" s="619"/>
      <c r="F18" s="619"/>
      <c r="G18" s="619"/>
      <c r="H18" s="306"/>
      <c r="I18" s="305"/>
      <c r="J18" s="305"/>
      <c r="K18" s="305"/>
      <c r="L18" s="306"/>
      <c r="M18" s="305"/>
      <c r="N18" s="305"/>
      <c r="O18" s="305"/>
      <c r="P18" s="309"/>
      <c r="Q18" s="310"/>
      <c r="R18" s="305"/>
      <c r="S18" s="549"/>
      <c r="T18" s="386"/>
      <c r="U18" s="310"/>
      <c r="V18" s="305"/>
      <c r="W18" s="305"/>
      <c r="X18" s="309"/>
      <c r="Y18" s="310"/>
      <c r="Z18" s="305"/>
      <c r="AA18" s="549"/>
      <c r="AB18" s="311"/>
      <c r="AD18" s="290"/>
      <c r="AE18" s="290"/>
      <c r="AF18" s="290"/>
      <c r="AG18" s="290"/>
    </row>
    <row r="19" spans="1:33" s="312" customFormat="1" ht="15" customHeight="1">
      <c r="A19" s="725" t="s">
        <v>51</v>
      </c>
      <c r="B19" s="725"/>
      <c r="C19" s="725"/>
      <c r="D19" s="725"/>
      <c r="E19" s="725"/>
      <c r="F19" s="725"/>
      <c r="G19" s="725"/>
      <c r="H19" s="306"/>
      <c r="I19" s="305"/>
      <c r="J19" s="305"/>
      <c r="K19" s="305"/>
      <c r="L19" s="306"/>
      <c r="M19" s="305"/>
      <c r="N19" s="305"/>
      <c r="O19" s="305"/>
      <c r="P19" s="309"/>
      <c r="Q19" s="310"/>
      <c r="R19" s="305"/>
      <c r="S19" s="549"/>
      <c r="T19" s="386"/>
      <c r="U19" s="310"/>
      <c r="V19" s="305"/>
      <c r="W19" s="305"/>
      <c r="X19" s="309"/>
      <c r="Y19" s="310"/>
      <c r="Z19" s="305"/>
      <c r="AA19" s="549"/>
      <c r="AB19" s="311"/>
      <c r="AD19" s="290"/>
      <c r="AE19" s="290"/>
      <c r="AF19" s="290"/>
      <c r="AG19" s="290"/>
    </row>
    <row r="20" spans="1:33" s="312" customFormat="1" ht="15" customHeight="1">
      <c r="A20" s="618"/>
      <c r="B20" s="711" t="s">
        <v>52</v>
      </c>
      <c r="C20" s="711"/>
      <c r="D20" s="711"/>
      <c r="E20" s="711"/>
      <c r="F20" s="711"/>
      <c r="G20" s="711"/>
      <c r="H20" s="306">
        <v>3618.6348386596169</v>
      </c>
      <c r="I20" s="305">
        <v>3769.0113491768234</v>
      </c>
      <c r="J20" s="305">
        <v>3832.8327534854802</v>
      </c>
      <c r="K20" s="305">
        <v>3162.3525161775106</v>
      </c>
      <c r="L20" s="306">
        <v>4002.3090454045</v>
      </c>
      <c r="M20" s="305"/>
      <c r="N20" s="305"/>
      <c r="O20" s="305"/>
      <c r="P20" s="309"/>
      <c r="Q20" s="310"/>
      <c r="R20" s="305">
        <v>383.67420674488312</v>
      </c>
      <c r="S20" s="549">
        <v>0.10602733457543352</v>
      </c>
      <c r="T20" s="386"/>
      <c r="U20" s="310"/>
      <c r="V20" s="305">
        <v>3618.6348386596169</v>
      </c>
      <c r="W20" s="305">
        <v>4002.3090454045</v>
      </c>
      <c r="X20" s="309"/>
      <c r="Y20" s="310"/>
      <c r="Z20" s="305">
        <v>383.67420674488312</v>
      </c>
      <c r="AA20" s="549">
        <v>0.10602733457543352</v>
      </c>
      <c r="AB20" s="311"/>
      <c r="AD20" s="290"/>
      <c r="AE20" s="290"/>
      <c r="AF20" s="290"/>
      <c r="AG20" s="290"/>
    </row>
    <row r="21" spans="1:33" s="312" customFormat="1" ht="15" customHeight="1">
      <c r="A21" s="618"/>
      <c r="B21" s="711" t="s">
        <v>336</v>
      </c>
      <c r="C21" s="711"/>
      <c r="D21" s="711"/>
      <c r="E21" s="711"/>
      <c r="F21" s="711"/>
      <c r="G21" s="711"/>
      <c r="H21" s="306">
        <v>128.27000000000001</v>
      </c>
      <c r="I21" s="305">
        <v>-151.768</v>
      </c>
      <c r="J21" s="305">
        <v>278.06400000000002</v>
      </c>
      <c r="K21" s="305">
        <v>82.263999999999996</v>
      </c>
      <c r="L21" s="306">
        <v>186.702</v>
      </c>
      <c r="M21" s="305"/>
      <c r="N21" s="305"/>
      <c r="O21" s="305"/>
      <c r="P21" s="309"/>
      <c r="Q21" s="310"/>
      <c r="R21" s="305">
        <v>58.431999999999988</v>
      </c>
      <c r="S21" s="549">
        <v>0.45553909721680819</v>
      </c>
      <c r="T21" s="386"/>
      <c r="U21" s="310"/>
      <c r="V21" s="305">
        <v>128.27000000000001</v>
      </c>
      <c r="W21" s="305">
        <v>186.702</v>
      </c>
      <c r="X21" s="309"/>
      <c r="Y21" s="310"/>
      <c r="Z21" s="305">
        <v>58.431999999999988</v>
      </c>
      <c r="AA21" s="549">
        <v>0.45553909721680819</v>
      </c>
      <c r="AB21" s="311"/>
      <c r="AD21" s="290"/>
      <c r="AE21" s="290"/>
      <c r="AF21" s="290"/>
      <c r="AG21" s="290"/>
    </row>
    <row r="22" spans="1:33" s="312" customFormat="1" ht="15" customHeight="1">
      <c r="A22" s="618"/>
      <c r="B22" s="711" t="s">
        <v>53</v>
      </c>
      <c r="C22" s="711"/>
      <c r="D22" s="711"/>
      <c r="E22" s="711"/>
      <c r="F22" s="711"/>
      <c r="G22" s="711"/>
      <c r="H22" s="306">
        <v>291.233</v>
      </c>
      <c r="I22" s="305">
        <v>288.32400000000001</v>
      </c>
      <c r="J22" s="305">
        <v>267.47800000000001</v>
      </c>
      <c r="K22" s="305">
        <v>264.827</v>
      </c>
      <c r="L22" s="306">
        <v>259.92899999999997</v>
      </c>
      <c r="M22" s="305"/>
      <c r="N22" s="305"/>
      <c r="O22" s="305"/>
      <c r="P22" s="309"/>
      <c r="Q22" s="310"/>
      <c r="R22" s="305">
        <v>-31.30400000000003</v>
      </c>
      <c r="S22" s="549">
        <v>-0.10748781903149722</v>
      </c>
      <c r="T22" s="386"/>
      <c r="U22" s="310"/>
      <c r="V22" s="305">
        <v>291.233</v>
      </c>
      <c r="W22" s="305">
        <v>259.92899999999997</v>
      </c>
      <c r="X22" s="309"/>
      <c r="Y22" s="310"/>
      <c r="Z22" s="305">
        <v>-31.30400000000003</v>
      </c>
      <c r="AA22" s="549">
        <v>-0.10748781903149722</v>
      </c>
      <c r="AB22" s="311"/>
      <c r="AD22" s="290"/>
      <c r="AE22" s="290"/>
      <c r="AF22" s="290"/>
      <c r="AG22" s="290"/>
    </row>
    <row r="23" spans="1:33" s="312" customFormat="1" ht="15.75" customHeight="1">
      <c r="A23" s="618"/>
      <c r="B23" s="711" t="s">
        <v>54</v>
      </c>
      <c r="C23" s="711"/>
      <c r="D23" s="711"/>
      <c r="E23" s="711"/>
      <c r="F23" s="711"/>
      <c r="G23" s="711"/>
      <c r="H23" s="306">
        <v>198.5386802839862</v>
      </c>
      <c r="I23" s="305">
        <v>45.2678082590188</v>
      </c>
      <c r="J23" s="305">
        <v>-740.55917622968082</v>
      </c>
      <c r="K23" s="305">
        <v>101.16993676175369</v>
      </c>
      <c r="L23" s="306">
        <v>118.54897511304259</v>
      </c>
      <c r="M23" s="305"/>
      <c r="N23" s="305"/>
      <c r="O23" s="305"/>
      <c r="P23" s="309"/>
      <c r="Q23" s="310"/>
      <c r="R23" s="305">
        <v>-79.989705170943608</v>
      </c>
      <c r="S23" s="549">
        <v>-0.40289229814828909</v>
      </c>
      <c r="T23" s="386"/>
      <c r="U23" s="310"/>
      <c r="V23" s="305">
        <v>198.5386802839862</v>
      </c>
      <c r="W23" s="305">
        <v>118.54897511304259</v>
      </c>
      <c r="X23" s="309"/>
      <c r="Y23" s="310"/>
      <c r="Z23" s="305">
        <v>-79.989705170943608</v>
      </c>
      <c r="AA23" s="549">
        <v>-0.40289229814828909</v>
      </c>
      <c r="AB23" s="311"/>
      <c r="AD23" s="290"/>
      <c r="AE23" s="290"/>
      <c r="AF23" s="290"/>
      <c r="AG23" s="290"/>
    </row>
    <row r="24" spans="1:33" s="312" customFormat="1" ht="15">
      <c r="A24" s="618"/>
      <c r="B24" s="711" t="s">
        <v>55</v>
      </c>
      <c r="C24" s="711"/>
      <c r="D24" s="711"/>
      <c r="E24" s="711"/>
      <c r="F24" s="711"/>
      <c r="G24" s="711"/>
      <c r="H24" s="306">
        <v>1160.15581</v>
      </c>
      <c r="I24" s="305">
        <v>1146.57854</v>
      </c>
      <c r="J24" s="305">
        <v>1073.5557899999999</v>
      </c>
      <c r="K24" s="305">
        <v>1201.6926800000001</v>
      </c>
      <c r="L24" s="306">
        <v>1189.3119999999999</v>
      </c>
      <c r="M24" s="305"/>
      <c r="N24" s="305"/>
      <c r="O24" s="305"/>
      <c r="P24" s="309"/>
      <c r="Q24" s="310"/>
      <c r="R24" s="305">
        <v>29.156189999999924</v>
      </c>
      <c r="S24" s="549">
        <v>2.5131270945408551E-2</v>
      </c>
      <c r="T24" s="386"/>
      <c r="U24" s="310"/>
      <c r="V24" s="305">
        <v>1160.15581</v>
      </c>
      <c r="W24" s="305">
        <v>1189.3119999999999</v>
      </c>
      <c r="X24" s="309"/>
      <c r="Y24" s="310"/>
      <c r="Z24" s="305">
        <v>29.156189999999924</v>
      </c>
      <c r="AA24" s="549">
        <v>2.5131270945408551E-2</v>
      </c>
      <c r="AB24" s="311"/>
      <c r="AD24" s="290"/>
      <c r="AE24" s="290"/>
      <c r="AF24" s="290"/>
      <c r="AG24" s="290"/>
    </row>
    <row r="25" spans="1:33" s="312" customFormat="1" ht="15" customHeight="1">
      <c r="A25" s="618"/>
      <c r="B25" s="711" t="s">
        <v>189</v>
      </c>
      <c r="C25" s="711"/>
      <c r="D25" s="711"/>
      <c r="E25" s="711"/>
      <c r="F25" s="711"/>
      <c r="G25" s="711"/>
      <c r="H25" s="306">
        <v>4605.062338484252</v>
      </c>
      <c r="I25" s="305">
        <v>5345.7609297087956</v>
      </c>
      <c r="J25" s="305">
        <v>4483.9523753304311</v>
      </c>
      <c r="K25" s="305">
        <v>5015.0948302248753</v>
      </c>
      <c r="L25" s="306">
        <v>4682.4690325908277</v>
      </c>
      <c r="M25" s="305"/>
      <c r="N25" s="305"/>
      <c r="O25" s="305"/>
      <c r="P25" s="309"/>
      <c r="Q25" s="310"/>
      <c r="R25" s="305">
        <v>77.406694106575742</v>
      </c>
      <c r="S25" s="549">
        <v>1.6809043703858745E-2</v>
      </c>
      <c r="T25" s="386"/>
      <c r="U25" s="310"/>
      <c r="V25" s="305">
        <v>4605.062338484252</v>
      </c>
      <c r="W25" s="305">
        <v>4682.4690325908277</v>
      </c>
      <c r="X25" s="309"/>
      <c r="Y25" s="310"/>
      <c r="Z25" s="305">
        <v>77.406694106575742</v>
      </c>
      <c r="AA25" s="549">
        <v>1.6809043703858745E-2</v>
      </c>
      <c r="AB25" s="311"/>
      <c r="AD25" s="290"/>
      <c r="AE25" s="290"/>
      <c r="AF25" s="290"/>
      <c r="AG25" s="290"/>
    </row>
    <row r="26" spans="1:33" s="312" customFormat="1" ht="15" customHeight="1">
      <c r="A26" s="618"/>
      <c r="B26" s="711" t="s">
        <v>58</v>
      </c>
      <c r="C26" s="711"/>
      <c r="D26" s="711"/>
      <c r="E26" s="711"/>
      <c r="F26" s="711"/>
      <c r="G26" s="711"/>
      <c r="H26" s="306">
        <v>6004.2563882221975</v>
      </c>
      <c r="I26" s="305">
        <v>6000.2477840515021</v>
      </c>
      <c r="J26" s="305">
        <v>5985.0950601618097</v>
      </c>
      <c r="K26" s="305">
        <v>5968.3137143923896</v>
      </c>
      <c r="L26" s="306">
        <v>5860.5572296830705</v>
      </c>
      <c r="M26" s="305"/>
      <c r="N26" s="305"/>
      <c r="O26" s="305"/>
      <c r="P26" s="309"/>
      <c r="Q26" s="310"/>
      <c r="R26" s="305">
        <v>-143.69915853912698</v>
      </c>
      <c r="S26" s="549">
        <v>-2.3932881817139543E-2</v>
      </c>
      <c r="T26" s="386"/>
      <c r="U26" s="310"/>
      <c r="V26" s="305">
        <v>6004.2563882221975</v>
      </c>
      <c r="W26" s="305">
        <v>5860.5572296830705</v>
      </c>
      <c r="X26" s="309"/>
      <c r="Y26" s="310"/>
      <c r="Z26" s="305">
        <v>-143.69915853912698</v>
      </c>
      <c r="AA26" s="549">
        <v>-2.3932881817139543E-2</v>
      </c>
      <c r="AB26" s="311"/>
      <c r="AD26" s="290"/>
      <c r="AE26" s="290"/>
      <c r="AF26" s="290"/>
      <c r="AG26" s="290"/>
    </row>
    <row r="27" spans="1:33" s="312" customFormat="1" ht="15" customHeight="1">
      <c r="A27" s="618"/>
      <c r="B27" s="710" t="s">
        <v>59</v>
      </c>
      <c r="C27" s="711"/>
      <c r="D27" s="711"/>
      <c r="E27" s="711"/>
      <c r="F27" s="711"/>
      <c r="G27" s="711"/>
      <c r="H27" s="306">
        <v>46924.16822884314</v>
      </c>
      <c r="I27" s="305">
        <v>36695.993863353557</v>
      </c>
      <c r="J27" s="305">
        <v>37811.187778815758</v>
      </c>
      <c r="K27" s="305">
        <v>40833.606006407048</v>
      </c>
      <c r="L27" s="306">
        <v>47455.199951739625</v>
      </c>
      <c r="M27" s="305"/>
      <c r="N27" s="305"/>
      <c r="O27" s="305"/>
      <c r="P27" s="309"/>
      <c r="Q27" s="310"/>
      <c r="R27" s="305">
        <v>531.03172289648501</v>
      </c>
      <c r="S27" s="549">
        <v>1.1316806305584608E-2</v>
      </c>
      <c r="T27" s="386"/>
      <c r="U27" s="310"/>
      <c r="V27" s="305">
        <v>46924.16822884314</v>
      </c>
      <c r="W27" s="305">
        <v>47455.199951739625</v>
      </c>
      <c r="X27" s="309"/>
      <c r="Y27" s="310"/>
      <c r="Z27" s="305">
        <v>531.03172289648501</v>
      </c>
      <c r="AA27" s="549">
        <v>1.1316806305584608E-2</v>
      </c>
      <c r="AB27" s="311"/>
      <c r="AD27" s="290"/>
      <c r="AE27" s="290"/>
      <c r="AF27" s="290"/>
      <c r="AG27" s="290"/>
    </row>
    <row r="28" spans="1:33" s="312" customFormat="1" ht="15.75" customHeight="1">
      <c r="A28" s="618"/>
      <c r="B28" s="728" t="s">
        <v>112</v>
      </c>
      <c r="C28" s="728"/>
      <c r="D28" s="728"/>
      <c r="E28" s="728"/>
      <c r="F28" s="728"/>
      <c r="G28" s="728"/>
      <c r="H28" s="349">
        <v>62930.319284493191</v>
      </c>
      <c r="I28" s="348">
        <v>53139.416274549701</v>
      </c>
      <c r="J28" s="348">
        <v>52991.606581563799</v>
      </c>
      <c r="K28" s="348">
        <v>56629.320683963582</v>
      </c>
      <c r="L28" s="349">
        <v>63755.027234531066</v>
      </c>
      <c r="M28" s="348"/>
      <c r="N28" s="348"/>
      <c r="O28" s="348"/>
      <c r="P28" s="309"/>
      <c r="Q28" s="310"/>
      <c r="R28" s="348">
        <v>824.70795003787498</v>
      </c>
      <c r="S28" s="574">
        <v>1.3105097183911686E-2</v>
      </c>
      <c r="T28" s="386"/>
      <c r="U28" s="310"/>
      <c r="V28" s="348">
        <v>62930.319284493191</v>
      </c>
      <c r="W28" s="348">
        <v>63755.027234531066</v>
      </c>
      <c r="X28" s="309"/>
      <c r="Y28" s="310"/>
      <c r="Z28" s="348">
        <v>824.70795003787498</v>
      </c>
      <c r="AA28" s="574">
        <v>1.3105097183911686E-2</v>
      </c>
      <c r="AB28" s="311"/>
      <c r="AD28" s="290"/>
      <c r="AE28" s="290"/>
      <c r="AF28" s="290"/>
      <c r="AG28" s="290"/>
    </row>
    <row r="29" spans="1:33" s="290" customFormat="1" ht="15.75" thickBot="1">
      <c r="A29" s="618"/>
      <c r="B29" s="728" t="s">
        <v>78</v>
      </c>
      <c r="C29" s="728"/>
      <c r="D29" s="728"/>
      <c r="E29" s="728"/>
      <c r="F29" s="728"/>
      <c r="G29" s="728"/>
      <c r="H29" s="342">
        <v>-8028.0547144653901</v>
      </c>
      <c r="I29" s="341">
        <v>2747.821746037378</v>
      </c>
      <c r="J29" s="341">
        <v>3797.7442846701233</v>
      </c>
      <c r="K29" s="341">
        <v>-288.33208897345321</v>
      </c>
      <c r="L29" s="342">
        <v>-6736.0619949549218</v>
      </c>
      <c r="M29" s="341"/>
      <c r="N29" s="341"/>
      <c r="O29" s="341"/>
      <c r="P29" s="284"/>
      <c r="Q29" s="285"/>
      <c r="R29" s="341">
        <v>1291.9927195104683</v>
      </c>
      <c r="S29" s="552">
        <v>0.16093471774457202</v>
      </c>
      <c r="T29" s="376"/>
      <c r="U29" s="285"/>
      <c r="V29" s="341">
        <v>-8028.0547144653901</v>
      </c>
      <c r="W29" s="341">
        <v>-6736.0619949549218</v>
      </c>
      <c r="X29" s="284"/>
      <c r="Y29" s="285"/>
      <c r="Z29" s="341">
        <v>1291.9927195104683</v>
      </c>
      <c r="AA29" s="552">
        <v>0.16093471774457202</v>
      </c>
      <c r="AB29" s="289"/>
    </row>
    <row r="30" spans="1:33" ht="15.75" thickTop="1">
      <c r="AB30"/>
    </row>
    <row r="31" spans="1:33" ht="15">
      <c r="AB31"/>
    </row>
    <row r="32" spans="1:33" ht="15">
      <c r="A32" s="616"/>
      <c r="B32" s="17"/>
      <c r="C32" s="17"/>
      <c r="D32" s="17"/>
      <c r="E32" s="17"/>
      <c r="F32" s="17"/>
      <c r="G32" s="17"/>
      <c r="H32" s="17"/>
      <c r="I32" s="17"/>
      <c r="J32" s="17"/>
      <c r="K32" s="17"/>
      <c r="L32" s="17"/>
      <c r="M32" s="227"/>
      <c r="N32" s="227"/>
      <c r="O32" s="227"/>
      <c r="P32" s="17"/>
      <c r="Q32" s="17"/>
      <c r="R32" s="17"/>
      <c r="S32" s="351"/>
      <c r="T32" s="17"/>
      <c r="U32" s="17"/>
      <c r="V32" s="17"/>
      <c r="W32" s="17"/>
      <c r="X32" s="17"/>
      <c r="Y32" s="17"/>
      <c r="Z32" s="17"/>
      <c r="AA32" s="351"/>
      <c r="AB32"/>
    </row>
    <row r="33" spans="28:28" ht="15">
      <c r="AB33"/>
    </row>
  </sheetData>
  <sheetProtection formatCells="0"/>
  <mergeCells count="29">
    <mergeCell ref="W1:AA1"/>
    <mergeCell ref="B1:V1"/>
    <mergeCell ref="B17:G17"/>
    <mergeCell ref="B20:G20"/>
    <mergeCell ref="B15:G15"/>
    <mergeCell ref="A19:G19"/>
    <mergeCell ref="B29:G29"/>
    <mergeCell ref="B22:G22"/>
    <mergeCell ref="B23:G23"/>
    <mergeCell ref="B26:G26"/>
    <mergeCell ref="B27:G27"/>
    <mergeCell ref="B28:G28"/>
    <mergeCell ref="B24:G24"/>
    <mergeCell ref="B25:G25"/>
    <mergeCell ref="B21:G21"/>
    <mergeCell ref="B13:G13"/>
    <mergeCell ref="R3:S3"/>
    <mergeCell ref="Z3:AA3"/>
    <mergeCell ref="A4:G4"/>
    <mergeCell ref="A5:G5"/>
    <mergeCell ref="B7:G7"/>
    <mergeCell ref="A6:G6"/>
    <mergeCell ref="B8:G8"/>
    <mergeCell ref="B9:G9"/>
    <mergeCell ref="B10:G10"/>
    <mergeCell ref="B11:G11"/>
    <mergeCell ref="B12:G12"/>
    <mergeCell ref="B14:G14"/>
    <mergeCell ref="B16:G16"/>
  </mergeCells>
  <pageMargins left="0.15" right="0.15" top="0.15" bottom="0.15" header="0" footer="0.15"/>
  <pageSetup scale="67"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4627FE-C86D-4714-8BFD-6FFD7379FE8E}">
  <sheetPr>
    <pageSetUpPr fitToPage="1"/>
  </sheetPr>
  <dimension ref="A1:Q131"/>
  <sheetViews>
    <sheetView zoomScale="90" zoomScaleNormal="90" workbookViewId="0">
      <pane ySplit="4" topLeftCell="A5" activePane="bottomLeft" state="frozen"/>
      <selection pane="bottomLeft"/>
    </sheetView>
  </sheetViews>
  <sheetFormatPr defaultColWidth="9.140625" defaultRowHeight="14.25"/>
  <cols>
    <col min="1" max="6" width="4.140625" style="329" customWidth="1"/>
    <col min="7" max="7" width="30.140625" style="329" customWidth="1"/>
    <col min="8" max="9" width="15.7109375" style="3" customWidth="1"/>
    <col min="10" max="10" width="13.7109375" style="3" customWidth="1"/>
    <col min="11" max="11" width="12.5703125" style="3" customWidth="1"/>
    <col min="12" max="15" width="12.140625" style="3" customWidth="1"/>
    <col min="16" max="16" width="84.85546875" style="3" customWidth="1"/>
    <col min="17" max="17" width="4.140625" style="3" customWidth="1"/>
    <col min="18" max="16384" width="9.140625" style="3"/>
  </cols>
  <sheetData>
    <row r="1" spans="1:17" s="339" customFormat="1" ht="39.950000000000003" customHeight="1" thickBot="1">
      <c r="A1" s="328"/>
      <c r="B1" s="719" t="s">
        <v>317</v>
      </c>
      <c r="C1" s="719"/>
      <c r="D1" s="719"/>
      <c r="E1" s="719"/>
      <c r="F1" s="719"/>
      <c r="G1" s="719"/>
      <c r="H1" s="719"/>
      <c r="I1" s="719"/>
      <c r="J1" s="719"/>
      <c r="K1" s="719"/>
      <c r="L1" s="719"/>
      <c r="M1" s="719"/>
      <c r="N1" s="719"/>
      <c r="O1" s="719"/>
      <c r="P1" s="545" t="s">
        <v>338</v>
      </c>
      <c r="Q1" s="335"/>
    </row>
    <row r="2" spans="1:17" s="329" customFormat="1" ht="15">
      <c r="Q2" s="335"/>
    </row>
    <row r="3" spans="1:17" s="329" customFormat="1" ht="15">
      <c r="A3" s="462"/>
      <c r="B3" s="463"/>
      <c r="C3" s="463"/>
      <c r="D3" s="463"/>
      <c r="E3" s="463"/>
      <c r="F3" s="463"/>
      <c r="G3" s="463"/>
      <c r="H3" s="463"/>
      <c r="I3" s="746" t="s">
        <v>487</v>
      </c>
      <c r="J3" s="746"/>
      <c r="K3" s="746"/>
      <c r="L3" s="746"/>
      <c r="M3" s="746"/>
      <c r="N3" s="746"/>
      <c r="O3" s="746"/>
      <c r="P3" s="472"/>
      <c r="Q3" s="335"/>
    </row>
    <row r="4" spans="1:17" s="329" customFormat="1" ht="15" customHeight="1">
      <c r="A4" s="462"/>
      <c r="B4" s="464"/>
      <c r="C4" s="464"/>
      <c r="D4" s="464"/>
      <c r="E4" s="464"/>
      <c r="F4" s="464"/>
      <c r="G4" s="464"/>
      <c r="H4" s="464"/>
      <c r="I4" s="473"/>
      <c r="J4" s="473"/>
      <c r="K4" s="473"/>
      <c r="L4" s="474" t="s">
        <v>190</v>
      </c>
      <c r="M4" s="475"/>
      <c r="N4" s="476" t="s">
        <v>191</v>
      </c>
      <c r="O4" s="464"/>
      <c r="P4" s="464"/>
      <c r="Q4" s="335"/>
    </row>
    <row r="5" spans="1:17" s="329" customFormat="1" ht="15" customHeight="1">
      <c r="A5" s="464"/>
      <c r="B5" s="464"/>
      <c r="C5" s="464"/>
      <c r="D5" s="464"/>
      <c r="E5" s="464"/>
      <c r="F5" s="464"/>
      <c r="G5" s="464"/>
      <c r="H5" s="464"/>
      <c r="I5" s="477" t="s">
        <v>192</v>
      </c>
      <c r="J5" s="477" t="s">
        <v>193</v>
      </c>
      <c r="K5" s="477" t="s">
        <v>194</v>
      </c>
      <c r="L5" s="477" t="s">
        <v>195</v>
      </c>
      <c r="M5" s="477" t="s">
        <v>193</v>
      </c>
      <c r="N5" s="477" t="s">
        <v>310</v>
      </c>
      <c r="O5" s="477" t="s">
        <v>196</v>
      </c>
      <c r="P5" s="477"/>
      <c r="Q5" s="335"/>
    </row>
    <row r="6" spans="1:17" s="329" customFormat="1" ht="15">
      <c r="A6" s="462" t="s">
        <v>0</v>
      </c>
      <c r="B6" s="464"/>
      <c r="C6" s="464"/>
      <c r="D6" s="464"/>
      <c r="E6" s="464"/>
      <c r="F6" s="464"/>
      <c r="G6" s="464"/>
      <c r="H6" s="464"/>
      <c r="I6" s="478" t="s">
        <v>197</v>
      </c>
      <c r="J6" s="478" t="s">
        <v>198</v>
      </c>
      <c r="K6" s="478" t="s">
        <v>199</v>
      </c>
      <c r="L6" s="478" t="s">
        <v>200</v>
      </c>
      <c r="M6" s="478" t="s">
        <v>198</v>
      </c>
      <c r="N6" s="478" t="s">
        <v>201</v>
      </c>
      <c r="O6" s="478" t="s">
        <v>202</v>
      </c>
      <c r="P6" s="477"/>
      <c r="Q6" s="335"/>
    </row>
    <row r="7" spans="1:17" s="329" customFormat="1" ht="15" customHeight="1">
      <c r="A7" s="745" t="s">
        <v>203</v>
      </c>
      <c r="B7" s="745"/>
      <c r="C7" s="745"/>
      <c r="D7" s="745"/>
      <c r="E7" s="745"/>
      <c r="F7" s="745"/>
      <c r="G7" s="745"/>
      <c r="Q7" s="335"/>
    </row>
    <row r="8" spans="1:17" ht="15" customHeight="1">
      <c r="A8" s="464"/>
      <c r="B8" s="464"/>
      <c r="C8" s="464"/>
      <c r="D8" s="464"/>
      <c r="E8" s="464"/>
      <c r="F8" s="464"/>
      <c r="G8" s="464"/>
      <c r="Q8"/>
    </row>
    <row r="9" spans="1:17" ht="15" customHeight="1">
      <c r="A9" s="465" t="s">
        <v>204</v>
      </c>
      <c r="B9" s="464"/>
      <c r="C9" s="464"/>
      <c r="D9" s="464"/>
      <c r="E9" s="464"/>
      <c r="F9" s="464"/>
      <c r="G9" s="464"/>
      <c r="I9" s="440">
        <v>645810.94782</v>
      </c>
      <c r="J9" s="440">
        <v>645810.94782</v>
      </c>
      <c r="K9" s="441">
        <v>0</v>
      </c>
      <c r="L9" s="451">
        <v>0.15561649093694363</v>
      </c>
      <c r="M9" s="451">
        <v>0.15005960627815021</v>
      </c>
      <c r="N9" s="452"/>
      <c r="O9" s="441"/>
      <c r="P9" s="22"/>
      <c r="Q9"/>
    </row>
    <row r="10" spans="1:17" ht="15" customHeight="1">
      <c r="A10" s="464"/>
      <c r="B10" s="464"/>
      <c r="C10" s="464"/>
      <c r="D10" s="464"/>
      <c r="E10" s="464"/>
      <c r="F10" s="464"/>
      <c r="G10" s="464"/>
      <c r="I10" s="10"/>
      <c r="J10" s="10"/>
      <c r="K10" s="10"/>
      <c r="L10" s="452"/>
      <c r="M10" s="452"/>
      <c r="N10" s="453"/>
      <c r="O10" s="22"/>
      <c r="P10" s="22"/>
      <c r="Q10"/>
    </row>
    <row r="11" spans="1:17" ht="15">
      <c r="A11" s="465" t="s">
        <v>205</v>
      </c>
      <c r="B11" s="464"/>
      <c r="C11" s="464"/>
      <c r="D11" s="464"/>
      <c r="E11" s="464"/>
      <c r="F11" s="464"/>
      <c r="G11" s="464"/>
      <c r="I11" s="10"/>
      <c r="J11" s="10"/>
      <c r="K11" s="10"/>
      <c r="L11" s="452"/>
      <c r="M11" s="452"/>
      <c r="N11" s="453"/>
      <c r="O11" s="22"/>
      <c r="P11" s="22"/>
      <c r="Q11"/>
    </row>
    <row r="12" spans="1:17" ht="15" customHeight="1">
      <c r="A12" s="464"/>
      <c r="B12" s="466" t="s">
        <v>221</v>
      </c>
      <c r="C12" s="464"/>
      <c r="D12" s="464"/>
      <c r="E12" s="464"/>
      <c r="F12" s="464"/>
      <c r="G12" s="464"/>
      <c r="I12" s="446">
        <v>12370.552329999999</v>
      </c>
      <c r="J12" s="446">
        <v>12707.550860000001</v>
      </c>
      <c r="K12" s="446">
        <v>-336.99853000000303</v>
      </c>
      <c r="L12" s="451">
        <v>2.9808443957859065E-3</v>
      </c>
      <c r="M12" s="451">
        <v>2.9527063380515133E-3</v>
      </c>
      <c r="N12" s="452">
        <v>3.1124389994437753E-2</v>
      </c>
      <c r="O12" s="87" t="s">
        <v>376</v>
      </c>
      <c r="P12" s="87"/>
      <c r="Q12"/>
    </row>
    <row r="13" spans="1:17" ht="15" customHeight="1">
      <c r="A13" s="464"/>
      <c r="B13" s="466" t="s">
        <v>223</v>
      </c>
      <c r="C13" s="464"/>
      <c r="D13" s="464"/>
      <c r="E13" s="464"/>
      <c r="F13" s="464"/>
      <c r="G13" s="464"/>
      <c r="I13" s="446">
        <v>243271.18698999408</v>
      </c>
      <c r="J13" s="446">
        <v>257760.21031999998</v>
      </c>
      <c r="K13" s="446">
        <v>-14489.023330005914</v>
      </c>
      <c r="L13" s="451">
        <v>5.861933526094297E-2</v>
      </c>
      <c r="M13" s="451">
        <v>5.9892753142941582E-2</v>
      </c>
      <c r="N13" s="452">
        <v>3.3789353891816309E-2</v>
      </c>
      <c r="O13" s="87" t="s">
        <v>224</v>
      </c>
      <c r="P13" s="87"/>
      <c r="Q13"/>
    </row>
    <row r="14" spans="1:17" ht="15" customHeight="1">
      <c r="A14" s="464"/>
      <c r="B14" s="466" t="s">
        <v>225</v>
      </c>
      <c r="C14" s="464"/>
      <c r="D14" s="464"/>
      <c r="E14" s="464"/>
      <c r="F14" s="464"/>
      <c r="G14" s="464"/>
      <c r="I14" s="446">
        <v>45222.429319999996</v>
      </c>
      <c r="J14" s="446">
        <v>47390.78772</v>
      </c>
      <c r="K14" s="446">
        <v>-2168.358400000006</v>
      </c>
      <c r="L14" s="451">
        <v>1.0896928561179794E-2</v>
      </c>
      <c r="M14" s="451">
        <v>1.1011648177349715E-2</v>
      </c>
      <c r="N14" s="452">
        <v>3.4196007121908706E-2</v>
      </c>
      <c r="O14" s="87" t="s">
        <v>224</v>
      </c>
      <c r="P14" s="87"/>
      <c r="Q14"/>
    </row>
    <row r="15" spans="1:17" ht="15" customHeight="1">
      <c r="A15" s="464"/>
      <c r="B15" s="466" t="s">
        <v>469</v>
      </c>
      <c r="C15" s="464"/>
      <c r="D15" s="464"/>
      <c r="E15" s="464"/>
      <c r="F15" s="464"/>
      <c r="G15" s="464"/>
      <c r="I15" s="446">
        <v>1813280.10029999</v>
      </c>
      <c r="J15" s="446">
        <v>1879790.7438199972</v>
      </c>
      <c r="K15" s="446">
        <v>-66510.643520007128</v>
      </c>
      <c r="L15" s="451">
        <v>0.43693326545018801</v>
      </c>
      <c r="M15" s="451">
        <v>0.43678519209860345</v>
      </c>
      <c r="N15" s="452">
        <v>4.4837100674274835E-2</v>
      </c>
      <c r="O15" s="87" t="s">
        <v>227</v>
      </c>
      <c r="P15" s="87"/>
      <c r="Q15"/>
    </row>
    <row r="16" spans="1:17" ht="15">
      <c r="A16" s="464"/>
      <c r="B16" s="466" t="s">
        <v>470</v>
      </c>
      <c r="C16" s="467"/>
      <c r="D16" s="464"/>
      <c r="E16" s="464"/>
      <c r="F16" s="464"/>
      <c r="G16" s="468"/>
      <c r="I16" s="446">
        <v>653835.21853000426</v>
      </c>
      <c r="J16" s="446">
        <v>701501.44931000017</v>
      </c>
      <c r="K16" s="446">
        <v>-47666.230779995916</v>
      </c>
      <c r="L16" s="451">
        <v>0.15755004262793632</v>
      </c>
      <c r="M16" s="451">
        <v>0.16299976276702935</v>
      </c>
      <c r="N16" s="452">
        <v>4.2180456546262554E-2</v>
      </c>
      <c r="O16" s="87" t="s">
        <v>222</v>
      </c>
      <c r="P16" s="87"/>
      <c r="Q16"/>
    </row>
    <row r="17" spans="1:17" ht="15" customHeight="1">
      <c r="A17" s="464"/>
      <c r="B17" s="466" t="s">
        <v>471</v>
      </c>
      <c r="C17" s="467"/>
      <c r="D17" s="464"/>
      <c r="E17" s="464"/>
      <c r="F17" s="464"/>
      <c r="G17" s="464"/>
      <c r="I17" s="446">
        <v>278608.6029899969</v>
      </c>
      <c r="J17" s="446">
        <v>282913.52999000007</v>
      </c>
      <c r="K17" s="446">
        <v>-4304.9270000031593</v>
      </c>
      <c r="L17" s="451">
        <v>6.7134342160813848E-2</v>
      </c>
      <c r="M17" s="451">
        <v>6.5737338557620387E-2</v>
      </c>
      <c r="N17" s="452">
        <v>4.5079279991942889E-2</v>
      </c>
      <c r="O17" s="87" t="s">
        <v>226</v>
      </c>
      <c r="P17" s="87"/>
      <c r="Q17"/>
    </row>
    <row r="18" spans="1:17" ht="15" customHeight="1">
      <c r="A18" s="464"/>
      <c r="B18" s="466" t="s">
        <v>472</v>
      </c>
      <c r="C18" s="464"/>
      <c r="D18" s="464"/>
      <c r="E18" s="464"/>
      <c r="F18" s="464"/>
      <c r="G18" s="464"/>
      <c r="I18" s="446">
        <v>83590.897070000006</v>
      </c>
      <c r="J18" s="446">
        <v>90721.31223000001</v>
      </c>
      <c r="K18" s="446">
        <v>-7130.4151599999968</v>
      </c>
      <c r="L18" s="451">
        <v>2.0142306537563152E-2</v>
      </c>
      <c r="M18" s="451">
        <v>2.1079860042981662E-2</v>
      </c>
      <c r="N18" s="452">
        <v>3.797631572564554E-2</v>
      </c>
      <c r="O18" s="87" t="s">
        <v>293</v>
      </c>
      <c r="P18" s="87"/>
      <c r="Q18"/>
    </row>
    <row r="19" spans="1:17" ht="15">
      <c r="A19" s="464"/>
      <c r="B19" s="466" t="s">
        <v>473</v>
      </c>
      <c r="C19" s="464"/>
      <c r="D19" s="464"/>
      <c r="E19" s="464"/>
      <c r="F19" s="464"/>
      <c r="G19" s="464"/>
      <c r="I19" s="446">
        <v>342621.43342999887</v>
      </c>
      <c r="J19" s="446">
        <v>353122.82033999998</v>
      </c>
      <c r="K19" s="446">
        <v>-10501.3869100011</v>
      </c>
      <c r="L19" s="451">
        <v>8.2559060620048016E-2</v>
      </c>
      <c r="M19" s="451">
        <v>8.205105776995833E-2</v>
      </c>
      <c r="N19" s="452">
        <v>5.2149341525709957E-2</v>
      </c>
      <c r="O19" s="87" t="s">
        <v>227</v>
      </c>
      <c r="P19" s="87"/>
      <c r="Q19"/>
    </row>
    <row r="20" spans="1:17" ht="15" customHeight="1">
      <c r="A20" s="464"/>
      <c r="B20" s="466" t="s">
        <v>229</v>
      </c>
      <c r="C20" s="464"/>
      <c r="D20" s="464"/>
      <c r="E20" s="464"/>
      <c r="F20" s="464"/>
      <c r="G20" s="464"/>
      <c r="I20" s="446">
        <v>3676.29504</v>
      </c>
      <c r="J20" s="446">
        <v>4248.3160199999993</v>
      </c>
      <c r="K20" s="446">
        <v>-572.02097999999955</v>
      </c>
      <c r="L20" s="451">
        <v>8.858507829649613E-4</v>
      </c>
      <c r="M20" s="451">
        <v>9.8713196401873596E-4</v>
      </c>
      <c r="N20" s="452">
        <v>5.1813264159340761E-2</v>
      </c>
      <c r="O20" s="87" t="s">
        <v>230</v>
      </c>
      <c r="P20" s="87"/>
      <c r="Q20"/>
    </row>
    <row r="21" spans="1:17" ht="15" customHeight="1">
      <c r="A21" s="464"/>
      <c r="B21" s="464"/>
      <c r="C21" s="464"/>
      <c r="D21" s="464"/>
      <c r="E21" s="464"/>
      <c r="F21" s="464"/>
      <c r="G21" s="467" t="s">
        <v>206</v>
      </c>
      <c r="I21" s="447">
        <v>3476476.7159999842</v>
      </c>
      <c r="J21" s="447">
        <v>3630156.7206099969</v>
      </c>
      <c r="K21" s="679">
        <v>-153680.00461001325</v>
      </c>
      <c r="L21" s="454">
        <v>0.83770197639742305</v>
      </c>
      <c r="M21" s="454">
        <v>0.84349745085855488</v>
      </c>
      <c r="N21" s="454">
        <v>4.3919233535455772E-2</v>
      </c>
      <c r="O21" s="88" t="s">
        <v>231</v>
      </c>
      <c r="P21" s="87"/>
      <c r="Q21"/>
    </row>
    <row r="22" spans="1:17" ht="15" customHeight="1">
      <c r="A22" s="464"/>
      <c r="B22" s="464"/>
      <c r="C22" s="464"/>
      <c r="D22" s="464"/>
      <c r="E22" s="464"/>
      <c r="F22" s="464"/>
      <c r="G22" s="464"/>
      <c r="I22" s="448"/>
      <c r="J22" s="449"/>
      <c r="K22" s="450"/>
      <c r="L22" s="89"/>
      <c r="M22" s="89"/>
      <c r="N22" s="90"/>
      <c r="O22" s="91"/>
      <c r="P22" s="91"/>
      <c r="Q22"/>
    </row>
    <row r="23" spans="1:17" ht="15" customHeight="1">
      <c r="A23" s="465" t="s">
        <v>207</v>
      </c>
      <c r="B23" s="464"/>
      <c r="C23" s="464"/>
      <c r="D23" s="464"/>
      <c r="E23" s="464"/>
      <c r="F23" s="464"/>
      <c r="G23" s="464"/>
      <c r="I23" s="450"/>
      <c r="J23" s="450"/>
      <c r="K23" s="450"/>
      <c r="L23" s="89"/>
      <c r="M23" s="89"/>
      <c r="N23" s="91"/>
      <c r="O23" s="91"/>
      <c r="P23" s="91"/>
      <c r="Q23"/>
    </row>
    <row r="24" spans="1:17" ht="15" customHeight="1">
      <c r="A24" s="464"/>
      <c r="B24" s="466" t="s">
        <v>232</v>
      </c>
      <c r="C24" s="464"/>
      <c r="D24" s="464"/>
      <c r="E24" s="464"/>
      <c r="F24" s="464"/>
      <c r="G24" s="464"/>
      <c r="I24" s="446">
        <v>3430.2572700000001</v>
      </c>
      <c r="J24" s="446">
        <v>3430.2572700000001</v>
      </c>
      <c r="K24" s="446">
        <v>0</v>
      </c>
      <c r="L24" s="451">
        <v>8.2656480378700799E-4</v>
      </c>
      <c r="M24" s="451">
        <v>7.9704913195809005E-4</v>
      </c>
      <c r="N24" s="455"/>
      <c r="O24" s="91"/>
      <c r="P24" s="91"/>
      <c r="Q24"/>
    </row>
    <row r="25" spans="1:17" ht="15">
      <c r="A25" s="464"/>
      <c r="B25" s="466" t="s">
        <v>233</v>
      </c>
      <c r="C25" s="464"/>
      <c r="D25" s="464"/>
      <c r="E25" s="464"/>
      <c r="F25" s="464"/>
      <c r="G25" s="464"/>
      <c r="I25" s="446">
        <v>20101.735940000002</v>
      </c>
      <c r="J25" s="446">
        <v>20101.735900000003</v>
      </c>
      <c r="K25" s="446">
        <v>0</v>
      </c>
      <c r="L25" s="451">
        <v>4.8437729637183591E-3</v>
      </c>
      <c r="M25" s="451">
        <v>4.6708074318710727E-3</v>
      </c>
      <c r="N25" s="455"/>
      <c r="O25" s="92"/>
      <c r="P25" s="92"/>
      <c r="Q25"/>
    </row>
    <row r="26" spans="1:17" ht="15">
      <c r="A26" s="464"/>
      <c r="B26" s="469" t="s">
        <v>234</v>
      </c>
      <c r="C26" s="464"/>
      <c r="D26" s="464"/>
      <c r="E26" s="464"/>
      <c r="F26" s="464"/>
      <c r="G26" s="464"/>
      <c r="I26" s="446">
        <v>4172.6023899989996</v>
      </c>
      <c r="J26" s="446">
        <v>4172.60239</v>
      </c>
      <c r="K26" s="446">
        <v>0</v>
      </c>
      <c r="L26" s="451">
        <v>1.0054424506097538E-3</v>
      </c>
      <c r="M26" s="451">
        <v>9.6953926518629659E-4</v>
      </c>
      <c r="N26" s="455"/>
      <c r="O26" s="91"/>
      <c r="P26" s="91"/>
      <c r="Q26"/>
    </row>
    <row r="27" spans="1:17" ht="15">
      <c r="A27" s="464"/>
      <c r="B27" s="469" t="s">
        <v>467</v>
      </c>
      <c r="C27" s="464"/>
      <c r="D27" s="464"/>
      <c r="E27" s="464"/>
      <c r="F27" s="464"/>
      <c r="G27" s="464"/>
      <c r="I27" s="446">
        <v>23.87275</v>
      </c>
      <c r="J27" s="446">
        <v>23.87275</v>
      </c>
      <c r="K27" s="446">
        <v>0</v>
      </c>
      <c r="L27" s="451">
        <v>5.7524475182021241E-6</v>
      </c>
      <c r="M27" s="451">
        <v>5.5470342797210935E-6</v>
      </c>
      <c r="N27" s="455"/>
      <c r="O27" s="91"/>
      <c r="P27" s="91"/>
      <c r="Q27"/>
    </row>
    <row r="28" spans="1:17" ht="15">
      <c r="A28" s="464"/>
      <c r="B28" s="464"/>
      <c r="C28" s="464"/>
      <c r="D28" s="464"/>
      <c r="E28" s="464"/>
      <c r="F28" s="464"/>
      <c r="G28" s="467" t="s">
        <v>208</v>
      </c>
      <c r="I28" s="447">
        <v>27728.468349998999</v>
      </c>
      <c r="J28" s="447">
        <v>27728.46831</v>
      </c>
      <c r="K28" s="447">
        <v>0</v>
      </c>
      <c r="L28" s="454">
        <v>6.6815326656333241E-3</v>
      </c>
      <c r="M28" s="454">
        <v>6.4429428632951802E-3</v>
      </c>
      <c r="N28" s="455"/>
      <c r="O28" s="91"/>
      <c r="P28" s="91"/>
      <c r="Q28"/>
    </row>
    <row r="29" spans="1:17" ht="15">
      <c r="A29" s="464"/>
      <c r="B29" s="464"/>
      <c r="C29" s="464"/>
      <c r="D29" s="464"/>
      <c r="E29" s="464"/>
      <c r="F29" s="464"/>
      <c r="G29" s="464"/>
      <c r="I29" s="93"/>
      <c r="J29" s="63"/>
      <c r="K29" s="94"/>
      <c r="L29" s="456"/>
      <c r="M29" s="456"/>
      <c r="N29" s="455"/>
      <c r="O29" s="91"/>
      <c r="P29" s="91"/>
      <c r="Q29"/>
    </row>
    <row r="30" spans="1:17" ht="15.75" thickBot="1">
      <c r="A30" s="464"/>
      <c r="B30" s="464"/>
      <c r="C30" s="464"/>
      <c r="D30" s="464"/>
      <c r="E30" s="464"/>
      <c r="F30" s="464"/>
      <c r="G30" s="467" t="s">
        <v>209</v>
      </c>
      <c r="I30" s="442">
        <v>4150016.1321699829</v>
      </c>
      <c r="J30" s="689">
        <v>4303696.1367399972</v>
      </c>
      <c r="K30" s="689">
        <v>-153680.00461001325</v>
      </c>
      <c r="L30" s="457">
        <v>1</v>
      </c>
      <c r="M30" s="457">
        <v>1.0000000000000002</v>
      </c>
      <c r="N30" s="455"/>
      <c r="O30" s="91"/>
      <c r="P30" s="91"/>
      <c r="Q30"/>
    </row>
    <row r="31" spans="1:17" ht="15.75" thickTop="1">
      <c r="A31" s="464"/>
      <c r="B31" s="464"/>
      <c r="C31" s="464"/>
      <c r="D31" s="464"/>
      <c r="E31" s="464"/>
      <c r="F31" s="464"/>
      <c r="G31" s="464"/>
      <c r="I31" s="677"/>
      <c r="J31" s="678"/>
      <c r="K31" s="95"/>
      <c r="L31" s="458"/>
      <c r="M31" s="458"/>
      <c r="N31" s="458"/>
      <c r="O31" s="20"/>
      <c r="P31" s="20"/>
      <c r="Q31"/>
    </row>
    <row r="32" spans="1:17" ht="15.75">
      <c r="A32" s="745" t="s">
        <v>210</v>
      </c>
      <c r="B32" s="745"/>
      <c r="C32" s="745"/>
      <c r="D32" s="745"/>
      <c r="E32" s="745"/>
      <c r="F32" s="745"/>
      <c r="G32" s="745"/>
      <c r="I32" s="96"/>
      <c r="J32" s="96"/>
      <c r="K32" s="97"/>
      <c r="L32" s="459"/>
      <c r="M32" s="459"/>
      <c r="N32" s="459"/>
      <c r="O32" s="52"/>
      <c r="P32" s="52"/>
      <c r="Q32"/>
    </row>
    <row r="33" spans="1:17" ht="15">
      <c r="A33" s="464"/>
      <c r="B33" s="464"/>
      <c r="C33" s="464"/>
      <c r="D33" s="464"/>
      <c r="E33" s="464"/>
      <c r="F33" s="464"/>
      <c r="G33" s="464"/>
      <c r="I33" s="676"/>
      <c r="J33" s="676"/>
      <c r="K33" s="98"/>
      <c r="L33" s="460"/>
      <c r="M33" s="460"/>
      <c r="N33" s="458"/>
      <c r="O33" s="20"/>
      <c r="P33" s="20"/>
      <c r="Q33"/>
    </row>
    <row r="34" spans="1:17" ht="15">
      <c r="A34" s="464"/>
      <c r="B34" s="466" t="s">
        <v>236</v>
      </c>
      <c r="C34" s="464"/>
      <c r="D34" s="464"/>
      <c r="E34" s="464"/>
      <c r="F34" s="464"/>
      <c r="G34" s="464"/>
      <c r="I34" s="443">
        <v>254437.2104099979</v>
      </c>
      <c r="J34" s="443">
        <v>260127.32405999998</v>
      </c>
      <c r="K34" s="443">
        <v>-5690.1136500020621</v>
      </c>
      <c r="L34" s="451">
        <v>0.14031875735464353</v>
      </c>
      <c r="M34" s="451">
        <v>0.13838100060615496</v>
      </c>
      <c r="N34" s="458"/>
      <c r="O34" s="20"/>
      <c r="P34" s="20"/>
      <c r="Q34"/>
    </row>
    <row r="35" spans="1:17" ht="15">
      <c r="A35" s="464"/>
      <c r="B35" s="466" t="s">
        <v>235</v>
      </c>
      <c r="C35" s="464"/>
      <c r="D35" s="464"/>
      <c r="E35" s="464"/>
      <c r="F35" s="464"/>
      <c r="G35" s="464"/>
      <c r="I35" s="445">
        <v>253119.62073999902</v>
      </c>
      <c r="J35" s="445">
        <v>263704.98424999992</v>
      </c>
      <c r="K35" s="445">
        <v>-10585.363510000914</v>
      </c>
      <c r="L35" s="451">
        <v>0.13959212407290128</v>
      </c>
      <c r="M35" s="451">
        <v>0.14028422318652028</v>
      </c>
      <c r="N35" s="458"/>
      <c r="O35" s="20"/>
      <c r="P35" s="20"/>
      <c r="Q35"/>
    </row>
    <row r="36" spans="1:17" ht="15">
      <c r="A36" s="464"/>
      <c r="B36" s="466" t="s">
        <v>439</v>
      </c>
      <c r="C36" s="464"/>
      <c r="D36" s="464"/>
      <c r="E36" s="464"/>
      <c r="F36" s="464"/>
      <c r="G36" s="464"/>
      <c r="I36" s="445">
        <v>175321.40543999695</v>
      </c>
      <c r="J36" s="445">
        <v>186883.09297000003</v>
      </c>
      <c r="K36" s="445">
        <v>-11561.687530003072</v>
      </c>
      <c r="L36" s="451">
        <v>9.6687436988357023E-2</v>
      </c>
      <c r="M36" s="451">
        <v>9.9416966268398133E-2</v>
      </c>
      <c r="N36" s="458"/>
      <c r="O36" s="20"/>
      <c r="P36" s="20"/>
      <c r="Q36"/>
    </row>
    <row r="37" spans="1:17" ht="15">
      <c r="A37" s="464"/>
      <c r="B37" s="466" t="s">
        <v>243</v>
      </c>
      <c r="C37" s="464"/>
      <c r="D37" s="464"/>
      <c r="E37" s="464"/>
      <c r="F37" s="464"/>
      <c r="G37" s="464"/>
      <c r="I37" s="445">
        <v>137907.04413999998</v>
      </c>
      <c r="J37" s="445">
        <v>142444.81722999999</v>
      </c>
      <c r="K37" s="445">
        <v>-4537.7730900000033</v>
      </c>
      <c r="L37" s="451">
        <v>7.6053911426692766E-2</v>
      </c>
      <c r="M37" s="451">
        <v>7.5776954269139551E-2</v>
      </c>
      <c r="N37" s="458"/>
      <c r="O37" s="20"/>
      <c r="P37" s="20"/>
      <c r="Q37"/>
    </row>
    <row r="38" spans="1:17" ht="15">
      <c r="A38" s="464"/>
      <c r="B38" s="466" t="s">
        <v>238</v>
      </c>
      <c r="C38" s="464"/>
      <c r="D38" s="464"/>
      <c r="E38" s="464"/>
      <c r="F38" s="464"/>
      <c r="G38" s="464"/>
      <c r="I38" s="445">
        <v>136158.84581999897</v>
      </c>
      <c r="J38" s="445">
        <v>140851.16654000001</v>
      </c>
      <c r="K38" s="445">
        <v>-4692.320720001012</v>
      </c>
      <c r="L38" s="451">
        <v>7.5089803168011837E-2</v>
      </c>
      <c r="M38" s="451">
        <v>7.4929173368398716E-2</v>
      </c>
      <c r="N38" s="458"/>
      <c r="O38" s="20"/>
      <c r="P38" s="20"/>
      <c r="Q38"/>
    </row>
    <row r="39" spans="1:17" ht="15">
      <c r="A39" s="464"/>
      <c r="B39" s="466" t="s">
        <v>241</v>
      </c>
      <c r="C39" s="464"/>
      <c r="D39" s="464"/>
      <c r="E39" s="464"/>
      <c r="F39" s="464"/>
      <c r="G39" s="464"/>
      <c r="I39" s="445">
        <v>125659.20841000001</v>
      </c>
      <c r="J39" s="445">
        <v>128261.03960999998</v>
      </c>
      <c r="K39" s="445">
        <v>-2601.8311999999733</v>
      </c>
      <c r="L39" s="451">
        <v>6.9299391963332582E-2</v>
      </c>
      <c r="M39" s="451">
        <v>6.8231551853136285E-2</v>
      </c>
      <c r="N39" s="458"/>
      <c r="O39" s="20"/>
      <c r="P39" s="20"/>
      <c r="Q39"/>
    </row>
    <row r="40" spans="1:17" ht="15">
      <c r="A40" s="464"/>
      <c r="B40" s="466" t="s">
        <v>237</v>
      </c>
      <c r="C40" s="464"/>
      <c r="D40" s="464"/>
      <c r="E40" s="464"/>
      <c r="F40" s="464"/>
      <c r="G40" s="464"/>
      <c r="I40" s="445">
        <v>122204.95662999999</v>
      </c>
      <c r="J40" s="445">
        <v>129421.36417000002</v>
      </c>
      <c r="K40" s="445">
        <v>-7216.4075400000365</v>
      </c>
      <c r="L40" s="451">
        <v>6.7394417779019555E-2</v>
      </c>
      <c r="M40" s="451">
        <v>6.8848814473358624E-2</v>
      </c>
      <c r="N40" s="458"/>
      <c r="O40" s="20"/>
      <c r="P40" s="20"/>
      <c r="Q40"/>
    </row>
    <row r="41" spans="1:17" ht="15">
      <c r="A41" s="464"/>
      <c r="B41" s="466" t="s">
        <v>240</v>
      </c>
      <c r="C41" s="464"/>
      <c r="D41" s="464"/>
      <c r="E41" s="464"/>
      <c r="F41" s="464"/>
      <c r="G41" s="464"/>
      <c r="I41" s="445">
        <v>106398.64347</v>
      </c>
      <c r="J41" s="445">
        <v>111547.15526000003</v>
      </c>
      <c r="K41" s="445">
        <v>-5148.5117900000359</v>
      </c>
      <c r="L41" s="451">
        <v>5.8677445063450136E-2</v>
      </c>
      <c r="M41" s="451">
        <v>5.9340198171909525E-2</v>
      </c>
      <c r="N41" s="458"/>
      <c r="O41" s="20"/>
      <c r="P41" s="20"/>
      <c r="Q41"/>
    </row>
    <row r="42" spans="1:17" ht="15">
      <c r="A42" s="464"/>
      <c r="B42" s="466" t="s">
        <v>239</v>
      </c>
      <c r="C42" s="464"/>
      <c r="D42" s="464"/>
      <c r="E42" s="464"/>
      <c r="F42" s="464"/>
      <c r="G42" s="464"/>
      <c r="I42" s="445">
        <v>99962.919669999028</v>
      </c>
      <c r="J42" s="445">
        <v>99822.238699999987</v>
      </c>
      <c r="K42" s="445">
        <v>140.68096999904515</v>
      </c>
      <c r="L42" s="451">
        <v>5.5128228481336743E-2</v>
      </c>
      <c r="M42" s="451">
        <v>5.310284616954071E-2</v>
      </c>
      <c r="N42" s="458"/>
      <c r="O42" s="20"/>
      <c r="P42" s="20"/>
      <c r="Q42"/>
    </row>
    <row r="43" spans="1:17" ht="15">
      <c r="A43" s="464"/>
      <c r="B43" s="466" t="s">
        <v>244</v>
      </c>
      <c r="C43" s="464"/>
      <c r="D43" s="464"/>
      <c r="E43" s="464"/>
      <c r="F43" s="464"/>
      <c r="G43" s="464"/>
      <c r="I43" s="445">
        <v>93751.394379999998</v>
      </c>
      <c r="J43" s="445">
        <v>94947.697329999995</v>
      </c>
      <c r="K43" s="445">
        <v>-1196.302950000003</v>
      </c>
      <c r="L43" s="451">
        <v>5.1702654413121135E-2</v>
      </c>
      <c r="M43" s="451">
        <v>5.0509716383139995E-2</v>
      </c>
      <c r="N43" s="458"/>
      <c r="O43" s="20"/>
      <c r="P43" s="20"/>
      <c r="Q43"/>
    </row>
    <row r="44" spans="1:17" ht="15">
      <c r="A44" s="464"/>
      <c r="B44" s="466" t="s">
        <v>246</v>
      </c>
      <c r="C44" s="464"/>
      <c r="D44" s="464"/>
      <c r="E44" s="464"/>
      <c r="F44" s="464"/>
      <c r="G44" s="464"/>
      <c r="I44" s="445">
        <v>76301.767809999001</v>
      </c>
      <c r="J44" s="445">
        <v>78188.376959999994</v>
      </c>
      <c r="K44" s="445">
        <v>-1886.6091500009895</v>
      </c>
      <c r="L44" s="451">
        <v>4.2079416079940223E-2</v>
      </c>
      <c r="M44" s="451">
        <v>4.1594191915803436E-2</v>
      </c>
      <c r="N44" s="458"/>
      <c r="O44" s="20"/>
      <c r="P44" s="20"/>
      <c r="Q44"/>
    </row>
    <row r="45" spans="1:17" ht="15">
      <c r="A45" s="464"/>
      <c r="B45" s="466" t="s">
        <v>247</v>
      </c>
      <c r="C45" s="464"/>
      <c r="D45" s="464"/>
      <c r="E45" s="464"/>
      <c r="F45" s="464"/>
      <c r="G45" s="464"/>
      <c r="I45" s="445">
        <v>68433.36669999898</v>
      </c>
      <c r="J45" s="445">
        <v>71119.837460000024</v>
      </c>
      <c r="K45" s="445">
        <v>-2686.4707600010483</v>
      </c>
      <c r="L45" s="451">
        <v>3.7740096904321258E-2</v>
      </c>
      <c r="M45" s="451">
        <v>3.7833911936109688E-2</v>
      </c>
      <c r="N45" s="458"/>
      <c r="O45" s="20"/>
      <c r="P45" s="20"/>
      <c r="Q45"/>
    </row>
    <row r="46" spans="1:17" ht="15">
      <c r="A46" s="467"/>
      <c r="B46" s="466" t="s">
        <v>242</v>
      </c>
      <c r="C46" s="464"/>
      <c r="D46" s="464"/>
      <c r="E46" s="464"/>
      <c r="F46" s="464"/>
      <c r="G46" s="464"/>
      <c r="I46" s="445">
        <v>68096.518199999991</v>
      </c>
      <c r="J46" s="445">
        <v>73772.082890000005</v>
      </c>
      <c r="K46" s="445">
        <v>-5675.5646900000129</v>
      </c>
      <c r="L46" s="451">
        <v>3.7554329410406082E-2</v>
      </c>
      <c r="M46" s="451">
        <v>3.9244837827047019E-2</v>
      </c>
      <c r="N46" s="458"/>
      <c r="O46" s="20"/>
      <c r="P46" s="20"/>
      <c r="Q46"/>
    </row>
    <row r="47" spans="1:17" ht="15">
      <c r="A47" s="464"/>
      <c r="B47" s="466" t="s">
        <v>245</v>
      </c>
      <c r="C47" s="464"/>
      <c r="D47" s="464"/>
      <c r="E47" s="464"/>
      <c r="F47" s="464"/>
      <c r="G47" s="464"/>
      <c r="I47" s="445">
        <v>56494.727209999997</v>
      </c>
      <c r="J47" s="445">
        <v>58078.718049999996</v>
      </c>
      <c r="K47" s="445">
        <v>-1583.9908399999961</v>
      </c>
      <c r="L47" s="451">
        <v>3.1156095079107465E-2</v>
      </c>
      <c r="M47" s="451">
        <v>3.089637409958506E-2</v>
      </c>
      <c r="N47" s="458"/>
      <c r="O47" s="20"/>
      <c r="P47" s="20"/>
      <c r="Q47"/>
    </row>
    <row r="48" spans="1:17" ht="15">
      <c r="A48" s="464"/>
      <c r="B48" s="466" t="s">
        <v>249</v>
      </c>
      <c r="C48" s="464"/>
      <c r="D48" s="464"/>
      <c r="E48" s="464"/>
      <c r="F48" s="464"/>
      <c r="G48" s="464"/>
      <c r="I48" s="445">
        <v>23085.96126</v>
      </c>
      <c r="J48" s="445">
        <v>23291.742890000001</v>
      </c>
      <c r="K48" s="445">
        <v>-205.78162999999896</v>
      </c>
      <c r="L48" s="451">
        <v>1.2731602390706573E-2</v>
      </c>
      <c r="M48" s="451">
        <v>1.239060409600054E-2</v>
      </c>
      <c r="N48" s="458"/>
      <c r="O48" s="20"/>
      <c r="P48" s="20"/>
      <c r="Q48"/>
    </row>
    <row r="49" spans="1:17" ht="15">
      <c r="A49" s="464"/>
      <c r="B49" s="466" t="s">
        <v>250</v>
      </c>
      <c r="C49" s="464"/>
      <c r="D49" s="464"/>
      <c r="E49" s="464"/>
      <c r="F49" s="464"/>
      <c r="G49" s="464"/>
      <c r="I49" s="445">
        <v>6161.1091699999997</v>
      </c>
      <c r="J49" s="445">
        <v>6710.3845200000005</v>
      </c>
      <c r="K49" s="445">
        <v>-549.27535000000057</v>
      </c>
      <c r="L49" s="451">
        <v>3.3977702446415774E-3</v>
      </c>
      <c r="M49" s="451">
        <v>3.5697508044770722E-3</v>
      </c>
      <c r="N49" s="458"/>
      <c r="O49" s="20"/>
      <c r="P49" s="20"/>
      <c r="Q49"/>
    </row>
    <row r="50" spans="1:17" ht="15">
      <c r="A50" s="464"/>
      <c r="B50" s="466" t="s">
        <v>251</v>
      </c>
      <c r="C50" s="464"/>
      <c r="D50" s="464"/>
      <c r="E50" s="464"/>
      <c r="F50" s="464"/>
      <c r="G50" s="464"/>
      <c r="I50" s="445">
        <v>3933.1203999999998</v>
      </c>
      <c r="J50" s="445">
        <v>4392.7495099999996</v>
      </c>
      <c r="K50" s="445">
        <v>-459.62910999999986</v>
      </c>
      <c r="L50" s="451">
        <v>2.1690638966088598E-3</v>
      </c>
      <c r="M50" s="451">
        <v>2.3368289925044063E-3</v>
      </c>
      <c r="N50" s="458"/>
      <c r="O50" s="20"/>
      <c r="P50" s="20"/>
      <c r="Q50"/>
    </row>
    <row r="51" spans="1:17" ht="15">
      <c r="A51" s="464"/>
      <c r="B51" s="466" t="s">
        <v>248</v>
      </c>
      <c r="C51" s="470"/>
      <c r="D51" s="464"/>
      <c r="E51" s="464"/>
      <c r="F51" s="464"/>
      <c r="G51" s="464"/>
      <c r="I51" s="445">
        <v>3178.0414100000003</v>
      </c>
      <c r="J51" s="445">
        <v>3275.9714199999999</v>
      </c>
      <c r="K51" s="445">
        <v>-97.930009999999783</v>
      </c>
      <c r="L51" s="451">
        <v>1.7526478173307168E-3</v>
      </c>
      <c r="M51" s="451">
        <v>1.7427319667202761E-3</v>
      </c>
      <c r="N51" s="458"/>
      <c r="O51" s="20"/>
      <c r="P51" s="20"/>
      <c r="Q51"/>
    </row>
    <row r="52" spans="1:17" ht="15">
      <c r="A52" s="464"/>
      <c r="B52" s="466" t="s">
        <v>252</v>
      </c>
      <c r="C52" s="470"/>
      <c r="D52" s="464"/>
      <c r="E52" s="464"/>
      <c r="F52" s="464"/>
      <c r="G52" s="464"/>
      <c r="I52" s="445">
        <v>2674.2390300000002</v>
      </c>
      <c r="J52" s="445">
        <v>2950</v>
      </c>
      <c r="K52" s="445">
        <v>-275.76096999999976</v>
      </c>
      <c r="L52" s="451">
        <v>1.4748074660707814E-3</v>
      </c>
      <c r="M52" s="451">
        <v>1.5693236120554478E-3</v>
      </c>
      <c r="N52" s="458"/>
      <c r="O52" s="20"/>
      <c r="P52" s="20"/>
      <c r="Q52"/>
    </row>
    <row r="53" spans="1:17" ht="15.75" thickBot="1">
      <c r="A53" s="464"/>
      <c r="B53" s="464"/>
      <c r="C53" s="464"/>
      <c r="D53" s="464"/>
      <c r="E53" s="464"/>
      <c r="F53" s="464"/>
      <c r="G53" s="467" t="s">
        <v>468</v>
      </c>
      <c r="I53" s="444">
        <v>1813280.1002999898</v>
      </c>
      <c r="J53" s="444">
        <v>1879790.7438200002</v>
      </c>
      <c r="K53" s="444">
        <v>-66510.643520010097</v>
      </c>
      <c r="L53" s="457">
        <v>1.0000000000000002</v>
      </c>
      <c r="M53" s="457">
        <v>0.99999999999999978</v>
      </c>
      <c r="N53" s="458"/>
      <c r="O53" s="99"/>
      <c r="P53" s="99"/>
      <c r="Q53"/>
    </row>
    <row r="54" spans="1:17" ht="15.75" thickTop="1">
      <c r="A54" s="464"/>
      <c r="B54" s="464"/>
      <c r="C54" s="464"/>
      <c r="D54" s="464"/>
      <c r="E54" s="464"/>
      <c r="F54" s="464"/>
      <c r="G54" s="464"/>
      <c r="I54" s="75"/>
      <c r="J54" s="75"/>
      <c r="K54" s="95"/>
      <c r="L54" s="458"/>
      <c r="M54" s="458"/>
      <c r="N54" s="458"/>
      <c r="O54" s="20"/>
      <c r="P54" s="20"/>
      <c r="Q54"/>
    </row>
    <row r="55" spans="1:17" ht="15.75" customHeight="1">
      <c r="A55" s="745" t="s">
        <v>211</v>
      </c>
      <c r="B55" s="745"/>
      <c r="C55" s="745"/>
      <c r="D55" s="745"/>
      <c r="E55" s="745"/>
      <c r="F55" s="745"/>
      <c r="G55" s="745"/>
      <c r="I55" s="52"/>
      <c r="J55" s="52"/>
      <c r="K55" s="100"/>
      <c r="L55" s="459"/>
      <c r="M55" s="459"/>
      <c r="N55" s="459"/>
      <c r="O55" s="52"/>
      <c r="P55" s="52"/>
      <c r="Q55"/>
    </row>
    <row r="56" spans="1:17" ht="15">
      <c r="A56" s="471"/>
      <c r="B56" s="471"/>
      <c r="C56" s="471"/>
      <c r="D56" s="471"/>
      <c r="E56" s="471"/>
      <c r="F56" s="471"/>
      <c r="G56" s="471"/>
      <c r="I56" s="20"/>
      <c r="J56" s="20"/>
      <c r="K56" s="84"/>
      <c r="L56" s="458"/>
      <c r="M56" s="458"/>
      <c r="N56" s="458"/>
      <c r="O56" s="20"/>
      <c r="P56" s="20"/>
      <c r="Q56"/>
    </row>
    <row r="57" spans="1:17" ht="15">
      <c r="A57" s="467" t="s">
        <v>212</v>
      </c>
      <c r="B57" s="464"/>
      <c r="C57" s="464"/>
      <c r="D57" s="464"/>
      <c r="E57" s="464"/>
      <c r="F57" s="464"/>
      <c r="G57" s="464"/>
      <c r="I57" s="20"/>
      <c r="J57" s="20"/>
      <c r="K57" s="84"/>
      <c r="L57" s="458"/>
      <c r="M57" s="458"/>
      <c r="N57" s="458"/>
      <c r="O57" s="20"/>
      <c r="P57" s="20"/>
      <c r="Q57"/>
    </row>
    <row r="58" spans="1:17" ht="15">
      <c r="A58" s="464"/>
      <c r="B58" s="464"/>
      <c r="C58" s="464" t="s">
        <v>213</v>
      </c>
      <c r="D58" s="464"/>
      <c r="E58" s="464"/>
      <c r="F58" s="464"/>
      <c r="G58" s="464"/>
      <c r="I58" s="683">
        <v>411338.30850999791</v>
      </c>
      <c r="J58" s="683">
        <v>413189.36131000053</v>
      </c>
      <c r="K58" s="683">
        <v>-1851.0528000026243</v>
      </c>
      <c r="L58" s="74">
        <v>0.1183204554820898</v>
      </c>
      <c r="M58" s="74">
        <v>0.1138213562417684</v>
      </c>
      <c r="N58" s="686">
        <v>3.7837248222352002E-2</v>
      </c>
      <c r="O58" s="101"/>
      <c r="P58" s="101"/>
      <c r="Q58"/>
    </row>
    <row r="59" spans="1:17" ht="15">
      <c r="A59" s="464"/>
      <c r="B59" s="464"/>
      <c r="C59" s="464" t="s">
        <v>214</v>
      </c>
      <c r="D59" s="464"/>
      <c r="E59" s="464"/>
      <c r="F59" s="464"/>
      <c r="G59" s="464"/>
      <c r="I59" s="685">
        <v>310985.23616999795</v>
      </c>
      <c r="J59" s="685">
        <v>314390.80278999999</v>
      </c>
      <c r="K59" s="675">
        <v>-3405.5666200020351</v>
      </c>
      <c r="L59" s="74">
        <v>8.9454140376874408E-2</v>
      </c>
      <c r="M59" s="74">
        <v>8.6605297508249385E-2</v>
      </c>
      <c r="N59" s="686">
        <v>3.9798233421462964E-2</v>
      </c>
      <c r="O59" s="101"/>
      <c r="P59" s="101"/>
      <c r="Q59"/>
    </row>
    <row r="60" spans="1:17" ht="15">
      <c r="A60" s="464"/>
      <c r="B60" s="464"/>
      <c r="C60" s="464" t="s">
        <v>215</v>
      </c>
      <c r="D60" s="464"/>
      <c r="E60" s="464"/>
      <c r="F60" s="464"/>
      <c r="G60" s="464"/>
      <c r="I60" s="685">
        <v>858617.50815999671</v>
      </c>
      <c r="J60" s="685">
        <v>885883.31207999971</v>
      </c>
      <c r="K60" s="675">
        <v>-27265.803920003003</v>
      </c>
      <c r="L60" s="74">
        <v>0.24697922014214366</v>
      </c>
      <c r="M60" s="74">
        <v>0.24403445367811522</v>
      </c>
      <c r="N60" s="686">
        <v>4.1818169669778707E-2</v>
      </c>
      <c r="O60" s="101"/>
      <c r="P60" s="101"/>
      <c r="Q60"/>
    </row>
    <row r="61" spans="1:17" ht="15">
      <c r="A61" s="464"/>
      <c r="B61" s="464"/>
      <c r="C61" s="464" t="s">
        <v>216</v>
      </c>
      <c r="D61" s="464"/>
      <c r="E61" s="464"/>
      <c r="F61" s="464"/>
      <c r="G61" s="464"/>
      <c r="I61" s="685">
        <v>1144392.5031999955</v>
      </c>
      <c r="J61" s="685">
        <v>1215150.28887</v>
      </c>
      <c r="K61" s="675">
        <v>-70757.785670004552</v>
      </c>
      <c r="L61" s="74">
        <v>0.32918169649550466</v>
      </c>
      <c r="M61" s="74">
        <v>0.33473769382215818</v>
      </c>
      <c r="N61" s="686">
        <v>4.2326954771123866E-2</v>
      </c>
      <c r="O61" s="101"/>
      <c r="P61" s="101"/>
      <c r="Q61"/>
    </row>
    <row r="62" spans="1:17" ht="15">
      <c r="A62" s="464"/>
      <c r="B62" s="464"/>
      <c r="C62" s="464" t="s">
        <v>217</v>
      </c>
      <c r="D62" s="464"/>
      <c r="E62" s="464"/>
      <c r="F62" s="464"/>
      <c r="G62" s="464"/>
      <c r="I62" s="685">
        <v>751143.15995999624</v>
      </c>
      <c r="J62" s="685">
        <v>801542.9555599998</v>
      </c>
      <c r="K62" s="691">
        <v>-50399.795600003563</v>
      </c>
      <c r="L62" s="74">
        <v>0.2160644875033875</v>
      </c>
      <c r="M62" s="74">
        <v>0.2208011987497088</v>
      </c>
      <c r="N62" s="686">
        <v>5.34068991996096E-2</v>
      </c>
      <c r="O62" s="102"/>
      <c r="P62" s="102"/>
      <c r="Q62"/>
    </row>
    <row r="63" spans="1:17" ht="15.75" thickBot="1">
      <c r="A63" s="464"/>
      <c r="B63" s="464"/>
      <c r="C63" s="464"/>
      <c r="D63" s="464"/>
      <c r="E63" s="464"/>
      <c r="F63" s="464"/>
      <c r="G63" s="467" t="s">
        <v>206</v>
      </c>
      <c r="I63" s="684">
        <v>3476476.7159999842</v>
      </c>
      <c r="J63" s="684">
        <v>3630156.7206100002</v>
      </c>
      <c r="K63" s="692">
        <v>-153680.00461001601</v>
      </c>
      <c r="L63" s="687">
        <v>1</v>
      </c>
      <c r="M63" s="687">
        <v>1</v>
      </c>
      <c r="N63" s="688">
        <v>4.3914841612102185E-2</v>
      </c>
      <c r="O63" s="103"/>
      <c r="P63" s="103"/>
      <c r="Q63"/>
    </row>
    <row r="64" spans="1:17" ht="15.75" thickTop="1">
      <c r="A64" s="464"/>
      <c r="B64" s="464"/>
      <c r="C64" s="464"/>
      <c r="D64" s="464"/>
      <c r="E64" s="464"/>
      <c r="F64" s="464"/>
      <c r="G64" s="464"/>
      <c r="I64" s="75"/>
      <c r="J64" s="75"/>
      <c r="K64" s="680"/>
      <c r="L64" s="680"/>
      <c r="M64" s="680"/>
      <c r="N64" s="680"/>
      <c r="O64" s="20"/>
      <c r="P64" s="20"/>
      <c r="Q64"/>
    </row>
    <row r="65" spans="1:17" ht="15">
      <c r="A65" s="745" t="s">
        <v>218</v>
      </c>
      <c r="B65" s="745"/>
      <c r="C65" s="745"/>
      <c r="D65" s="745"/>
      <c r="E65" s="745"/>
      <c r="F65" s="745"/>
      <c r="G65" s="745"/>
      <c r="I65" s="680"/>
      <c r="J65" s="680"/>
      <c r="K65" s="680"/>
      <c r="L65" s="680"/>
      <c r="M65" s="680"/>
      <c r="N65" s="680"/>
      <c r="O65" s="20"/>
      <c r="P65" s="20"/>
      <c r="Q65"/>
    </row>
    <row r="66" spans="1:17" ht="15">
      <c r="A66" s="464"/>
      <c r="B66" s="464"/>
      <c r="C66" s="464"/>
      <c r="D66" s="464"/>
      <c r="E66" s="464"/>
      <c r="F66" s="464"/>
      <c r="G66" s="464"/>
      <c r="I66" s="681"/>
      <c r="J66" s="680"/>
      <c r="K66" s="680"/>
      <c r="L66" s="680"/>
      <c r="M66" s="680"/>
      <c r="N66" s="680"/>
      <c r="O66" s="20"/>
      <c r="P66" s="20"/>
      <c r="Q66"/>
    </row>
    <row r="67" spans="1:17" ht="15">
      <c r="A67" s="467" t="s">
        <v>219</v>
      </c>
      <c r="B67" s="464"/>
      <c r="C67" s="464"/>
      <c r="D67" s="464"/>
      <c r="E67" s="464"/>
      <c r="F67" s="464"/>
      <c r="G67" s="464"/>
      <c r="I67" s="682">
        <v>5.2708570778885271</v>
      </c>
      <c r="J67" s="42" t="s">
        <v>253</v>
      </c>
      <c r="K67" s="680"/>
      <c r="L67" s="680"/>
      <c r="M67" s="680"/>
      <c r="N67" s="680"/>
      <c r="O67" s="20"/>
      <c r="P67" s="20"/>
      <c r="Q67"/>
    </row>
    <row r="68" spans="1:17" ht="15">
      <c r="A68" s="352"/>
      <c r="B68" s="352"/>
      <c r="C68" s="352"/>
      <c r="D68" s="352"/>
      <c r="E68" s="352"/>
      <c r="F68" s="352"/>
      <c r="G68" s="352"/>
      <c r="H68" s="17"/>
      <c r="I68" s="17"/>
      <c r="J68" s="17"/>
      <c r="K68" s="17"/>
      <c r="L68" s="17"/>
      <c r="M68" s="17"/>
      <c r="N68" s="17"/>
      <c r="O68" s="17"/>
      <c r="P68" s="17"/>
      <c r="Q68"/>
    </row>
    <row r="69" spans="1:17" ht="15">
      <c r="A69" s="464"/>
      <c r="B69" s="464"/>
      <c r="C69" s="464"/>
      <c r="D69" s="464"/>
      <c r="E69" s="464"/>
      <c r="F69" s="464"/>
      <c r="G69" s="464"/>
      <c r="Q69"/>
    </row>
    <row r="70" spans="1:17" ht="15">
      <c r="A70" s="464"/>
      <c r="B70" s="467"/>
      <c r="C70" s="464"/>
      <c r="D70" s="464"/>
      <c r="E70" s="464" t="s">
        <v>220</v>
      </c>
      <c r="F70" s="467"/>
      <c r="Q70"/>
    </row>
    <row r="71" spans="1:17" ht="15">
      <c r="Q71"/>
    </row>
    <row r="92" spans="17:17">
      <c r="Q92" s="105"/>
    </row>
    <row r="93" spans="17:17">
      <c r="Q93" s="105"/>
    </row>
    <row r="130" spans="17:17">
      <c r="Q130" s="4"/>
    </row>
    <row r="131" spans="17:17">
      <c r="Q131" s="4"/>
    </row>
  </sheetData>
  <sheetProtection formatCells="0"/>
  <mergeCells count="6">
    <mergeCell ref="B1:O1"/>
    <mergeCell ref="A65:G65"/>
    <mergeCell ref="I3:O3"/>
    <mergeCell ref="A7:G7"/>
    <mergeCell ref="A32:G32"/>
    <mergeCell ref="A55:G55"/>
  </mergeCells>
  <pageMargins left="0.15" right="0.15" top="0.15" bottom="0.15" header="0" footer="0.15"/>
  <pageSetup scale="55" orientation="landscape" cellComments="asDisplayed" r:id="rId1"/>
  <headerFooter differentFirst="1" alignWithMargins="0">
    <oddFooter>Page &amp;P of &amp;N</oddFooter>
  </headerFooter>
  <customProperties>
    <customPr name="isReportSheetChanged" r:id="rId2"/>
  </customPropertie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D0FA4F-A7D8-469E-9924-4350D1FB789C}">
  <sheetPr>
    <pageSetUpPr fitToPage="1"/>
  </sheetPr>
  <dimension ref="A1:T66"/>
  <sheetViews>
    <sheetView zoomScale="90" zoomScaleNormal="90" workbookViewId="0">
      <pane ySplit="4" topLeftCell="A5" activePane="bottomLeft" state="frozen"/>
      <selection pane="bottomLeft"/>
    </sheetView>
  </sheetViews>
  <sheetFormatPr defaultColWidth="9.140625" defaultRowHeight="14.25"/>
  <cols>
    <col min="1" max="6" width="4.140625" style="329" customWidth="1"/>
    <col min="7" max="7" width="24.5703125" style="329" customWidth="1"/>
    <col min="8" max="8" width="15.140625" style="3" customWidth="1"/>
    <col min="9" max="11" width="9.140625" style="3"/>
    <col min="12" max="12" width="4.140625" style="329" customWidth="1"/>
    <col min="13" max="13" width="9.140625" style="329" customWidth="1"/>
    <col min="14" max="14" width="35.140625" style="329" customWidth="1"/>
    <col min="15" max="15" width="13.7109375" style="3" customWidth="1"/>
    <col min="16" max="16" width="14.140625" style="3" customWidth="1"/>
    <col min="17" max="17" width="71.7109375" style="3" customWidth="1"/>
    <col min="18" max="18" width="4.140625" style="3" customWidth="1"/>
    <col min="19" max="16384" width="9.140625" style="3"/>
  </cols>
  <sheetData>
    <row r="1" spans="1:20" s="339" customFormat="1" ht="39.950000000000003" customHeight="1" thickBot="1">
      <c r="A1" s="328"/>
      <c r="B1" s="719" t="s">
        <v>486</v>
      </c>
      <c r="C1" s="719"/>
      <c r="D1" s="719"/>
      <c r="E1" s="719"/>
      <c r="F1" s="719"/>
      <c r="G1" s="719"/>
      <c r="H1" s="719"/>
      <c r="I1" s="719"/>
      <c r="J1" s="719"/>
      <c r="K1" s="719"/>
      <c r="L1" s="719"/>
      <c r="M1" s="719"/>
      <c r="N1" s="719"/>
      <c r="O1" s="719"/>
      <c r="P1" s="708" t="s">
        <v>338</v>
      </c>
      <c r="Q1" s="708"/>
      <c r="R1" s="335"/>
    </row>
    <row r="2" spans="1:20" s="329" customFormat="1" ht="15">
      <c r="R2" s="335"/>
    </row>
    <row r="3" spans="1:20" s="329" customFormat="1" ht="15">
      <c r="H3" s="405"/>
      <c r="I3" s="405"/>
      <c r="J3" s="405"/>
      <c r="K3" s="405"/>
      <c r="L3" s="405"/>
      <c r="M3" s="405"/>
      <c r="N3" s="405"/>
      <c r="R3" s="335"/>
    </row>
    <row r="4" spans="1:20" s="329" customFormat="1" ht="30" customHeight="1">
      <c r="A4" s="462" t="s">
        <v>0</v>
      </c>
      <c r="B4" s="464"/>
      <c r="C4" s="482"/>
      <c r="D4" s="464"/>
      <c r="E4" s="464"/>
      <c r="F4" s="464"/>
      <c r="G4" s="464"/>
      <c r="H4" s="464"/>
      <c r="I4" s="464"/>
      <c r="J4" s="483"/>
      <c r="K4" s="484"/>
      <c r="L4" s="464"/>
      <c r="M4" s="464"/>
      <c r="N4" s="464"/>
      <c r="O4" s="464"/>
      <c r="P4" s="464"/>
      <c r="Q4" s="464"/>
      <c r="R4" s="335"/>
      <c r="S4" s="330"/>
      <c r="T4" s="464"/>
    </row>
    <row r="5" spans="1:20" ht="15" customHeight="1">
      <c r="A5" s="748" t="s">
        <v>254</v>
      </c>
      <c r="B5" s="745"/>
      <c r="C5" s="745"/>
      <c r="D5" s="745"/>
      <c r="E5" s="745"/>
      <c r="F5" s="745"/>
      <c r="G5" s="745"/>
      <c r="H5" s="52"/>
      <c r="I5" s="52"/>
      <c r="J5" s="53"/>
      <c r="K5" s="54"/>
      <c r="L5" s="497"/>
      <c r="M5" s="497"/>
      <c r="N5" s="497"/>
      <c r="O5" s="52"/>
      <c r="P5" s="52"/>
      <c r="Q5" s="52"/>
      <c r="R5"/>
      <c r="S5" s="55"/>
      <c r="T5" s="52"/>
    </row>
    <row r="6" spans="1:20" ht="30">
      <c r="A6" s="464"/>
      <c r="B6" s="464"/>
      <c r="C6" s="464"/>
      <c r="D6" s="464"/>
      <c r="E6" s="464"/>
      <c r="F6" s="464"/>
      <c r="G6" s="464"/>
      <c r="H6" s="56" t="s">
        <v>255</v>
      </c>
      <c r="I6" s="57" t="s">
        <v>190</v>
      </c>
      <c r="J6" s="58"/>
      <c r="K6" s="51"/>
      <c r="L6" s="464"/>
      <c r="M6" s="464"/>
      <c r="N6" s="464"/>
      <c r="O6" s="20"/>
      <c r="P6" s="22"/>
      <c r="Q6" s="20"/>
      <c r="R6"/>
      <c r="S6" s="4"/>
      <c r="T6" s="20"/>
    </row>
    <row r="7" spans="1:20" ht="15" customHeight="1">
      <c r="A7" s="465" t="s">
        <v>339</v>
      </c>
      <c r="B7" s="464"/>
      <c r="C7" s="464"/>
      <c r="D7" s="464"/>
      <c r="E7" s="464"/>
      <c r="F7" s="464"/>
      <c r="G7" s="464"/>
      <c r="H7" s="59"/>
      <c r="I7" s="20"/>
      <c r="J7" s="58"/>
      <c r="K7" s="51"/>
      <c r="L7" s="464"/>
      <c r="M7" s="464"/>
      <c r="N7" s="466"/>
      <c r="O7" s="20"/>
      <c r="P7" s="20"/>
      <c r="Q7" s="20"/>
      <c r="R7"/>
      <c r="S7" s="4"/>
      <c r="T7" s="20"/>
    </row>
    <row r="8" spans="1:20" ht="15" customHeight="1">
      <c r="A8" s="464"/>
      <c r="B8" s="485" t="s">
        <v>202</v>
      </c>
      <c r="C8" s="464"/>
      <c r="D8" s="464"/>
      <c r="E8" s="464"/>
      <c r="F8" s="464"/>
      <c r="G8" s="464"/>
      <c r="H8" s="59"/>
      <c r="I8" s="22"/>
      <c r="J8" s="60"/>
      <c r="K8" s="22"/>
      <c r="L8" s="464"/>
      <c r="M8" s="466"/>
      <c r="N8" s="466"/>
      <c r="O8" s="22"/>
      <c r="P8" s="22"/>
      <c r="Q8" s="22"/>
      <c r="R8"/>
      <c r="S8" s="4"/>
      <c r="T8" s="20"/>
    </row>
    <row r="9" spans="1:20" ht="15" customHeight="1">
      <c r="A9" s="464"/>
      <c r="B9" s="464" t="s">
        <v>222</v>
      </c>
      <c r="C9" s="464"/>
      <c r="D9" s="464"/>
      <c r="E9" s="464"/>
      <c r="F9" s="464"/>
      <c r="G9" s="464"/>
      <c r="H9" s="440">
        <v>695461.52827999997</v>
      </c>
      <c r="I9" s="561">
        <v>0.19157892669800128</v>
      </c>
      <c r="J9" s="60"/>
      <c r="K9" s="22"/>
      <c r="L9" s="466"/>
      <c r="M9" s="466"/>
      <c r="N9" s="466"/>
      <c r="O9" s="22"/>
      <c r="P9" s="22"/>
      <c r="Q9" s="22"/>
      <c r="R9"/>
      <c r="S9" s="4"/>
      <c r="T9" s="20"/>
    </row>
    <row r="10" spans="1:20" ht="15" customHeight="1">
      <c r="A10" s="464"/>
      <c r="B10" s="464" t="s">
        <v>226</v>
      </c>
      <c r="C10" s="464"/>
      <c r="D10" s="464"/>
      <c r="E10" s="464"/>
      <c r="F10" s="464"/>
      <c r="G10" s="464"/>
      <c r="H10" s="59">
        <v>508298.02742000052</v>
      </c>
      <c r="I10" s="561">
        <v>0.14002095957294861</v>
      </c>
      <c r="J10" s="60"/>
      <c r="K10" s="22"/>
      <c r="L10" s="466"/>
      <c r="M10" s="466"/>
      <c r="N10" s="466"/>
      <c r="O10" s="22"/>
      <c r="P10" s="22"/>
      <c r="Q10" s="22"/>
      <c r="R10"/>
      <c r="S10" s="4"/>
      <c r="T10" s="20"/>
    </row>
    <row r="11" spans="1:20" ht="15">
      <c r="A11" s="464"/>
      <c r="B11" s="464" t="s">
        <v>231</v>
      </c>
      <c r="C11" s="464"/>
      <c r="D11" s="464"/>
      <c r="E11" s="464"/>
      <c r="F11" s="464"/>
      <c r="G11" s="464"/>
      <c r="H11" s="59">
        <v>911677.69964999962</v>
      </c>
      <c r="I11" s="561">
        <v>0.25114003879612234</v>
      </c>
      <c r="J11" s="60"/>
      <c r="K11" s="22"/>
      <c r="L11" s="466"/>
      <c r="M11" s="466"/>
      <c r="N11" s="466"/>
      <c r="O11" s="22"/>
      <c r="P11" s="22"/>
      <c r="Q11" s="22"/>
      <c r="R11"/>
      <c r="S11" s="4"/>
      <c r="T11" s="20"/>
    </row>
    <row r="12" spans="1:20" ht="15" customHeight="1">
      <c r="A12" s="464"/>
      <c r="B12" s="464" t="s">
        <v>228</v>
      </c>
      <c r="C12" s="467"/>
      <c r="D12" s="464"/>
      <c r="E12" s="464"/>
      <c r="F12" s="464"/>
      <c r="G12" s="464"/>
      <c r="H12" s="59">
        <v>1480518.9553200002</v>
      </c>
      <c r="I12" s="561">
        <v>0.4078388535994717</v>
      </c>
      <c r="J12" s="60"/>
      <c r="K12" s="22"/>
      <c r="L12" s="466"/>
      <c r="M12" s="466"/>
      <c r="N12" s="466"/>
      <c r="O12" s="22"/>
      <c r="P12" s="22"/>
      <c r="Q12" s="22"/>
      <c r="R12"/>
      <c r="S12" s="4"/>
      <c r="T12" s="20"/>
    </row>
    <row r="13" spans="1:20" ht="15" customHeight="1">
      <c r="A13" s="464"/>
      <c r="B13" s="464" t="s">
        <v>256</v>
      </c>
      <c r="C13" s="467"/>
      <c r="D13" s="464"/>
      <c r="E13" s="464"/>
      <c r="F13" s="464"/>
      <c r="G13" s="464"/>
      <c r="H13" s="59">
        <v>31688.244150000002</v>
      </c>
      <c r="I13" s="561">
        <v>8.7291669723491196E-3</v>
      </c>
      <c r="J13" s="62"/>
      <c r="K13" s="22"/>
      <c r="L13" s="466"/>
      <c r="M13" s="466"/>
      <c r="N13" s="466"/>
      <c r="O13" s="22"/>
      <c r="P13" s="22"/>
      <c r="Q13" s="22"/>
      <c r="R13"/>
      <c r="S13" s="4"/>
      <c r="T13" s="20"/>
    </row>
    <row r="14" spans="1:20" ht="15" customHeight="1">
      <c r="A14" s="464"/>
      <c r="B14" s="464" t="s">
        <v>257</v>
      </c>
      <c r="C14" s="467"/>
      <c r="D14" s="464"/>
      <c r="E14" s="464"/>
      <c r="F14" s="464"/>
      <c r="G14" s="464"/>
      <c r="H14" s="59">
        <v>2512.2657899999999</v>
      </c>
      <c r="I14" s="561">
        <v>6.9205436110699012E-4</v>
      </c>
      <c r="J14" s="63"/>
      <c r="K14" s="22"/>
      <c r="L14" s="466"/>
      <c r="M14" s="466"/>
      <c r="N14" s="466"/>
      <c r="O14" s="64"/>
      <c r="P14" s="22"/>
      <c r="Q14" s="22"/>
      <c r="R14"/>
      <c r="S14" s="4"/>
      <c r="T14" s="20"/>
    </row>
    <row r="15" spans="1:20" ht="15" customHeight="1" thickBot="1">
      <c r="A15" s="464"/>
      <c r="B15" s="464"/>
      <c r="C15" s="467" t="s">
        <v>206</v>
      </c>
      <c r="D15" s="464"/>
      <c r="E15" s="464"/>
      <c r="F15" s="464"/>
      <c r="H15" s="442">
        <v>3630156.7206100007</v>
      </c>
      <c r="I15" s="560">
        <v>1</v>
      </c>
      <c r="J15" s="62"/>
      <c r="K15" s="65"/>
      <c r="L15" s="466"/>
      <c r="M15" s="466"/>
      <c r="N15" s="466"/>
      <c r="O15" s="64"/>
      <c r="P15" s="22"/>
      <c r="Q15" s="22"/>
      <c r="R15"/>
      <c r="S15" s="4"/>
      <c r="T15" s="20"/>
    </row>
    <row r="16" spans="1:20" ht="15" customHeight="1" thickTop="1">
      <c r="A16" s="486"/>
      <c r="B16" s="486"/>
      <c r="C16" s="486"/>
      <c r="D16" s="486"/>
      <c r="E16" s="486"/>
      <c r="F16" s="486"/>
      <c r="G16" s="487"/>
      <c r="H16" s="66"/>
      <c r="I16" s="67"/>
      <c r="J16" s="68"/>
      <c r="K16" s="69"/>
      <c r="L16" s="498"/>
      <c r="M16" s="498"/>
      <c r="N16" s="498"/>
      <c r="O16" s="67"/>
      <c r="P16" s="67"/>
      <c r="Q16" s="67"/>
      <c r="R16"/>
      <c r="S16" s="4"/>
      <c r="T16" s="20"/>
    </row>
    <row r="17" spans="1:20" ht="15" customHeight="1">
      <c r="A17" s="464"/>
      <c r="B17" s="464"/>
      <c r="C17" s="464"/>
      <c r="D17" s="464"/>
      <c r="E17" s="464"/>
      <c r="F17" s="464"/>
      <c r="G17" s="464"/>
      <c r="H17" s="70"/>
      <c r="I17" s="22"/>
      <c r="J17" s="62"/>
      <c r="K17" s="71"/>
      <c r="L17" s="466"/>
      <c r="M17" s="466"/>
      <c r="N17" s="466"/>
      <c r="O17" s="22"/>
      <c r="P17" s="22"/>
      <c r="Q17" s="22"/>
      <c r="R17"/>
      <c r="S17" s="4"/>
      <c r="T17" s="20"/>
    </row>
    <row r="18" spans="1:20" ht="30" customHeight="1">
      <c r="A18" s="464"/>
      <c r="B18" s="464"/>
      <c r="C18" s="464"/>
      <c r="D18" s="464"/>
      <c r="E18" s="464"/>
      <c r="F18" s="464"/>
      <c r="G18" s="464"/>
      <c r="H18" s="56" t="s">
        <v>255</v>
      </c>
      <c r="I18" s="57" t="s">
        <v>190</v>
      </c>
      <c r="J18" s="62"/>
      <c r="K18" s="22"/>
      <c r="L18" s="466"/>
      <c r="M18" s="466"/>
      <c r="N18" s="466"/>
      <c r="O18" s="41" t="s">
        <v>255</v>
      </c>
      <c r="P18" s="72" t="s">
        <v>190</v>
      </c>
      <c r="Q18" s="73"/>
      <c r="R18"/>
      <c r="S18" s="4"/>
      <c r="T18" s="20"/>
    </row>
    <row r="19" spans="1:20" ht="15" customHeight="1">
      <c r="A19" s="465" t="s">
        <v>258</v>
      </c>
      <c r="B19" s="464"/>
      <c r="C19" s="464"/>
      <c r="D19" s="464"/>
      <c r="E19" s="464"/>
      <c r="F19" s="464"/>
      <c r="G19" s="464"/>
      <c r="H19" s="59"/>
      <c r="I19" s="22"/>
      <c r="J19" s="62"/>
      <c r="K19" s="22"/>
      <c r="L19" s="499" t="s">
        <v>259</v>
      </c>
      <c r="M19" s="466"/>
      <c r="N19" s="466"/>
      <c r="O19" s="10"/>
      <c r="P19" s="22"/>
      <c r="Q19" s="22"/>
      <c r="R19"/>
      <c r="S19" s="4"/>
      <c r="T19" s="20"/>
    </row>
    <row r="20" spans="1:20" ht="15" customHeight="1">
      <c r="A20" s="464"/>
      <c r="B20" s="485" t="s">
        <v>202</v>
      </c>
      <c r="C20" s="464"/>
      <c r="D20" s="464"/>
      <c r="E20" s="464"/>
      <c r="F20" s="464"/>
      <c r="G20" s="464"/>
      <c r="H20" s="59"/>
      <c r="I20" s="22"/>
      <c r="J20" s="62"/>
      <c r="K20" s="22"/>
      <c r="L20" s="466"/>
      <c r="M20" s="500" t="s">
        <v>202</v>
      </c>
      <c r="N20" s="466"/>
      <c r="O20" s="10"/>
      <c r="P20" s="22"/>
      <c r="Q20" s="22"/>
      <c r="R20"/>
      <c r="S20" s="4"/>
      <c r="T20" s="20"/>
    </row>
    <row r="21" spans="1:20" ht="15" customHeight="1">
      <c r="A21" s="464"/>
      <c r="B21" s="464" t="s">
        <v>222</v>
      </c>
      <c r="C21" s="464"/>
      <c r="D21" s="464"/>
      <c r="E21" s="464"/>
      <c r="F21" s="464"/>
      <c r="G21" s="464"/>
      <c r="H21" s="440">
        <v>2126.2545700000005</v>
      </c>
      <c r="I21" s="559">
        <v>1.1311123735395947E-3</v>
      </c>
      <c r="J21" s="62"/>
      <c r="K21" s="22"/>
      <c r="L21" s="466"/>
      <c r="M21" s="466" t="s">
        <v>222</v>
      </c>
      <c r="N21" s="466"/>
      <c r="O21" s="440">
        <v>0</v>
      </c>
      <c r="P21" s="559">
        <v>0</v>
      </c>
      <c r="Q21" s="74"/>
      <c r="R21"/>
      <c r="S21" s="4"/>
      <c r="T21" s="20"/>
    </row>
    <row r="22" spans="1:20" ht="15" customHeight="1">
      <c r="A22" s="464"/>
      <c r="B22" s="464" t="s">
        <v>226</v>
      </c>
      <c r="C22" s="464"/>
      <c r="D22" s="464"/>
      <c r="E22" s="464"/>
      <c r="F22" s="464"/>
      <c r="G22" s="464"/>
      <c r="H22" s="446">
        <v>87048.057119999983</v>
      </c>
      <c r="I22" s="559">
        <v>4.630731234642961E-2</v>
      </c>
      <c r="J22" s="62"/>
      <c r="K22" s="22"/>
      <c r="L22" s="466"/>
      <c r="M22" s="466" t="s">
        <v>226</v>
      </c>
      <c r="N22" s="466"/>
      <c r="O22" s="446">
        <v>8860</v>
      </c>
      <c r="P22" s="559">
        <v>2.5090420357056668E-2</v>
      </c>
      <c r="Q22" s="74"/>
      <c r="R22"/>
      <c r="S22" s="4"/>
      <c r="T22" s="20"/>
    </row>
    <row r="23" spans="1:20" ht="15">
      <c r="A23" s="464"/>
      <c r="B23" s="464" t="s">
        <v>231</v>
      </c>
      <c r="C23" s="464"/>
      <c r="D23" s="464"/>
      <c r="E23" s="464"/>
      <c r="F23" s="464"/>
      <c r="G23" s="464"/>
      <c r="H23" s="446">
        <v>549566.55391999986</v>
      </c>
      <c r="I23" s="559">
        <v>0.29235517608901673</v>
      </c>
      <c r="J23" s="62"/>
      <c r="K23" s="22"/>
      <c r="L23" s="466"/>
      <c r="M23" s="466" t="s">
        <v>231</v>
      </c>
      <c r="N23" s="466"/>
      <c r="O23" s="446">
        <v>103630.56500999999</v>
      </c>
      <c r="P23" s="559">
        <v>0.29346889818738014</v>
      </c>
      <c r="Q23" s="74"/>
      <c r="R23"/>
      <c r="S23" s="4"/>
      <c r="T23" s="20"/>
    </row>
    <row r="24" spans="1:20" ht="15">
      <c r="A24" s="464"/>
      <c r="B24" s="464" t="s">
        <v>228</v>
      </c>
      <c r="C24" s="467"/>
      <c r="D24" s="464"/>
      <c r="E24" s="464"/>
      <c r="F24" s="464"/>
      <c r="G24" s="464"/>
      <c r="H24" s="446">
        <v>1213497.51489</v>
      </c>
      <c r="I24" s="559">
        <v>0.64554925535168983</v>
      </c>
      <c r="J24" s="62"/>
      <c r="K24" s="22"/>
      <c r="L24" s="466"/>
      <c r="M24" s="466" t="s">
        <v>228</v>
      </c>
      <c r="N24" s="466"/>
      <c r="O24" s="446">
        <v>239632.25532999999</v>
      </c>
      <c r="P24" s="559">
        <v>0.67860880556876224</v>
      </c>
      <c r="Q24" s="74"/>
      <c r="R24"/>
      <c r="S24" s="4"/>
      <c r="T24" s="20"/>
    </row>
    <row r="25" spans="1:20" ht="15">
      <c r="A25" s="464"/>
      <c r="B25" s="464" t="s">
        <v>256</v>
      </c>
      <c r="C25" s="467"/>
      <c r="D25" s="464"/>
      <c r="E25" s="464"/>
      <c r="F25" s="464"/>
      <c r="G25" s="464"/>
      <c r="H25" s="446">
        <v>27427.363300000005</v>
      </c>
      <c r="I25" s="559">
        <v>1.4590647065462049E-2</v>
      </c>
      <c r="J25" s="62"/>
      <c r="K25" s="22"/>
      <c r="L25" s="466"/>
      <c r="M25" s="466" t="s">
        <v>256</v>
      </c>
      <c r="N25" s="466"/>
      <c r="O25" s="446">
        <v>1000</v>
      </c>
      <c r="P25" s="559">
        <v>2.8318758868009783E-3</v>
      </c>
      <c r="Q25" s="74"/>
      <c r="R25"/>
      <c r="S25" s="4"/>
      <c r="T25" s="20"/>
    </row>
    <row r="26" spans="1:20" ht="15">
      <c r="A26" s="464"/>
      <c r="B26" s="464" t="s">
        <v>257</v>
      </c>
      <c r="C26" s="467"/>
      <c r="D26" s="464"/>
      <c r="E26" s="464"/>
      <c r="F26" s="464"/>
      <c r="G26" s="464"/>
      <c r="H26" s="446">
        <v>125.00002000000001</v>
      </c>
      <c r="I26" s="559">
        <v>6.6496773862170601E-5</v>
      </c>
      <c r="J26" s="63"/>
      <c r="K26" s="22"/>
      <c r="L26" s="466"/>
      <c r="M26" s="466" t="s">
        <v>257</v>
      </c>
      <c r="N26" s="466"/>
      <c r="O26" s="446">
        <v>0</v>
      </c>
      <c r="P26" s="559">
        <v>0</v>
      </c>
      <c r="Q26" s="74"/>
      <c r="R26"/>
      <c r="S26" s="4"/>
      <c r="T26" s="20"/>
    </row>
    <row r="27" spans="1:20" ht="15.75" thickBot="1">
      <c r="A27" s="464"/>
      <c r="B27" s="464"/>
      <c r="C27" s="467" t="s">
        <v>260</v>
      </c>
      <c r="D27" s="464"/>
      <c r="E27" s="464"/>
      <c r="F27" s="464"/>
      <c r="H27" s="442">
        <v>1879790.74382</v>
      </c>
      <c r="I27" s="560">
        <v>1</v>
      </c>
      <c r="J27" s="62"/>
      <c r="K27" s="22"/>
      <c r="L27" s="466"/>
      <c r="M27" s="466"/>
      <c r="N27" s="469" t="s">
        <v>261</v>
      </c>
      <c r="O27" s="442">
        <v>353122.82033999998</v>
      </c>
      <c r="P27" s="560">
        <v>1</v>
      </c>
      <c r="Q27" s="44"/>
      <c r="R27"/>
      <c r="S27" s="4"/>
      <c r="T27" s="20"/>
    </row>
    <row r="28" spans="1:20" ht="15.75" thickTop="1">
      <c r="A28" s="464"/>
      <c r="B28" s="464"/>
      <c r="C28" s="464"/>
      <c r="D28" s="464"/>
      <c r="E28" s="464"/>
      <c r="F28" s="464"/>
      <c r="G28" s="464"/>
      <c r="H28" s="76"/>
      <c r="I28" s="22"/>
      <c r="J28" s="62"/>
      <c r="K28" s="22"/>
      <c r="L28" s="466"/>
      <c r="M28" s="466"/>
      <c r="N28" s="466"/>
      <c r="O28" s="76"/>
      <c r="P28" s="22"/>
      <c r="Q28" s="22"/>
      <c r="R28"/>
      <c r="S28" s="4"/>
      <c r="T28" s="20"/>
    </row>
    <row r="29" spans="1:20" ht="15">
      <c r="A29" s="465" t="s">
        <v>262</v>
      </c>
      <c r="B29" s="464"/>
      <c r="C29" s="464"/>
      <c r="D29" s="464"/>
      <c r="E29" s="464"/>
      <c r="F29" s="464"/>
      <c r="G29" s="464"/>
      <c r="H29" s="59"/>
      <c r="I29" s="22"/>
      <c r="J29" s="62"/>
      <c r="K29" s="22"/>
      <c r="L29" s="499" t="s">
        <v>263</v>
      </c>
      <c r="M29" s="466"/>
      <c r="N29" s="466"/>
      <c r="O29" s="59"/>
      <c r="P29" s="22"/>
      <c r="Q29" s="22"/>
      <c r="R29"/>
      <c r="S29" s="4"/>
      <c r="T29" s="20"/>
    </row>
    <row r="30" spans="1:20" ht="15">
      <c r="A30" s="464"/>
      <c r="B30" s="485" t="s">
        <v>202</v>
      </c>
      <c r="C30" s="464"/>
      <c r="D30" s="464"/>
      <c r="E30" s="464"/>
      <c r="F30" s="464"/>
      <c r="G30" s="464"/>
      <c r="H30" s="59"/>
      <c r="I30" s="22"/>
      <c r="J30" s="62"/>
      <c r="K30" s="22"/>
      <c r="L30" s="466"/>
      <c r="M30" s="500" t="s">
        <v>202</v>
      </c>
      <c r="N30" s="466"/>
      <c r="O30" s="59"/>
      <c r="P30" s="22"/>
      <c r="Q30" s="22"/>
      <c r="R30"/>
      <c r="S30" s="4"/>
      <c r="T30" s="20"/>
    </row>
    <row r="31" spans="1:20" ht="15">
      <c r="A31" s="464"/>
      <c r="B31" s="464" t="s">
        <v>222</v>
      </c>
      <c r="C31" s="464"/>
      <c r="D31" s="464"/>
      <c r="E31" s="464"/>
      <c r="F31" s="464"/>
      <c r="G31" s="464"/>
      <c r="H31" s="440">
        <v>26846.324880000004</v>
      </c>
      <c r="I31" s="559">
        <v>0.29592081750248733</v>
      </c>
      <c r="J31" s="62"/>
      <c r="K31" s="22"/>
      <c r="L31" s="466"/>
      <c r="M31" s="466" t="s">
        <v>222</v>
      </c>
      <c r="N31" s="466"/>
      <c r="O31" s="440">
        <v>540993.25391999993</v>
      </c>
      <c r="P31" s="559">
        <v>0.77119335170600645</v>
      </c>
      <c r="Q31" s="74"/>
      <c r="R31"/>
      <c r="S31" s="4"/>
      <c r="T31" s="20"/>
    </row>
    <row r="32" spans="1:20" ht="15">
      <c r="A32" s="464"/>
      <c r="B32" s="464" t="s">
        <v>226</v>
      </c>
      <c r="C32" s="464"/>
      <c r="D32" s="464"/>
      <c r="E32" s="464"/>
      <c r="F32" s="464"/>
      <c r="G32" s="464"/>
      <c r="H32" s="446">
        <v>21783.677489999998</v>
      </c>
      <c r="I32" s="559">
        <v>0.24011642859368279</v>
      </c>
      <c r="J32" s="62"/>
      <c r="K32" s="22"/>
      <c r="L32" s="466"/>
      <c r="M32" s="466" t="s">
        <v>226</v>
      </c>
      <c r="N32" s="466"/>
      <c r="O32" s="446">
        <v>160368.29897999985</v>
      </c>
      <c r="P32" s="559">
        <v>0.22860722403031222</v>
      </c>
      <c r="Q32" s="74"/>
      <c r="R32"/>
      <c r="S32" s="4"/>
      <c r="T32" s="20"/>
    </row>
    <row r="33" spans="1:20" ht="15">
      <c r="A33" s="464"/>
      <c r="B33" s="464" t="s">
        <v>231</v>
      </c>
      <c r="C33" s="464"/>
      <c r="D33" s="464"/>
      <c r="E33" s="464"/>
      <c r="F33" s="464"/>
      <c r="G33" s="464"/>
      <c r="H33" s="446">
        <v>32689.527420000002</v>
      </c>
      <c r="I33" s="559">
        <v>0.36032908493567983</v>
      </c>
      <c r="J33" s="62"/>
      <c r="K33" s="22"/>
      <c r="L33" s="466"/>
      <c r="M33" s="466" t="s">
        <v>231</v>
      </c>
      <c r="N33" s="466"/>
      <c r="O33" s="446">
        <v>0</v>
      </c>
      <c r="P33" s="559">
        <v>0</v>
      </c>
      <c r="Q33" s="74"/>
      <c r="R33"/>
      <c r="S33" s="4"/>
      <c r="T33" s="20"/>
    </row>
    <row r="34" spans="1:20" ht="15">
      <c r="A34" s="464"/>
      <c r="B34" s="464" t="s">
        <v>228</v>
      </c>
      <c r="C34" s="467"/>
      <c r="D34" s="464"/>
      <c r="E34" s="464"/>
      <c r="F34" s="464"/>
      <c r="G34" s="464"/>
      <c r="H34" s="446">
        <v>6194.5413600000002</v>
      </c>
      <c r="I34" s="559">
        <v>6.8280993823098282E-2</v>
      </c>
      <c r="J34" s="62"/>
      <c r="K34" s="22"/>
      <c r="L34" s="466"/>
      <c r="M34" s="466" t="s">
        <v>228</v>
      </c>
      <c r="N34" s="466"/>
      <c r="O34" s="446">
        <v>0</v>
      </c>
      <c r="P34" s="559">
        <v>0</v>
      </c>
      <c r="Q34" s="74"/>
      <c r="R34"/>
      <c r="S34" s="4"/>
      <c r="T34" s="20"/>
    </row>
    <row r="35" spans="1:20" ht="15">
      <c r="A35" s="464"/>
      <c r="B35" s="464" t="s">
        <v>256</v>
      </c>
      <c r="C35" s="467"/>
      <c r="D35" s="464"/>
      <c r="E35" s="464"/>
      <c r="F35" s="464"/>
      <c r="G35" s="464"/>
      <c r="H35" s="446">
        <v>3207.2410800000002</v>
      </c>
      <c r="I35" s="559">
        <v>3.5352675145051748E-2</v>
      </c>
      <c r="J35" s="62"/>
      <c r="K35" s="22"/>
      <c r="L35" s="466"/>
      <c r="M35" s="466" t="s">
        <v>256</v>
      </c>
      <c r="N35" s="466"/>
      <c r="O35" s="446">
        <v>53.639770000000006</v>
      </c>
      <c r="P35" s="559">
        <v>7.6464232615285885E-5</v>
      </c>
      <c r="Q35" s="74"/>
      <c r="R35"/>
      <c r="S35" s="4"/>
      <c r="T35" s="20"/>
    </row>
    <row r="36" spans="1:20" ht="15">
      <c r="A36" s="464"/>
      <c r="B36" s="464" t="s">
        <v>257</v>
      </c>
      <c r="C36" s="467"/>
      <c r="D36" s="464"/>
      <c r="E36" s="464"/>
      <c r="F36" s="464"/>
      <c r="G36" s="464"/>
      <c r="H36" s="446">
        <v>0</v>
      </c>
      <c r="I36" s="559">
        <v>0</v>
      </c>
      <c r="J36" s="63"/>
      <c r="K36" s="22"/>
      <c r="L36" s="466"/>
      <c r="M36" s="466" t="s">
        <v>257</v>
      </c>
      <c r="N36" s="466"/>
      <c r="O36" s="446">
        <v>86.256640000000004</v>
      </c>
      <c r="P36" s="559">
        <v>1.229600310659977E-4</v>
      </c>
      <c r="Q36" s="74"/>
      <c r="R36"/>
      <c r="S36" s="4"/>
      <c r="T36" s="20"/>
    </row>
    <row r="37" spans="1:20" ht="15.75" thickBot="1">
      <c r="A37" s="464"/>
      <c r="B37" s="464"/>
      <c r="C37" s="464" t="s">
        <v>264</v>
      </c>
      <c r="D37" s="464"/>
      <c r="E37" s="464"/>
      <c r="F37" s="464"/>
      <c r="H37" s="442">
        <v>90721.31223000001</v>
      </c>
      <c r="I37" s="560">
        <v>1</v>
      </c>
      <c r="J37" s="62"/>
      <c r="K37" s="22"/>
      <c r="L37" s="466"/>
      <c r="M37" s="466"/>
      <c r="N37" s="466" t="s">
        <v>265</v>
      </c>
      <c r="O37" s="442">
        <v>701501.44930999982</v>
      </c>
      <c r="P37" s="560">
        <v>1</v>
      </c>
      <c r="Q37" s="44"/>
      <c r="R37"/>
      <c r="S37" s="4"/>
      <c r="T37" s="20"/>
    </row>
    <row r="38" spans="1:20" ht="15.75" thickTop="1">
      <c r="A38" s="464"/>
      <c r="B38" s="464"/>
      <c r="C38" s="467"/>
      <c r="D38" s="464"/>
      <c r="E38" s="464"/>
      <c r="F38" s="464"/>
      <c r="G38" s="464"/>
      <c r="H38" s="76"/>
      <c r="I38" s="61"/>
      <c r="J38" s="62"/>
      <c r="K38" s="22"/>
      <c r="L38" s="466"/>
      <c r="M38" s="466"/>
      <c r="N38" s="466"/>
      <c r="O38" s="76"/>
      <c r="P38" s="481"/>
      <c r="Q38" s="61"/>
      <c r="R38"/>
      <c r="S38" s="4"/>
      <c r="T38" s="20"/>
    </row>
    <row r="39" spans="1:20" ht="15">
      <c r="A39" s="465" t="s">
        <v>266</v>
      </c>
      <c r="B39" s="464"/>
      <c r="C39" s="464"/>
      <c r="D39" s="464"/>
      <c r="E39" s="464"/>
      <c r="F39" s="464"/>
      <c r="G39" s="464"/>
      <c r="H39" s="59"/>
      <c r="I39" s="22"/>
      <c r="J39" s="62"/>
      <c r="K39" s="22"/>
      <c r="L39" s="499" t="s">
        <v>267</v>
      </c>
      <c r="M39" s="466"/>
      <c r="N39" s="466"/>
      <c r="O39" s="59"/>
      <c r="P39" s="453"/>
      <c r="Q39" s="22"/>
      <c r="R39"/>
      <c r="S39" s="4"/>
      <c r="T39" s="20"/>
    </row>
    <row r="40" spans="1:20" ht="15">
      <c r="A40" s="464"/>
      <c r="B40" s="485" t="s">
        <v>202</v>
      </c>
      <c r="C40" s="464"/>
      <c r="D40" s="464"/>
      <c r="E40" s="464"/>
      <c r="F40" s="464"/>
      <c r="G40" s="464"/>
      <c r="H40" s="59"/>
      <c r="I40" s="22"/>
      <c r="J40" s="62"/>
      <c r="K40" s="22"/>
      <c r="L40" s="466"/>
      <c r="M40" s="500" t="s">
        <v>202</v>
      </c>
      <c r="N40" s="466"/>
      <c r="O40" s="59"/>
      <c r="P40" s="453"/>
      <c r="Q40" s="22"/>
      <c r="R40"/>
      <c r="S40" s="4"/>
      <c r="T40" s="20"/>
    </row>
    <row r="41" spans="1:20" ht="15">
      <c r="A41" s="464"/>
      <c r="B41" s="464" t="s">
        <v>222</v>
      </c>
      <c r="C41" s="464"/>
      <c r="D41" s="464"/>
      <c r="E41" s="464"/>
      <c r="F41" s="464"/>
      <c r="G41" s="464"/>
      <c r="H41" s="440">
        <v>100462.40560000003</v>
      </c>
      <c r="I41" s="559">
        <v>0.35509933230676882</v>
      </c>
      <c r="J41" s="62"/>
      <c r="K41" s="22"/>
      <c r="L41" s="466"/>
      <c r="M41" s="466" t="s">
        <v>222</v>
      </c>
      <c r="N41" s="466"/>
      <c r="O41" s="440">
        <v>24370.79895</v>
      </c>
      <c r="P41" s="559">
        <v>9.0106114102748436E-2</v>
      </c>
      <c r="Q41" s="74"/>
      <c r="R41"/>
      <c r="S41" s="4"/>
      <c r="T41" s="20"/>
    </row>
    <row r="42" spans="1:20" ht="15">
      <c r="A42" s="464"/>
      <c r="B42" s="464" t="s">
        <v>226</v>
      </c>
      <c r="C42" s="464"/>
      <c r="D42" s="464"/>
      <c r="E42" s="464"/>
      <c r="F42" s="464"/>
      <c r="G42" s="464"/>
      <c r="H42" s="446">
        <v>49494.296780000004</v>
      </c>
      <c r="I42" s="559">
        <v>0.17494496209406971</v>
      </c>
      <c r="J42" s="62"/>
      <c r="K42" s="22"/>
      <c r="L42" s="466"/>
      <c r="M42" s="466" t="s">
        <v>226</v>
      </c>
      <c r="N42" s="466"/>
      <c r="O42" s="446">
        <v>148847.30608000004</v>
      </c>
      <c r="P42" s="559">
        <v>0.55033289524269802</v>
      </c>
      <c r="Q42" s="74"/>
      <c r="R42"/>
      <c r="S42" s="4"/>
      <c r="T42" s="20"/>
    </row>
    <row r="43" spans="1:20" ht="15">
      <c r="A43" s="464"/>
      <c r="B43" s="464" t="s">
        <v>231</v>
      </c>
      <c r="C43" s="464"/>
      <c r="D43" s="464"/>
      <c r="E43" s="464"/>
      <c r="F43" s="464"/>
      <c r="G43" s="464"/>
      <c r="H43" s="446">
        <v>131456.82761000001</v>
      </c>
      <c r="I43" s="559">
        <v>0.46465373223630041</v>
      </c>
      <c r="J43" s="62"/>
      <c r="K43" s="22"/>
      <c r="L43" s="466"/>
      <c r="M43" s="466" t="s">
        <v>231</v>
      </c>
      <c r="N43" s="466"/>
      <c r="O43" s="446">
        <v>79502.319300000003</v>
      </c>
      <c r="P43" s="559">
        <v>0.29394379187059599</v>
      </c>
      <c r="Q43" s="74"/>
      <c r="R43"/>
      <c r="S43" s="4"/>
      <c r="T43" s="20"/>
    </row>
    <row r="44" spans="1:20" ht="15">
      <c r="A44" s="464"/>
      <c r="B44" s="464" t="s">
        <v>228</v>
      </c>
      <c r="C44" s="467"/>
      <c r="D44" s="464"/>
      <c r="E44" s="464"/>
      <c r="F44" s="464"/>
      <c r="G44" s="464"/>
      <c r="H44" s="446">
        <v>0</v>
      </c>
      <c r="I44" s="559">
        <v>0</v>
      </c>
      <c r="J44" s="62"/>
      <c r="K44" s="22"/>
      <c r="L44" s="466"/>
      <c r="M44" s="466" t="s">
        <v>228</v>
      </c>
      <c r="N44" s="466"/>
      <c r="O44" s="446">
        <v>16946.327719999997</v>
      </c>
      <c r="P44" s="559">
        <v>6.2655629070416205E-2</v>
      </c>
      <c r="Q44" s="74"/>
      <c r="R44"/>
      <c r="S44" s="4"/>
      <c r="T44" s="20"/>
    </row>
    <row r="45" spans="1:20" ht="15">
      <c r="A45" s="464"/>
      <c r="B45" s="464" t="s">
        <v>256</v>
      </c>
      <c r="C45" s="467"/>
      <c r="D45" s="464"/>
      <c r="E45" s="464"/>
      <c r="F45" s="464"/>
      <c r="G45" s="464"/>
      <c r="H45" s="446">
        <v>0</v>
      </c>
      <c r="I45" s="559">
        <v>0</v>
      </c>
      <c r="J45" s="62"/>
      <c r="K45" s="22"/>
      <c r="L45" s="466"/>
      <c r="M45" s="466" t="s">
        <v>256</v>
      </c>
      <c r="N45" s="466"/>
      <c r="O45" s="446">
        <v>0</v>
      </c>
      <c r="P45" s="559">
        <v>0</v>
      </c>
      <c r="Q45" s="74"/>
      <c r="R45"/>
      <c r="S45" s="4"/>
      <c r="T45" s="20"/>
    </row>
    <row r="46" spans="1:20" ht="15">
      <c r="A46" s="464"/>
      <c r="B46" s="464" t="s">
        <v>257</v>
      </c>
      <c r="C46" s="467"/>
      <c r="D46" s="464"/>
      <c r="E46" s="464"/>
      <c r="F46" s="464"/>
      <c r="G46" s="464"/>
      <c r="H46" s="446">
        <v>1500</v>
      </c>
      <c r="I46" s="559">
        <v>5.3019733628611532E-3</v>
      </c>
      <c r="J46" s="63"/>
      <c r="K46" s="22"/>
      <c r="L46" s="466"/>
      <c r="M46" s="466" t="s">
        <v>257</v>
      </c>
      <c r="N46" s="466"/>
      <c r="O46" s="446">
        <v>801.00913000000003</v>
      </c>
      <c r="P46" s="559">
        <v>2.9615697135412645E-3</v>
      </c>
      <c r="Q46" s="74"/>
      <c r="R46"/>
      <c r="S46" s="4"/>
      <c r="T46" s="20"/>
    </row>
    <row r="47" spans="1:20" ht="15.75" thickBot="1">
      <c r="A47" s="464"/>
      <c r="B47" s="464"/>
      <c r="C47" s="467" t="s">
        <v>268</v>
      </c>
      <c r="D47" s="464"/>
      <c r="E47" s="464"/>
      <c r="F47" s="464"/>
      <c r="H47" s="442">
        <v>282913.52999000007</v>
      </c>
      <c r="I47" s="562">
        <v>1.0000000000000002</v>
      </c>
      <c r="J47" s="62"/>
      <c r="K47" s="51"/>
      <c r="L47" s="464"/>
      <c r="M47" s="464"/>
      <c r="N47" s="467" t="s">
        <v>269</v>
      </c>
      <c r="O47" s="442">
        <v>270467.76118000003</v>
      </c>
      <c r="P47" s="562">
        <v>0.99999999999999989</v>
      </c>
      <c r="Q47" s="77"/>
      <c r="R47"/>
      <c r="S47" s="4"/>
      <c r="T47" s="20"/>
    </row>
    <row r="48" spans="1:20" ht="15.75" thickTop="1">
      <c r="A48" s="464"/>
      <c r="B48" s="464"/>
      <c r="C48" s="467"/>
      <c r="D48" s="464"/>
      <c r="E48" s="464"/>
      <c r="F48" s="464"/>
      <c r="G48" s="464"/>
      <c r="H48" s="75"/>
      <c r="I48" s="78"/>
      <c r="J48" s="62"/>
      <c r="K48" s="51"/>
      <c r="L48" s="464"/>
      <c r="M48" s="464"/>
      <c r="N48" s="464"/>
      <c r="O48" s="75"/>
      <c r="P48" s="78"/>
      <c r="Q48" s="78"/>
      <c r="R48"/>
      <c r="S48" s="4"/>
      <c r="T48" s="20"/>
    </row>
    <row r="49" spans="1:20" ht="15.75">
      <c r="A49" s="745" t="s">
        <v>270</v>
      </c>
      <c r="B49" s="745"/>
      <c r="C49" s="745"/>
      <c r="D49" s="745"/>
      <c r="E49" s="745"/>
      <c r="F49" s="745"/>
      <c r="G49" s="745"/>
      <c r="H49" s="52"/>
      <c r="I49" s="52"/>
      <c r="J49" s="53"/>
      <c r="K49" s="54"/>
      <c r="L49" s="497"/>
      <c r="M49" s="497"/>
      <c r="N49" s="497"/>
      <c r="O49" s="52"/>
      <c r="P49" s="52"/>
      <c r="Q49" s="52"/>
      <c r="R49"/>
      <c r="S49" s="55"/>
      <c r="T49" s="52"/>
    </row>
    <row r="50" spans="1:20" ht="15.75">
      <c r="A50" s="488"/>
      <c r="B50" s="464"/>
      <c r="C50" s="464"/>
      <c r="D50" s="464"/>
      <c r="E50" s="464"/>
      <c r="F50" s="464"/>
      <c r="G50" s="464"/>
      <c r="H50" s="22"/>
      <c r="I50" s="22"/>
      <c r="J50" s="58"/>
      <c r="K50" s="51"/>
      <c r="L50" s="464"/>
      <c r="M50" s="464"/>
      <c r="N50" s="464"/>
      <c r="O50" s="20"/>
      <c r="P50" s="20"/>
      <c r="Q50" s="20"/>
      <c r="R50"/>
    </row>
    <row r="51" spans="1:20" ht="15">
      <c r="A51" s="489"/>
      <c r="B51" s="490">
        <v>1</v>
      </c>
      <c r="C51" s="466"/>
      <c r="D51" s="466"/>
      <c r="E51" s="466"/>
      <c r="F51" s="466"/>
      <c r="G51" s="490"/>
      <c r="H51" s="690">
        <v>1720863.8964800001</v>
      </c>
      <c r="I51" s="559">
        <v>0.56766512093492416</v>
      </c>
      <c r="J51" s="79"/>
      <c r="K51" s="51"/>
      <c r="L51" s="464"/>
      <c r="M51" s="464"/>
      <c r="N51" s="464"/>
      <c r="O51" s="20"/>
      <c r="P51" s="20"/>
      <c r="Q51" s="20"/>
      <c r="R51"/>
    </row>
    <row r="52" spans="1:20" ht="15">
      <c r="A52" s="489"/>
      <c r="B52" s="490">
        <v>2</v>
      </c>
      <c r="C52" s="466"/>
      <c r="D52" s="466"/>
      <c r="E52" s="466"/>
      <c r="F52" s="466"/>
      <c r="G52" s="490"/>
      <c r="H52" s="446">
        <v>1277629.70729</v>
      </c>
      <c r="I52" s="559">
        <v>0.42145449374720995</v>
      </c>
      <c r="J52" s="79"/>
      <c r="K52" s="51"/>
      <c r="L52" s="464"/>
      <c r="M52" s="464"/>
      <c r="N52" s="464"/>
      <c r="O52" s="20"/>
      <c r="P52" s="20"/>
      <c r="Q52" s="20"/>
      <c r="R52"/>
    </row>
    <row r="53" spans="1:20" ht="15">
      <c r="A53" s="489"/>
      <c r="B53" s="490">
        <v>3</v>
      </c>
      <c r="C53" s="466"/>
      <c r="D53" s="466"/>
      <c r="E53" s="466"/>
      <c r="F53" s="466"/>
      <c r="G53" s="490"/>
      <c r="H53" s="446">
        <v>28005.45304</v>
      </c>
      <c r="I53" s="559">
        <v>9.2382197797905297E-3</v>
      </c>
      <c r="J53" s="79"/>
      <c r="K53" s="51"/>
      <c r="L53" s="464"/>
      <c r="M53" s="464"/>
      <c r="N53" s="464"/>
      <c r="O53" s="20"/>
      <c r="P53" s="20"/>
      <c r="Q53" s="20"/>
      <c r="R53"/>
    </row>
    <row r="54" spans="1:20" ht="15">
      <c r="A54" s="489"/>
      <c r="B54" s="490">
        <v>4</v>
      </c>
      <c r="C54" s="466"/>
      <c r="D54" s="466"/>
      <c r="E54" s="466"/>
      <c r="F54" s="466"/>
      <c r="G54" s="490"/>
      <c r="H54" s="446">
        <v>4978.1871899999996</v>
      </c>
      <c r="I54" s="559">
        <v>1.6421654490099201E-3</v>
      </c>
      <c r="J54" s="79"/>
      <c r="K54" s="51"/>
      <c r="L54" s="464"/>
      <c r="M54" s="464"/>
      <c r="N54" s="464"/>
      <c r="O54" s="20"/>
      <c r="P54" s="20"/>
      <c r="Q54" s="20"/>
      <c r="R54"/>
    </row>
    <row r="55" spans="1:20" ht="15">
      <c r="A55" s="489"/>
      <c r="B55" s="490">
        <v>5</v>
      </c>
      <c r="C55" s="466"/>
      <c r="D55" s="466"/>
      <c r="E55" s="466"/>
      <c r="F55" s="466"/>
      <c r="G55" s="490"/>
      <c r="H55" s="446">
        <v>0</v>
      </c>
      <c r="I55" s="559">
        <v>0</v>
      </c>
      <c r="J55" s="79"/>
      <c r="K55" s="51"/>
      <c r="L55" s="464"/>
      <c r="M55" s="464"/>
      <c r="N55" s="464"/>
      <c r="O55" s="20"/>
      <c r="P55" s="20"/>
      <c r="Q55" s="20"/>
      <c r="R55"/>
    </row>
    <row r="56" spans="1:20" ht="15">
      <c r="A56" s="489"/>
      <c r="B56" s="490">
        <v>6</v>
      </c>
      <c r="C56" s="466"/>
      <c r="D56" s="466"/>
      <c r="E56" s="466"/>
      <c r="F56" s="466"/>
      <c r="G56" s="490"/>
      <c r="H56" s="480">
        <v>0</v>
      </c>
      <c r="I56" s="563">
        <v>0</v>
      </c>
      <c r="J56" s="79"/>
      <c r="K56" s="51"/>
      <c r="L56" s="464"/>
      <c r="M56" s="464"/>
      <c r="N56" s="464"/>
      <c r="O56" s="20"/>
      <c r="P56" s="20"/>
      <c r="Q56" s="20"/>
      <c r="R56"/>
    </row>
    <row r="57" spans="1:20" ht="15">
      <c r="A57" s="489"/>
      <c r="B57" s="490"/>
      <c r="C57" s="469" t="s">
        <v>363</v>
      </c>
      <c r="D57" s="466"/>
      <c r="E57" s="466"/>
      <c r="F57" s="469"/>
      <c r="H57" s="446">
        <v>3031477.2442700001</v>
      </c>
      <c r="I57" s="559">
        <v>1</v>
      </c>
      <c r="J57" s="79"/>
      <c r="K57" s="51"/>
      <c r="L57" s="464"/>
      <c r="M57" s="464"/>
      <c r="N57" s="464"/>
      <c r="O57" s="20"/>
      <c r="P57" s="20"/>
      <c r="Q57" s="20"/>
      <c r="R57"/>
    </row>
    <row r="58" spans="1:20" ht="15">
      <c r="A58" s="489"/>
      <c r="B58" s="469" t="s">
        <v>364</v>
      </c>
      <c r="C58" s="466"/>
      <c r="D58" s="466"/>
      <c r="E58" s="466"/>
      <c r="F58" s="466"/>
      <c r="G58" s="490"/>
      <c r="H58" s="446">
        <v>626407.94464999996</v>
      </c>
      <c r="I58" s="74"/>
      <c r="J58" s="79"/>
      <c r="K58" s="51"/>
      <c r="L58" s="464"/>
      <c r="M58" s="464"/>
      <c r="N58" s="464"/>
      <c r="O58" s="20"/>
      <c r="P58" s="20"/>
      <c r="Q58" s="20"/>
      <c r="R58"/>
    </row>
    <row r="59" spans="1:20" ht="15">
      <c r="A59" s="489"/>
      <c r="B59" s="469" t="s">
        <v>204</v>
      </c>
      <c r="C59" s="466"/>
      <c r="D59" s="466"/>
      <c r="E59" s="466"/>
      <c r="F59" s="466"/>
      <c r="G59" s="490"/>
      <c r="H59" s="446">
        <v>645810.94782</v>
      </c>
      <c r="I59" s="74"/>
      <c r="J59" s="79"/>
      <c r="K59" s="80"/>
      <c r="L59" s="464"/>
      <c r="M59" s="464"/>
      <c r="N59" s="464"/>
      <c r="O59" s="20"/>
      <c r="P59" s="20"/>
      <c r="Q59" s="20"/>
      <c r="R59"/>
    </row>
    <row r="60" spans="1:20" ht="15.75" thickBot="1">
      <c r="A60" s="489"/>
      <c r="B60" s="466"/>
      <c r="C60" s="466"/>
      <c r="D60" s="491"/>
      <c r="E60" s="466"/>
      <c r="F60" s="466"/>
      <c r="G60" s="469" t="s">
        <v>209</v>
      </c>
      <c r="H60" s="689">
        <v>4303696.13674</v>
      </c>
      <c r="I60" s="81"/>
      <c r="J60" s="79"/>
      <c r="K60" s="82"/>
      <c r="L60" s="464"/>
      <c r="M60" s="464"/>
      <c r="N60" s="464"/>
      <c r="O60" s="20"/>
      <c r="P60" s="20"/>
      <c r="Q60" s="20"/>
      <c r="R60"/>
    </row>
    <row r="61" spans="1:20" ht="15.75" thickTop="1">
      <c r="A61" s="464"/>
      <c r="B61" s="464"/>
      <c r="C61" s="464"/>
      <c r="D61" s="464"/>
      <c r="E61" s="464"/>
      <c r="F61" s="464"/>
      <c r="G61" s="464"/>
      <c r="H61" s="83"/>
      <c r="I61" s="20"/>
      <c r="J61" s="84"/>
      <c r="K61" s="20"/>
      <c r="L61" s="464"/>
      <c r="M61" s="464"/>
      <c r="N61" s="464"/>
      <c r="O61" s="20"/>
      <c r="P61" s="20"/>
      <c r="Q61" s="20"/>
      <c r="R61"/>
    </row>
    <row r="62" spans="1:20" ht="15">
      <c r="A62" s="492"/>
      <c r="B62" s="493"/>
      <c r="C62" s="492"/>
      <c r="D62" s="492"/>
      <c r="E62" s="494"/>
      <c r="F62" s="493"/>
      <c r="G62" s="492"/>
      <c r="H62" s="85"/>
      <c r="I62" s="85"/>
      <c r="J62" s="85"/>
      <c r="K62" s="85"/>
      <c r="L62" s="501"/>
      <c r="M62" s="501"/>
      <c r="N62" s="501"/>
      <c r="O62" s="86"/>
      <c r="P62" s="86"/>
      <c r="Q62" s="86"/>
      <c r="R62"/>
    </row>
    <row r="63" spans="1:20">
      <c r="A63" s="495" t="s">
        <v>40</v>
      </c>
      <c r="B63" s="747" t="s">
        <v>271</v>
      </c>
      <c r="C63" s="747"/>
      <c r="D63" s="747"/>
      <c r="E63" s="747"/>
      <c r="F63" s="747"/>
      <c r="G63" s="747"/>
      <c r="H63" s="747"/>
      <c r="I63" s="747"/>
      <c r="J63" s="747"/>
      <c r="K63" s="747"/>
      <c r="L63" s="747"/>
      <c r="M63" s="747"/>
      <c r="N63" s="747"/>
      <c r="O63" s="747"/>
      <c r="P63" s="747"/>
      <c r="Q63" s="747"/>
      <c r="R63" s="20"/>
    </row>
    <row r="64" spans="1:20" ht="15" customHeight="1">
      <c r="A64" s="495" t="s">
        <v>42</v>
      </c>
      <c r="B64" s="747" t="s">
        <v>272</v>
      </c>
      <c r="C64" s="747"/>
      <c r="D64" s="747"/>
      <c r="E64" s="747"/>
      <c r="F64" s="747"/>
      <c r="G64" s="747"/>
      <c r="H64" s="747"/>
      <c r="I64" s="747"/>
      <c r="J64" s="747"/>
      <c r="K64" s="747"/>
      <c r="L64" s="747"/>
      <c r="M64" s="747"/>
      <c r="N64" s="747"/>
      <c r="O64" s="747"/>
      <c r="P64" s="747"/>
      <c r="Q64" s="747"/>
      <c r="R64" s="20"/>
    </row>
    <row r="65" spans="1:18" ht="15" customHeight="1">
      <c r="A65" s="495" t="s">
        <v>125</v>
      </c>
      <c r="B65" s="747" t="s">
        <v>273</v>
      </c>
      <c r="C65" s="747"/>
      <c r="D65" s="747"/>
      <c r="E65" s="747"/>
      <c r="F65" s="747"/>
      <c r="G65" s="747"/>
      <c r="H65" s="747"/>
      <c r="I65" s="747"/>
      <c r="J65" s="747"/>
      <c r="K65" s="747"/>
      <c r="L65" s="747"/>
      <c r="M65" s="747"/>
      <c r="N65" s="747"/>
      <c r="O65" s="747"/>
      <c r="P65" s="747"/>
      <c r="Q65" s="747"/>
      <c r="R65" s="20"/>
    </row>
    <row r="66" spans="1:18">
      <c r="A66" s="464"/>
      <c r="B66" s="464"/>
      <c r="E66" s="496" t="s">
        <v>220</v>
      </c>
      <c r="F66" s="496"/>
      <c r="G66" s="496"/>
      <c r="H66" s="222"/>
      <c r="I66" s="222"/>
      <c r="J66" s="222"/>
      <c r="K66" s="222"/>
      <c r="L66" s="496"/>
      <c r="M66" s="496"/>
      <c r="N66" s="496"/>
      <c r="O66" s="20"/>
      <c r="P66" s="20"/>
      <c r="Q66" s="20"/>
      <c r="R66" s="20"/>
    </row>
  </sheetData>
  <sheetProtection formatCells="0"/>
  <mergeCells count="7">
    <mergeCell ref="B64:Q64"/>
    <mergeCell ref="B65:Q65"/>
    <mergeCell ref="B1:O1"/>
    <mergeCell ref="P1:Q1"/>
    <mergeCell ref="A5:G5"/>
    <mergeCell ref="A49:G49"/>
    <mergeCell ref="B63:Q63"/>
  </mergeCells>
  <pageMargins left="0.15" right="0.15" top="0.15" bottom="0.15" header="0" footer="0.15"/>
  <pageSetup scale="56" orientation="landscape" cellComments="asDisplayed" r:id="rId1"/>
  <headerFooter differentFirst="1" alignWithMargins="0">
    <oddFooter>Page &amp;P of &amp;N</oddFooter>
  </headerFooter>
  <customProperties>
    <customPr name="isReportSheetChanged" r:id="rId2"/>
  </customPropertie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2699E-4F4C-4168-8A67-5CEA89335D40}">
  <sheetPr>
    <pageSetUpPr fitToPage="1"/>
  </sheetPr>
  <dimension ref="A1:Y72"/>
  <sheetViews>
    <sheetView zoomScale="90" zoomScaleNormal="90" workbookViewId="0">
      <pane ySplit="4" topLeftCell="A5" activePane="bottomLeft" state="frozen"/>
      <selection pane="bottomLeft"/>
    </sheetView>
  </sheetViews>
  <sheetFormatPr defaultColWidth="9.140625" defaultRowHeight="14.25"/>
  <cols>
    <col min="1" max="6" width="4.140625" style="329" customWidth="1"/>
    <col min="7" max="7" width="33.85546875" style="329" customWidth="1"/>
    <col min="8" max="15" width="12.7109375" style="3" customWidth="1"/>
    <col min="16" max="17" width="0.85546875" style="3" customWidth="1"/>
    <col min="18" max="23" width="12.7109375" style="3" customWidth="1"/>
    <col min="24" max="24" width="23.5703125" style="3" customWidth="1"/>
    <col min="25" max="25" width="4.140625" style="3" customWidth="1"/>
    <col min="26" max="16384" width="9.140625" style="3"/>
  </cols>
  <sheetData>
    <row r="1" spans="1:25" s="339" customFormat="1" ht="39.950000000000003" customHeight="1" thickBot="1">
      <c r="A1" s="328"/>
      <c r="B1" s="719" t="s">
        <v>318</v>
      </c>
      <c r="C1" s="719"/>
      <c r="D1" s="719"/>
      <c r="E1" s="719"/>
      <c r="F1" s="719"/>
      <c r="G1" s="719"/>
      <c r="H1" s="719"/>
      <c r="I1" s="719"/>
      <c r="J1" s="719"/>
      <c r="K1" s="719"/>
      <c r="L1" s="719"/>
      <c r="M1" s="719"/>
      <c r="N1" s="719"/>
      <c r="O1" s="719"/>
      <c r="P1" s="719"/>
      <c r="Q1" s="719"/>
      <c r="R1" s="719"/>
      <c r="S1" s="719"/>
      <c r="T1" s="708" t="s">
        <v>338</v>
      </c>
      <c r="U1" s="708"/>
      <c r="V1" s="708"/>
      <c r="W1" s="708"/>
      <c r="X1" s="708"/>
      <c r="Y1" s="335"/>
    </row>
    <row r="2" spans="1:25" s="329" customFormat="1" ht="15">
      <c r="Y2" s="335"/>
    </row>
    <row r="3" spans="1:25" s="329" customFormat="1" ht="15">
      <c r="H3" s="405"/>
      <c r="I3" s="405"/>
      <c r="J3" s="405"/>
      <c r="K3" s="405"/>
      <c r="L3" s="405"/>
      <c r="M3" s="405"/>
      <c r="N3" s="405"/>
      <c r="O3" s="405"/>
      <c r="P3" s="405"/>
      <c r="Q3" s="529"/>
      <c r="R3" s="721" t="s">
        <v>482</v>
      </c>
      <c r="S3" s="721"/>
      <c r="Y3" s="335"/>
    </row>
    <row r="4" spans="1:25" s="329" customFormat="1" ht="30">
      <c r="A4" s="750" t="s">
        <v>0</v>
      </c>
      <c r="B4" s="750"/>
      <c r="C4" s="750"/>
      <c r="D4" s="750"/>
      <c r="E4" s="750"/>
      <c r="F4" s="750"/>
      <c r="G4" s="750"/>
      <c r="H4" s="336" t="s">
        <v>474</v>
      </c>
      <c r="I4" s="336" t="s">
        <v>476</v>
      </c>
      <c r="J4" s="336" t="s">
        <v>477</v>
      </c>
      <c r="K4" s="336" t="s">
        <v>478</v>
      </c>
      <c r="L4" s="337" t="s">
        <v>475</v>
      </c>
      <c r="M4" s="336" t="s">
        <v>479</v>
      </c>
      <c r="N4" s="336" t="s">
        <v>480</v>
      </c>
      <c r="O4" s="336" t="s">
        <v>481</v>
      </c>
      <c r="P4" s="336"/>
      <c r="Q4" s="337"/>
      <c r="R4" s="336" t="s">
        <v>66</v>
      </c>
      <c r="S4" s="336" t="s">
        <v>67</v>
      </c>
      <c r="Y4" s="335"/>
    </row>
    <row r="5" spans="1:25" ht="15" customHeight="1">
      <c r="A5" s="745" t="s">
        <v>274</v>
      </c>
      <c r="B5" s="745"/>
      <c r="C5" s="745"/>
      <c r="D5" s="745"/>
      <c r="E5" s="745"/>
      <c r="F5" s="745"/>
      <c r="G5" s="745"/>
      <c r="H5" s="20"/>
      <c r="I5" s="20"/>
      <c r="J5" s="20"/>
      <c r="K5" s="20"/>
      <c r="L5" s="21"/>
      <c r="M5" s="20"/>
      <c r="N5" s="20"/>
      <c r="O5" s="20"/>
      <c r="P5" s="20"/>
      <c r="Q5" s="21"/>
      <c r="R5" s="20"/>
      <c r="S5" s="20"/>
      <c r="T5" s="22"/>
      <c r="U5" s="20"/>
      <c r="V5" s="20"/>
      <c r="W5" s="20"/>
      <c r="X5" s="20"/>
      <c r="Y5"/>
    </row>
    <row r="6" spans="1:25" ht="15">
      <c r="A6" s="464"/>
      <c r="B6" s="467" t="s">
        <v>275</v>
      </c>
      <c r="C6" s="467"/>
      <c r="D6" s="464"/>
      <c r="E6" s="464"/>
      <c r="F6" s="464"/>
      <c r="G6" s="464"/>
      <c r="H6" s="502">
        <v>33513.300000000003</v>
      </c>
      <c r="I6" s="502">
        <v>34346</v>
      </c>
      <c r="J6" s="502">
        <v>35218</v>
      </c>
      <c r="K6" s="502">
        <v>36130</v>
      </c>
      <c r="L6" s="503">
        <v>38133.4</v>
      </c>
      <c r="M6" s="502"/>
      <c r="N6" s="502"/>
      <c r="O6" s="502"/>
      <c r="P6" s="252"/>
      <c r="Q6" s="504"/>
      <c r="R6" s="252">
        <v>4620.0999999999985</v>
      </c>
      <c r="S6" s="549">
        <v>0.13785870087398133</v>
      </c>
      <c r="T6" s="22"/>
      <c r="U6" s="22"/>
      <c r="V6" s="22"/>
      <c r="W6" s="22"/>
      <c r="X6" s="20"/>
      <c r="Y6"/>
    </row>
    <row r="7" spans="1:25" ht="15" customHeight="1">
      <c r="A7" s="464"/>
      <c r="B7" s="467" t="s">
        <v>276</v>
      </c>
      <c r="C7" s="467"/>
      <c r="D7" s="464"/>
      <c r="E7" s="464"/>
      <c r="F7" s="464"/>
      <c r="G7" s="464"/>
      <c r="H7" s="509">
        <v>14669.45</v>
      </c>
      <c r="I7" s="509">
        <v>14621</v>
      </c>
      <c r="J7" s="509">
        <v>14476</v>
      </c>
      <c r="K7" s="509">
        <v>14278</v>
      </c>
      <c r="L7" s="510">
        <v>13223.4</v>
      </c>
      <c r="M7" s="509"/>
      <c r="N7" s="509"/>
      <c r="O7" s="509"/>
      <c r="P7" s="256"/>
      <c r="Q7" s="511"/>
      <c r="R7" s="256">
        <v>-1446.0500000000011</v>
      </c>
      <c r="S7" s="549">
        <v>-9.8575611219234596E-2</v>
      </c>
      <c r="T7" s="22"/>
      <c r="U7" s="22"/>
      <c r="V7" s="20"/>
      <c r="W7" s="20"/>
      <c r="X7" s="20"/>
      <c r="Y7"/>
    </row>
    <row r="8" spans="1:25" ht="15" customHeight="1">
      <c r="A8" s="464"/>
      <c r="B8" s="467" t="s">
        <v>277</v>
      </c>
      <c r="C8" s="464"/>
      <c r="D8" s="467"/>
      <c r="E8" s="464"/>
      <c r="F8" s="464"/>
      <c r="G8" s="464"/>
      <c r="H8" s="509">
        <v>314</v>
      </c>
      <c r="I8" s="509">
        <v>315</v>
      </c>
      <c r="J8" s="509">
        <v>318</v>
      </c>
      <c r="K8" s="509">
        <v>321</v>
      </c>
      <c r="L8" s="510">
        <v>323</v>
      </c>
      <c r="M8" s="509"/>
      <c r="N8" s="509"/>
      <c r="O8" s="509"/>
      <c r="P8" s="256"/>
      <c r="Q8" s="511"/>
      <c r="R8" s="256">
        <v>9</v>
      </c>
      <c r="S8" s="549">
        <v>2.8662420382165606E-2</v>
      </c>
      <c r="T8" s="22"/>
      <c r="U8" s="24"/>
      <c r="V8" s="24"/>
      <c r="W8" s="24"/>
      <c r="X8" s="24"/>
      <c r="Y8"/>
    </row>
    <row r="9" spans="1:25" ht="15" customHeight="1">
      <c r="A9" s="464"/>
      <c r="B9" s="517" t="s">
        <v>278</v>
      </c>
      <c r="C9" s="464"/>
      <c r="D9" s="467"/>
      <c r="E9" s="464"/>
      <c r="F9" s="464"/>
      <c r="G9" s="464"/>
      <c r="H9" s="509">
        <v>1857</v>
      </c>
      <c r="I9" s="509">
        <v>1736</v>
      </c>
      <c r="J9" s="509">
        <v>1659</v>
      </c>
      <c r="K9" s="509">
        <v>1512</v>
      </c>
      <c r="L9" s="510">
        <v>0</v>
      </c>
      <c r="M9" s="509"/>
      <c r="N9" s="509"/>
      <c r="O9" s="509"/>
      <c r="P9" s="256"/>
      <c r="Q9" s="511"/>
      <c r="R9" s="256">
        <v>-1857</v>
      </c>
      <c r="S9" s="549">
        <v>-1</v>
      </c>
      <c r="T9" s="22"/>
      <c r="U9" s="24"/>
      <c r="V9" s="24"/>
      <c r="W9" s="24"/>
      <c r="X9" s="24"/>
      <c r="Y9"/>
    </row>
    <row r="10" spans="1:25" ht="15" customHeight="1">
      <c r="A10" s="464"/>
      <c r="B10" s="517" t="s">
        <v>279</v>
      </c>
      <c r="C10" s="464"/>
      <c r="D10" s="467"/>
      <c r="E10" s="464"/>
      <c r="F10" s="464"/>
      <c r="G10" s="464"/>
      <c r="H10" s="509">
        <v>530</v>
      </c>
      <c r="I10" s="509">
        <v>182</v>
      </c>
      <c r="J10" s="509">
        <v>321</v>
      </c>
      <c r="K10" s="509">
        <v>-466</v>
      </c>
      <c r="L10" s="510">
        <v>0</v>
      </c>
      <c r="M10" s="509"/>
      <c r="N10" s="509"/>
      <c r="O10" s="509"/>
      <c r="P10" s="256"/>
      <c r="Q10" s="511"/>
      <c r="R10" s="256">
        <v>-530</v>
      </c>
      <c r="S10" s="549">
        <v>-1</v>
      </c>
      <c r="T10" s="22"/>
      <c r="U10" s="20"/>
      <c r="V10" s="20"/>
      <c r="W10" s="20"/>
      <c r="X10" s="20"/>
      <c r="Y10"/>
    </row>
    <row r="11" spans="1:25" ht="15">
      <c r="A11" s="464"/>
      <c r="B11" s="467" t="s">
        <v>280</v>
      </c>
      <c r="C11" s="464"/>
      <c r="D11" s="467"/>
      <c r="E11" s="464"/>
      <c r="F11" s="464"/>
      <c r="G11" s="464"/>
      <c r="H11" s="509">
        <v>1031.6000000000004</v>
      </c>
      <c r="I11" s="509">
        <v>482</v>
      </c>
      <c r="J11" s="509">
        <v>611</v>
      </c>
      <c r="K11" s="509">
        <v>617</v>
      </c>
      <c r="L11" s="510">
        <v>673</v>
      </c>
      <c r="M11" s="509"/>
      <c r="N11" s="509"/>
      <c r="O11" s="509"/>
      <c r="P11" s="256"/>
      <c r="Q11" s="511"/>
      <c r="R11" s="256">
        <v>-358.60000000000036</v>
      </c>
      <c r="S11" s="549">
        <v>-0.347615354788678</v>
      </c>
      <c r="T11" s="22"/>
      <c r="U11" s="20"/>
      <c r="V11" s="20"/>
      <c r="W11" s="20"/>
      <c r="X11" s="20"/>
      <c r="Y11"/>
    </row>
    <row r="12" spans="1:25" ht="15" customHeight="1">
      <c r="A12" s="464"/>
      <c r="B12" s="464" t="s">
        <v>281</v>
      </c>
      <c r="C12" s="464"/>
      <c r="D12" s="467"/>
      <c r="E12" s="464"/>
      <c r="F12" s="464"/>
      <c r="G12" s="464"/>
      <c r="H12" s="512">
        <v>6519.4</v>
      </c>
      <c r="I12" s="512">
        <v>5959</v>
      </c>
      <c r="J12" s="512">
        <v>6340</v>
      </c>
      <c r="K12" s="512">
        <v>6065</v>
      </c>
      <c r="L12" s="513">
        <v>6189.4</v>
      </c>
      <c r="M12" s="512"/>
      <c r="N12" s="512"/>
      <c r="O12" s="512"/>
      <c r="P12" s="260"/>
      <c r="Q12" s="261"/>
      <c r="R12" s="260">
        <v>-330</v>
      </c>
      <c r="S12" s="549">
        <v>-5.0618155044942791E-2</v>
      </c>
      <c r="T12" s="22"/>
      <c r="U12" s="20"/>
      <c r="V12" s="20"/>
      <c r="W12" s="20"/>
      <c r="X12" s="20"/>
      <c r="Y12"/>
    </row>
    <row r="13" spans="1:25" ht="15" customHeight="1">
      <c r="A13" s="518"/>
      <c r="B13" s="464"/>
      <c r="C13" s="464"/>
      <c r="D13" s="467"/>
      <c r="E13" s="464"/>
      <c r="F13" s="467" t="s">
        <v>282</v>
      </c>
      <c r="G13" s="464"/>
      <c r="H13" s="697">
        <v>58434.75</v>
      </c>
      <c r="I13" s="509">
        <v>57641</v>
      </c>
      <c r="J13" s="509">
        <v>58943</v>
      </c>
      <c r="K13" s="509">
        <v>58457</v>
      </c>
      <c r="L13" s="514">
        <v>58542.200000000004</v>
      </c>
      <c r="M13" s="509"/>
      <c r="N13" s="509"/>
      <c r="O13" s="509"/>
      <c r="P13" s="256"/>
      <c r="Q13" s="511"/>
      <c r="R13" s="256">
        <v>107.45000000000437</v>
      </c>
      <c r="S13" s="551">
        <v>1.8388031094512145E-3</v>
      </c>
      <c r="T13" s="25"/>
      <c r="U13" s="25"/>
      <c r="V13" s="25"/>
      <c r="W13" s="25"/>
      <c r="X13" s="25"/>
      <c r="Y13"/>
    </row>
    <row r="14" spans="1:25" ht="15" customHeight="1">
      <c r="A14" s="518"/>
      <c r="B14" s="467" t="s">
        <v>283</v>
      </c>
      <c r="C14" s="464"/>
      <c r="D14" s="467"/>
      <c r="E14" s="464"/>
      <c r="F14" s="464"/>
      <c r="G14" s="464"/>
      <c r="H14" s="509">
        <v>2094.6000000000004</v>
      </c>
      <c r="I14" s="509">
        <v>2092</v>
      </c>
      <c r="J14" s="509">
        <v>2036</v>
      </c>
      <c r="K14" s="509">
        <v>2057</v>
      </c>
      <c r="L14" s="510">
        <v>2036.3999999999996</v>
      </c>
      <c r="M14" s="509"/>
      <c r="N14" s="509"/>
      <c r="O14" s="509"/>
      <c r="P14" s="256"/>
      <c r="Q14" s="511"/>
      <c r="R14" s="256">
        <v>-58.200000000000728</v>
      </c>
      <c r="S14" s="549">
        <v>-2.778573474649132E-2</v>
      </c>
      <c r="T14" s="25"/>
      <c r="U14" s="25"/>
      <c r="V14" s="25"/>
      <c r="W14" s="25"/>
      <c r="X14" s="25"/>
      <c r="Y14"/>
    </row>
    <row r="15" spans="1:25" ht="15" customHeight="1">
      <c r="A15" s="518"/>
      <c r="B15" s="467" t="s">
        <v>284</v>
      </c>
      <c r="C15" s="464"/>
      <c r="D15" s="467"/>
      <c r="E15" s="464"/>
      <c r="F15" s="464"/>
      <c r="G15" s="464"/>
      <c r="H15" s="509">
        <v>14669.4</v>
      </c>
      <c r="I15" s="509">
        <v>14621</v>
      </c>
      <c r="J15" s="509">
        <v>14476</v>
      </c>
      <c r="K15" s="509">
        <v>14278</v>
      </c>
      <c r="L15" s="510">
        <v>13223</v>
      </c>
      <c r="M15" s="509"/>
      <c r="N15" s="509"/>
      <c r="O15" s="509"/>
      <c r="P15" s="256"/>
      <c r="Q15" s="511"/>
      <c r="R15" s="256">
        <v>-1446.3999999999996</v>
      </c>
      <c r="S15" s="549">
        <v>-9.8599806399716397E-2</v>
      </c>
      <c r="T15" s="26"/>
      <c r="U15" s="25"/>
      <c r="V15" s="25"/>
      <c r="W15" s="25"/>
      <c r="X15" s="25"/>
      <c r="Y15"/>
    </row>
    <row r="16" spans="1:25" ht="15.75" thickBot="1">
      <c r="A16" s="518"/>
      <c r="B16" s="464"/>
      <c r="C16" s="464"/>
      <c r="D16" s="467"/>
      <c r="E16" s="464"/>
      <c r="F16" s="467" t="s">
        <v>47</v>
      </c>
      <c r="G16" s="464"/>
      <c r="H16" s="505">
        <v>41670.75</v>
      </c>
      <c r="I16" s="505">
        <v>40928</v>
      </c>
      <c r="J16" s="505">
        <v>42431</v>
      </c>
      <c r="K16" s="505">
        <v>42122</v>
      </c>
      <c r="L16" s="506">
        <v>43282.8</v>
      </c>
      <c r="M16" s="505"/>
      <c r="N16" s="505"/>
      <c r="O16" s="505"/>
      <c r="P16" s="254"/>
      <c r="Q16" s="255"/>
      <c r="R16" s="254">
        <v>1612.0500000000029</v>
      </c>
      <c r="S16" s="564">
        <v>3.8685408829934737E-2</v>
      </c>
      <c r="T16" s="25"/>
      <c r="U16" s="25"/>
      <c r="V16" s="25"/>
      <c r="W16" s="25"/>
      <c r="X16" s="25"/>
      <c r="Y16"/>
    </row>
    <row r="17" spans="1:25" ht="15" customHeight="1" thickTop="1">
      <c r="A17" s="518"/>
      <c r="B17" s="464"/>
      <c r="C17" s="464" t="s">
        <v>285</v>
      </c>
      <c r="D17" s="467"/>
      <c r="E17" s="464"/>
      <c r="F17" s="464"/>
      <c r="G17" s="464"/>
      <c r="H17" s="571">
        <v>4.2099999999999999E-2</v>
      </c>
      <c r="I17" s="571">
        <v>4.2599999999999999E-2</v>
      </c>
      <c r="J17" s="571">
        <v>4.2700000000000002E-2</v>
      </c>
      <c r="K17" s="571">
        <v>4.2999999999999997E-2</v>
      </c>
      <c r="L17" s="572">
        <v>4.3900000000000002E-2</v>
      </c>
      <c r="M17" s="571"/>
      <c r="N17" s="571"/>
      <c r="O17" s="571"/>
      <c r="P17" s="27"/>
      <c r="Q17" s="28"/>
      <c r="R17" s="29"/>
      <c r="S17" s="29"/>
      <c r="T17" s="25"/>
      <c r="U17" s="30"/>
      <c r="V17" s="30"/>
      <c r="W17" s="30"/>
      <c r="X17" s="30"/>
      <c r="Y17"/>
    </row>
    <row r="18" spans="1:25" ht="15" customHeight="1">
      <c r="A18" s="518"/>
      <c r="B18" s="464"/>
      <c r="C18" s="464" t="s">
        <v>286</v>
      </c>
      <c r="D18" s="467"/>
      <c r="E18" s="464"/>
      <c r="F18" s="464"/>
      <c r="G18" s="464"/>
      <c r="H18" s="571">
        <v>5.4699999999999999E-2</v>
      </c>
      <c r="I18" s="571">
        <v>5.6399999999999999E-2</v>
      </c>
      <c r="J18" s="571">
        <v>5.1499999999999997E-2</v>
      </c>
      <c r="K18" s="571">
        <v>4.9200000000000001E-2</v>
      </c>
      <c r="L18" s="572">
        <v>0.05</v>
      </c>
      <c r="M18" s="571"/>
      <c r="N18" s="571"/>
      <c r="O18" s="571"/>
      <c r="P18" s="27"/>
      <c r="Q18" s="28"/>
      <c r="R18" s="31"/>
      <c r="S18" s="29"/>
      <c r="T18" s="25"/>
      <c r="U18" s="32"/>
      <c r="V18" s="32"/>
      <c r="W18" s="32"/>
      <c r="X18" s="32"/>
      <c r="Y18"/>
    </row>
    <row r="19" spans="1:25" ht="15">
      <c r="A19" s="518"/>
      <c r="B19" s="464"/>
      <c r="C19" s="464"/>
      <c r="D19" s="467"/>
      <c r="E19" s="464"/>
      <c r="F19" s="464"/>
      <c r="G19" s="464"/>
      <c r="H19" s="27"/>
      <c r="I19" s="27"/>
      <c r="J19" s="27"/>
      <c r="K19" s="27"/>
      <c r="L19" s="27"/>
      <c r="M19" s="27"/>
      <c r="N19" s="27"/>
      <c r="O19" s="27"/>
      <c r="P19" s="27"/>
      <c r="Q19" s="27"/>
      <c r="R19" s="33"/>
      <c r="S19" s="30"/>
      <c r="T19" s="25"/>
      <c r="U19" s="25"/>
      <c r="V19" s="25"/>
      <c r="W19" s="25"/>
      <c r="X19" s="25"/>
      <c r="Y19"/>
    </row>
    <row r="20" spans="1:25" ht="15" customHeight="1">
      <c r="A20" s="518"/>
      <c r="B20" s="464"/>
      <c r="C20" s="464"/>
      <c r="D20" s="467"/>
      <c r="E20" s="464"/>
      <c r="F20" s="464"/>
      <c r="G20" s="464"/>
      <c r="H20" s="34"/>
      <c r="I20" s="34"/>
      <c r="J20" s="34"/>
      <c r="K20" s="34"/>
      <c r="L20" s="34"/>
      <c r="M20" s="35"/>
      <c r="N20" s="249"/>
      <c r="O20" s="249"/>
      <c r="P20" s="35"/>
      <c r="Q20" s="36"/>
      <c r="R20" s="37" t="s">
        <v>482</v>
      </c>
      <c r="S20" s="25"/>
      <c r="T20" s="25"/>
      <c r="U20" s="25"/>
      <c r="V20" s="25"/>
      <c r="W20" s="25"/>
      <c r="X20" s="25"/>
      <c r="Y20"/>
    </row>
    <row r="21" spans="1:25" ht="30" customHeight="1">
      <c r="A21" s="518"/>
      <c r="B21" s="464"/>
      <c r="C21" s="464"/>
      <c r="D21" s="467"/>
      <c r="E21" s="464"/>
      <c r="F21" s="464"/>
      <c r="G21" s="464"/>
      <c r="H21" s="38" t="s">
        <v>474</v>
      </c>
      <c r="I21" s="38" t="s">
        <v>476</v>
      </c>
      <c r="J21" s="38" t="s">
        <v>477</v>
      </c>
      <c r="K21" s="38" t="s">
        <v>478</v>
      </c>
      <c r="L21" s="39" t="s">
        <v>475</v>
      </c>
      <c r="M21" s="40" t="s">
        <v>479</v>
      </c>
      <c r="N21" s="40" t="s">
        <v>480</v>
      </c>
      <c r="O21" s="18" t="s">
        <v>481</v>
      </c>
      <c r="P21" s="18"/>
      <c r="Q21" s="19"/>
      <c r="R21" s="41" t="s">
        <v>287</v>
      </c>
      <c r="S21" s="25"/>
      <c r="T21" s="25"/>
      <c r="U21" s="25"/>
      <c r="V21" s="25"/>
      <c r="W21" s="25"/>
      <c r="X21" s="25"/>
      <c r="Y21"/>
    </row>
    <row r="22" spans="1:25" ht="15" customHeight="1">
      <c r="A22" s="745" t="s">
        <v>288</v>
      </c>
      <c r="B22" s="745"/>
      <c r="C22" s="745"/>
      <c r="D22" s="745"/>
      <c r="E22" s="745"/>
      <c r="F22" s="745"/>
      <c r="G22" s="745"/>
      <c r="H22" s="20"/>
      <c r="I22" s="20"/>
      <c r="J22" s="20"/>
      <c r="K22" s="20"/>
      <c r="L22" s="21"/>
      <c r="M22" s="42"/>
      <c r="N22" s="250"/>
      <c r="O22" s="122"/>
      <c r="P22" s="4"/>
      <c r="Q22" s="43"/>
      <c r="R22" s="22"/>
      <c r="S22" s="20"/>
      <c r="T22" s="20"/>
      <c r="U22" s="20"/>
      <c r="V22" s="20"/>
      <c r="W22" s="20"/>
      <c r="X22" s="20"/>
      <c r="Y22"/>
    </row>
    <row r="23" spans="1:25" ht="15" customHeight="1">
      <c r="A23" s="518"/>
      <c r="B23" s="485" t="s">
        <v>202</v>
      </c>
      <c r="C23" s="464"/>
      <c r="D23" s="467"/>
      <c r="E23" s="464"/>
      <c r="F23" s="464"/>
      <c r="G23" s="464"/>
      <c r="H23" s="20"/>
      <c r="I23" s="20"/>
      <c r="J23" s="20"/>
      <c r="K23" s="20"/>
      <c r="L23" s="21"/>
      <c r="M23" s="42"/>
      <c r="N23" s="250"/>
      <c r="O23" s="122"/>
      <c r="P23" s="4"/>
      <c r="Q23" s="43"/>
      <c r="R23" s="25"/>
      <c r="S23" s="25"/>
      <c r="T23" s="25"/>
      <c r="U23" s="25"/>
      <c r="V23" s="25"/>
      <c r="W23" s="25"/>
      <c r="X23" s="25"/>
      <c r="Y23"/>
    </row>
    <row r="24" spans="1:25" ht="15" customHeight="1">
      <c r="A24" s="518"/>
      <c r="B24" s="464" t="s">
        <v>222</v>
      </c>
      <c r="C24" s="464"/>
      <c r="D24" s="467"/>
      <c r="E24" s="464"/>
      <c r="F24" s="464"/>
      <c r="G24" s="464"/>
      <c r="H24" s="567">
        <v>0.19</v>
      </c>
      <c r="I24" s="567">
        <v>0.19328069304498213</v>
      </c>
      <c r="J24" s="567">
        <v>0.19325014904135768</v>
      </c>
      <c r="K24" s="567">
        <v>0.19662616503372451</v>
      </c>
      <c r="L24" s="568">
        <v>0.19157892669800128</v>
      </c>
      <c r="M24" s="567"/>
      <c r="N24" s="567"/>
      <c r="O24" s="567"/>
      <c r="P24" s="481"/>
      <c r="Q24" s="516"/>
      <c r="R24" s="565">
        <v>1.5789266980012762E-3</v>
      </c>
      <c r="S24" s="25"/>
      <c r="T24" s="25"/>
      <c r="U24" s="25"/>
      <c r="V24" s="25"/>
      <c r="W24" s="25"/>
      <c r="X24" s="25"/>
      <c r="Y24"/>
    </row>
    <row r="25" spans="1:25" ht="15">
      <c r="A25" s="518"/>
      <c r="B25" s="464" t="s">
        <v>226</v>
      </c>
      <c r="C25" s="464"/>
      <c r="D25" s="467"/>
      <c r="E25" s="464"/>
      <c r="F25" s="464"/>
      <c r="G25" s="464"/>
      <c r="H25" s="567">
        <v>0.13600000000000001</v>
      </c>
      <c r="I25" s="567">
        <v>0.13979782979223151</v>
      </c>
      <c r="J25" s="567">
        <v>0.14606129678133006</v>
      </c>
      <c r="K25" s="567">
        <v>0.14850772076031449</v>
      </c>
      <c r="L25" s="568">
        <v>0.14002095957294861</v>
      </c>
      <c r="M25" s="567"/>
      <c r="N25" s="567"/>
      <c r="O25" s="567"/>
      <c r="P25" s="481"/>
      <c r="Q25" s="516"/>
      <c r="R25" s="565">
        <v>4.0209595729485959E-3</v>
      </c>
      <c r="S25" s="25"/>
      <c r="T25" s="25"/>
      <c r="U25" s="25"/>
      <c r="V25" s="25"/>
      <c r="W25" s="25"/>
      <c r="X25" s="25"/>
      <c r="Y25"/>
    </row>
    <row r="26" spans="1:25" ht="15">
      <c r="A26" s="518"/>
      <c r="B26" s="464" t="s">
        <v>231</v>
      </c>
      <c r="C26" s="464"/>
      <c r="D26" s="467"/>
      <c r="E26" s="464"/>
      <c r="F26" s="464"/>
      <c r="G26" s="464"/>
      <c r="H26" s="567">
        <v>0.245</v>
      </c>
      <c r="I26" s="567">
        <v>0.23810173482429384</v>
      </c>
      <c r="J26" s="567">
        <v>0.24032850543353043</v>
      </c>
      <c r="K26" s="567">
        <v>0.2376247414471411</v>
      </c>
      <c r="L26" s="568">
        <v>0.25114003879612234</v>
      </c>
      <c r="M26" s="567"/>
      <c r="N26" s="567"/>
      <c r="O26" s="567"/>
      <c r="P26" s="481"/>
      <c r="Q26" s="516"/>
      <c r="R26" s="565">
        <v>6.140038796122349E-3</v>
      </c>
      <c r="S26" s="25"/>
      <c r="T26" s="25"/>
      <c r="U26" s="25"/>
      <c r="V26" s="25"/>
      <c r="W26" s="25"/>
      <c r="X26" s="25"/>
      <c r="Y26"/>
    </row>
    <row r="27" spans="1:25" ht="15">
      <c r="A27" s="518"/>
      <c r="B27" s="464" t="s">
        <v>228</v>
      </c>
      <c r="C27" s="464"/>
      <c r="D27" s="467"/>
      <c r="E27" s="464"/>
      <c r="F27" s="464"/>
      <c r="G27" s="464"/>
      <c r="H27" s="567">
        <v>0.41699999999999998</v>
      </c>
      <c r="I27" s="567">
        <v>0.41886818075476928</v>
      </c>
      <c r="J27" s="567">
        <v>0.41009479740262328</v>
      </c>
      <c r="K27" s="567">
        <v>0.40631061376907501</v>
      </c>
      <c r="L27" s="568">
        <v>0.4078388535994717</v>
      </c>
      <c r="M27" s="567"/>
      <c r="N27" s="567"/>
      <c r="O27" s="567"/>
      <c r="P27" s="481"/>
      <c r="Q27" s="516"/>
      <c r="R27" s="565">
        <v>-9.1611464005282861E-3</v>
      </c>
      <c r="S27" s="25"/>
      <c r="T27" s="25"/>
      <c r="U27" s="25"/>
      <c r="V27" s="25"/>
      <c r="W27" s="25"/>
      <c r="X27" s="25"/>
      <c r="Y27"/>
    </row>
    <row r="28" spans="1:25" ht="15">
      <c r="A28" s="518"/>
      <c r="B28" s="464" t="s">
        <v>256</v>
      </c>
      <c r="C28" s="464"/>
      <c r="D28" s="467"/>
      <c r="E28" s="464"/>
      <c r="F28" s="464"/>
      <c r="G28" s="464"/>
      <c r="H28" s="567">
        <v>1.0999999999999999E-2</v>
      </c>
      <c r="I28" s="567">
        <v>8.9610462008716529E-3</v>
      </c>
      <c r="J28" s="567">
        <v>9.4136833577165412E-3</v>
      </c>
      <c r="K28" s="567">
        <v>1.0799922738592682E-2</v>
      </c>
      <c r="L28" s="568">
        <v>8.7291669723491196E-3</v>
      </c>
      <c r="M28" s="567"/>
      <c r="N28" s="567"/>
      <c r="O28" s="567"/>
      <c r="P28" s="481"/>
      <c r="Q28" s="516"/>
      <c r="R28" s="565">
        <v>-2.2708330276508797E-3</v>
      </c>
      <c r="S28" s="25"/>
      <c r="T28" s="25"/>
      <c r="U28" s="25"/>
      <c r="V28" s="25"/>
      <c r="W28" s="25"/>
      <c r="X28" s="25"/>
      <c r="Y28"/>
    </row>
    <row r="29" spans="1:25" ht="15">
      <c r="A29" s="518"/>
      <c r="B29" s="464" t="s">
        <v>257</v>
      </c>
      <c r="C29" s="464"/>
      <c r="D29" s="467"/>
      <c r="E29" s="464"/>
      <c r="F29" s="464"/>
      <c r="G29" s="464"/>
      <c r="H29" s="569">
        <v>1E-3</v>
      </c>
      <c r="I29" s="569">
        <v>9.9051538285158352E-4</v>
      </c>
      <c r="J29" s="569">
        <v>8.5156798344200081E-4</v>
      </c>
      <c r="K29" s="569">
        <v>1.3083625115222554E-4</v>
      </c>
      <c r="L29" s="568">
        <v>6.9205436110699012E-4</v>
      </c>
      <c r="M29" s="569"/>
      <c r="N29" s="569"/>
      <c r="O29" s="569"/>
      <c r="P29" s="481"/>
      <c r="Q29" s="516"/>
      <c r="R29" s="565">
        <v>-3.079456388930099E-4</v>
      </c>
      <c r="S29" s="25"/>
      <c r="T29" s="25"/>
      <c r="U29" s="25"/>
      <c r="V29" s="25"/>
      <c r="W29" s="25"/>
      <c r="X29" s="25"/>
      <c r="Y29"/>
    </row>
    <row r="30" spans="1:25" ht="15">
      <c r="A30" s="518"/>
      <c r="B30" s="463"/>
      <c r="C30" s="463"/>
      <c r="D30" s="463"/>
      <c r="E30" s="463"/>
      <c r="F30" s="463"/>
      <c r="G30" s="464" t="s">
        <v>206</v>
      </c>
      <c r="H30" s="567">
        <v>1</v>
      </c>
      <c r="I30" s="567">
        <v>1</v>
      </c>
      <c r="J30" s="567">
        <v>1</v>
      </c>
      <c r="K30" s="567">
        <v>0.99999999999999989</v>
      </c>
      <c r="L30" s="570">
        <v>1</v>
      </c>
      <c r="M30" s="567"/>
      <c r="N30" s="567"/>
      <c r="O30" s="567"/>
      <c r="P30" s="481"/>
      <c r="Q30" s="516"/>
      <c r="R30" s="566">
        <v>0</v>
      </c>
      <c r="S30" s="25"/>
      <c r="T30" s="25"/>
      <c r="U30" s="25"/>
      <c r="V30" s="25"/>
      <c r="W30" s="25"/>
      <c r="X30" s="25"/>
      <c r="Y30"/>
    </row>
    <row r="31" spans="1:25" ht="15">
      <c r="A31" s="518"/>
      <c r="B31" s="463"/>
      <c r="C31" s="463"/>
      <c r="D31" s="463"/>
      <c r="E31" s="463"/>
      <c r="F31" s="463"/>
      <c r="G31" s="464"/>
      <c r="H31" s="232"/>
      <c r="I31" s="232"/>
      <c r="J31" s="232"/>
      <c r="K31" s="233"/>
      <c r="L31" s="234"/>
      <c r="M31" s="235"/>
      <c r="N31" s="251"/>
      <c r="O31" s="236"/>
      <c r="P31" s="45"/>
      <c r="Q31" s="45"/>
      <c r="R31" s="25"/>
      <c r="S31" s="25"/>
      <c r="T31" s="25"/>
      <c r="U31" s="25"/>
      <c r="V31" s="25"/>
      <c r="W31" s="25"/>
      <c r="X31" s="25"/>
      <c r="Y31"/>
    </row>
    <row r="32" spans="1:25" ht="15">
      <c r="A32" s="518"/>
      <c r="B32" s="463"/>
      <c r="C32" s="463"/>
      <c r="D32" s="463"/>
      <c r="E32" s="463"/>
      <c r="F32" s="463"/>
      <c r="G32" s="467" t="s">
        <v>289</v>
      </c>
      <c r="H32" s="237" t="s">
        <v>231</v>
      </c>
      <c r="I32" s="237" t="s">
        <v>231</v>
      </c>
      <c r="J32" s="237" t="s">
        <v>231</v>
      </c>
      <c r="K32" s="237" t="s">
        <v>231</v>
      </c>
      <c r="L32" s="238" t="s">
        <v>231</v>
      </c>
      <c r="M32" s="239"/>
      <c r="N32" s="239"/>
      <c r="O32" s="239"/>
      <c r="P32" s="46"/>
      <c r="Q32" s="46"/>
      <c r="R32" s="30"/>
      <c r="S32" s="25"/>
      <c r="T32" s="25"/>
      <c r="U32" s="25"/>
      <c r="V32" s="25"/>
      <c r="W32" s="25"/>
      <c r="X32" s="25"/>
      <c r="Y32"/>
    </row>
    <row r="33" spans="1:25" ht="15.75" thickBot="1">
      <c r="A33" s="519"/>
      <c r="B33" s="520"/>
      <c r="C33" s="520"/>
      <c r="D33" s="520"/>
      <c r="E33" s="520"/>
      <c r="F33" s="520"/>
      <c r="G33" s="521"/>
      <c r="H33" s="47"/>
      <c r="I33" s="47"/>
      <c r="J33" s="47"/>
      <c r="K33" s="48"/>
      <c r="L33" s="48"/>
      <c r="M33" s="48"/>
      <c r="N33" s="48"/>
      <c r="O33" s="48"/>
      <c r="P33" s="48"/>
      <c r="Q33" s="48"/>
      <c r="R33" s="48"/>
      <c r="S33" s="49"/>
      <c r="T33" s="49"/>
      <c r="U33" s="49"/>
      <c r="V33" s="49"/>
      <c r="W33" s="49"/>
      <c r="X33" s="49"/>
      <c r="Y33"/>
    </row>
    <row r="34" spans="1:25" ht="15">
      <c r="A34" s="522"/>
      <c r="B34" s="523"/>
      <c r="C34" s="523"/>
      <c r="D34" s="523"/>
      <c r="E34" s="523"/>
      <c r="F34" s="523"/>
      <c r="G34" s="524"/>
      <c r="H34" s="232"/>
      <c r="I34" s="232"/>
      <c r="J34" s="232"/>
      <c r="K34" s="232"/>
      <c r="L34" s="232"/>
      <c r="M34" s="232"/>
      <c r="N34" s="232"/>
      <c r="O34" s="232"/>
      <c r="P34" s="232"/>
      <c r="Q34" s="232"/>
      <c r="R34" s="232"/>
      <c r="S34" s="240"/>
      <c r="T34" s="232"/>
      <c r="U34" s="232"/>
      <c r="V34" s="232"/>
      <c r="W34" s="232"/>
      <c r="X34" s="232"/>
      <c r="Y34" s="231"/>
    </row>
    <row r="35" spans="1:25" s="329" customFormat="1" ht="15">
      <c r="A35" s="385"/>
      <c r="B35" s="330"/>
      <c r="C35" s="330"/>
      <c r="D35" s="330"/>
      <c r="E35" s="330"/>
      <c r="F35" s="330"/>
      <c r="G35" s="330"/>
      <c r="H35" s="751" t="s">
        <v>485</v>
      </c>
      <c r="I35" s="752"/>
      <c r="J35" s="752"/>
      <c r="K35" s="530"/>
      <c r="L35" s="385"/>
      <c r="M35" s="330"/>
      <c r="N35" s="753" t="s">
        <v>485</v>
      </c>
      <c r="O35" s="754"/>
      <c r="P35" s="330"/>
      <c r="Q35" s="330"/>
      <c r="S35" s="330"/>
      <c r="T35" s="330"/>
      <c r="U35" s="330"/>
      <c r="V35" s="753" t="s">
        <v>485</v>
      </c>
      <c r="W35" s="754"/>
      <c r="X35" s="524"/>
      <c r="Y35" s="531"/>
    </row>
    <row r="36" spans="1:25" s="329" customFormat="1" ht="30">
      <c r="A36" s="385"/>
      <c r="B36" s="330"/>
      <c r="C36" s="330"/>
      <c r="D36" s="330"/>
      <c r="E36" s="330"/>
      <c r="F36" s="330"/>
      <c r="G36" s="330"/>
      <c r="H36" s="336" t="s">
        <v>365</v>
      </c>
      <c r="I36" s="336" t="s">
        <v>366</v>
      </c>
      <c r="J36" s="336" t="s">
        <v>367</v>
      </c>
      <c r="K36" s="532"/>
      <c r="L36" s="385"/>
      <c r="M36" s="330"/>
      <c r="N36" s="336" t="s">
        <v>365</v>
      </c>
      <c r="O36" s="336" t="s">
        <v>366</v>
      </c>
      <c r="P36" s="330"/>
      <c r="Q36" s="330"/>
      <c r="R36" s="355"/>
      <c r="S36" s="330"/>
      <c r="T36" s="330"/>
      <c r="U36" s="330"/>
      <c r="V36" s="336" t="s">
        <v>365</v>
      </c>
      <c r="W36" s="336" t="s">
        <v>366</v>
      </c>
      <c r="X36" s="524"/>
      <c r="Y36" s="531"/>
    </row>
    <row r="37" spans="1:25" ht="15">
      <c r="A37" s="525" t="s">
        <v>368</v>
      </c>
      <c r="B37" s="526"/>
      <c r="C37" s="526"/>
      <c r="D37" s="526"/>
      <c r="E37" s="526"/>
      <c r="F37" s="526"/>
      <c r="G37" s="526"/>
      <c r="H37" s="135"/>
      <c r="I37" s="135"/>
      <c r="J37" s="135"/>
      <c r="K37" s="135"/>
      <c r="L37" s="533" t="s">
        <v>387</v>
      </c>
      <c r="M37" s="526"/>
      <c r="N37" s="4"/>
      <c r="O37" s="4"/>
      <c r="P37" s="135"/>
      <c r="Q37" s="135"/>
      <c r="R37" s="161"/>
      <c r="S37" s="533" t="s">
        <v>388</v>
      </c>
      <c r="T37" s="526"/>
      <c r="U37" s="526"/>
      <c r="V37" s="4"/>
      <c r="W37" s="161"/>
      <c r="X37" s="246"/>
      <c r="Y37" s="231"/>
    </row>
    <row r="38" spans="1:25" ht="15">
      <c r="A38" s="330"/>
      <c r="B38" s="330"/>
      <c r="C38" s="330"/>
      <c r="D38" s="330"/>
      <c r="E38" s="330"/>
      <c r="F38" s="330"/>
      <c r="G38" s="330"/>
      <c r="H38" s="4"/>
      <c r="I38" s="4"/>
      <c r="J38" s="4"/>
      <c r="K38" s="4"/>
      <c r="L38" s="330"/>
      <c r="M38" s="330"/>
      <c r="N38" s="4"/>
      <c r="O38" s="4"/>
      <c r="P38" s="4"/>
      <c r="Q38" s="4"/>
      <c r="R38" s="4"/>
      <c r="S38" s="330"/>
      <c r="T38" s="330"/>
      <c r="U38" s="330"/>
      <c r="V38" s="4"/>
      <c r="W38" s="4"/>
      <c r="X38" s="240"/>
      <c r="Y38" s="231"/>
    </row>
    <row r="39" spans="1:25" ht="15">
      <c r="A39" s="330"/>
      <c r="B39" s="527">
        <v>1</v>
      </c>
      <c r="C39" s="353" t="s">
        <v>389</v>
      </c>
      <c r="D39" s="353"/>
      <c r="E39" s="353"/>
      <c r="F39" s="353"/>
      <c r="G39" s="353"/>
      <c r="H39" s="507">
        <v>15007.513030000002</v>
      </c>
      <c r="I39" s="507">
        <v>15450.78</v>
      </c>
      <c r="J39" s="30" t="s">
        <v>228</v>
      </c>
      <c r="K39" s="30"/>
      <c r="L39" s="353" t="s">
        <v>157</v>
      </c>
      <c r="M39" s="330"/>
      <c r="N39" s="252">
        <v>95863.431469999996</v>
      </c>
      <c r="O39" s="252">
        <v>100514.27335</v>
      </c>
      <c r="P39" s="4"/>
      <c r="Q39" s="4"/>
      <c r="R39" s="12"/>
      <c r="S39" s="535" t="s">
        <v>222</v>
      </c>
      <c r="T39" s="330"/>
      <c r="U39" s="330"/>
      <c r="V39" s="252">
        <v>0</v>
      </c>
      <c r="W39" s="252">
        <v>0</v>
      </c>
      <c r="X39" s="240"/>
      <c r="Y39" s="231"/>
    </row>
    <row r="40" spans="1:25" ht="15">
      <c r="A40" s="330"/>
      <c r="B40" s="527">
        <v>2</v>
      </c>
      <c r="C40" s="353" t="s">
        <v>369</v>
      </c>
      <c r="D40" s="353"/>
      <c r="E40" s="353"/>
      <c r="F40" s="353"/>
      <c r="G40" s="330"/>
      <c r="H40" s="446">
        <v>14445.498480000002</v>
      </c>
      <c r="I40" s="446">
        <v>15131.87</v>
      </c>
      <c r="J40" s="185" t="s">
        <v>224</v>
      </c>
      <c r="K40" s="30"/>
      <c r="L40" s="353" t="s">
        <v>370</v>
      </c>
      <c r="M40" s="330"/>
      <c r="N40" s="256">
        <v>39568.332110000003</v>
      </c>
      <c r="O40" s="256">
        <v>39086.288849999997</v>
      </c>
      <c r="P40" s="4"/>
      <c r="Q40" s="4"/>
      <c r="R40" s="10"/>
      <c r="S40" s="535" t="s">
        <v>226</v>
      </c>
      <c r="T40" s="330"/>
      <c r="U40" s="330"/>
      <c r="V40" s="256">
        <v>0</v>
      </c>
      <c r="W40" s="256">
        <v>0</v>
      </c>
      <c r="X40" s="240"/>
      <c r="Y40" s="231"/>
    </row>
    <row r="41" spans="1:25" ht="15">
      <c r="A41" s="330"/>
      <c r="B41" s="527">
        <v>3</v>
      </c>
      <c r="C41" s="353" t="s">
        <v>395</v>
      </c>
      <c r="D41" s="353"/>
      <c r="E41" s="353"/>
      <c r="F41" s="353"/>
      <c r="G41" s="353"/>
      <c r="H41" s="446">
        <v>13599.716040000001</v>
      </c>
      <c r="I41" s="446">
        <v>13964.75</v>
      </c>
      <c r="J41" s="30" t="s">
        <v>290</v>
      </c>
      <c r="K41" s="30"/>
      <c r="L41" s="353" t="s">
        <v>372</v>
      </c>
      <c r="M41" s="330"/>
      <c r="N41" s="256">
        <v>27710.816460000002</v>
      </c>
      <c r="O41" s="256">
        <v>28175.900660000003</v>
      </c>
      <c r="P41" s="4"/>
      <c r="Q41" s="242"/>
      <c r="R41" s="10"/>
      <c r="S41" s="535" t="s">
        <v>231</v>
      </c>
      <c r="T41" s="330"/>
      <c r="U41" s="330"/>
      <c r="V41" s="256">
        <v>11528.14525</v>
      </c>
      <c r="W41" s="256">
        <v>12451.90725</v>
      </c>
      <c r="X41" s="240"/>
      <c r="Y41" s="231"/>
    </row>
    <row r="42" spans="1:25" ht="15">
      <c r="A42" s="330"/>
      <c r="B42" s="527">
        <v>4</v>
      </c>
      <c r="C42" s="353" t="s">
        <v>373</v>
      </c>
      <c r="D42" s="353"/>
      <c r="E42" s="353"/>
      <c r="F42" s="353"/>
      <c r="G42" s="353"/>
      <c r="H42" s="446">
        <v>13562.635099998997</v>
      </c>
      <c r="I42" s="446">
        <v>13880.73</v>
      </c>
      <c r="J42" s="165" t="s">
        <v>293</v>
      </c>
      <c r="K42" s="30"/>
      <c r="L42" s="353" t="s">
        <v>406</v>
      </c>
      <c r="M42" s="330"/>
      <c r="N42" s="256">
        <v>17620.956539999999</v>
      </c>
      <c r="O42" s="256">
        <v>17892.017800000001</v>
      </c>
      <c r="P42" s="4"/>
      <c r="Q42" s="242"/>
      <c r="R42" s="10"/>
      <c r="S42" s="535" t="s">
        <v>228</v>
      </c>
      <c r="T42" s="330"/>
      <c r="U42" s="330"/>
      <c r="V42" s="256">
        <v>16313.83836</v>
      </c>
      <c r="W42" s="256">
        <v>16496.327720000001</v>
      </c>
      <c r="X42" s="240"/>
      <c r="Y42" s="231"/>
    </row>
    <row r="43" spans="1:25" ht="15">
      <c r="A43" s="330"/>
      <c r="B43" s="527">
        <v>5</v>
      </c>
      <c r="C43" s="353" t="s">
        <v>452</v>
      </c>
      <c r="D43" s="353"/>
      <c r="E43" s="353"/>
      <c r="F43" s="353"/>
      <c r="G43" s="353"/>
      <c r="H43" s="446">
        <v>13025.337849999998</v>
      </c>
      <c r="I43" s="446">
        <v>13004.42</v>
      </c>
      <c r="J43" s="30" t="s">
        <v>228</v>
      </c>
      <c r="K43" s="30"/>
      <c r="L43" s="353" t="s">
        <v>381</v>
      </c>
      <c r="M43" s="330"/>
      <c r="N43" s="256">
        <v>13504.68015</v>
      </c>
      <c r="O43" s="256">
        <v>13203.15674</v>
      </c>
      <c r="P43" s="4"/>
      <c r="Q43" s="242"/>
      <c r="R43" s="10"/>
      <c r="S43" s="535" t="s">
        <v>256</v>
      </c>
      <c r="T43" s="330"/>
      <c r="U43" s="330"/>
      <c r="V43" s="256">
        <v>0</v>
      </c>
      <c r="W43" s="256">
        <v>0</v>
      </c>
      <c r="X43" s="240"/>
      <c r="Y43" s="231"/>
    </row>
    <row r="44" spans="1:25" ht="15">
      <c r="A44" s="330"/>
      <c r="B44" s="527">
        <v>6</v>
      </c>
      <c r="C44" s="353" t="s">
        <v>378</v>
      </c>
      <c r="D44" s="353"/>
      <c r="E44" s="353"/>
      <c r="F44" s="353"/>
      <c r="G44" s="353"/>
      <c r="H44" s="446">
        <v>12922.54717</v>
      </c>
      <c r="I44" s="446">
        <v>13361.57</v>
      </c>
      <c r="J44" s="30" t="s">
        <v>231</v>
      </c>
      <c r="K44" s="30"/>
      <c r="L44" s="353" t="s">
        <v>433</v>
      </c>
      <c r="M44" s="330"/>
      <c r="N44" s="256">
        <v>11110.429900000001</v>
      </c>
      <c r="O44" s="256">
        <v>10855.283150000001</v>
      </c>
      <c r="P44" s="4"/>
      <c r="Q44" s="242"/>
      <c r="R44" s="10"/>
      <c r="S44" s="535" t="s">
        <v>257</v>
      </c>
      <c r="T44" s="330"/>
      <c r="U44" s="330"/>
      <c r="V44" s="256">
        <v>0</v>
      </c>
      <c r="W44" s="256">
        <v>0</v>
      </c>
      <c r="X44" s="240"/>
      <c r="Y44" s="231"/>
    </row>
    <row r="45" spans="1:25" ht="15.75" thickBot="1">
      <c r="A45" s="330"/>
      <c r="B45" s="527">
        <v>7</v>
      </c>
      <c r="C45" s="353" t="s">
        <v>379</v>
      </c>
      <c r="D45" s="353"/>
      <c r="E45" s="353"/>
      <c r="F45" s="353"/>
      <c r="G45" s="353"/>
      <c r="H45" s="446">
        <v>12206.739409999</v>
      </c>
      <c r="I45" s="446">
        <v>12136.87</v>
      </c>
      <c r="J45" s="30" t="s">
        <v>227</v>
      </c>
      <c r="K45" s="30"/>
      <c r="L45" s="353" t="s">
        <v>464</v>
      </c>
      <c r="M45" s="330"/>
      <c r="N45" s="256">
        <v>9995.7801499999987</v>
      </c>
      <c r="O45" s="256">
        <v>9933.4090699999997</v>
      </c>
      <c r="P45" s="4"/>
      <c r="Q45" s="242"/>
      <c r="R45" s="12"/>
      <c r="S45" s="330"/>
      <c r="T45" s="369" t="s">
        <v>158</v>
      </c>
      <c r="U45" s="330"/>
      <c r="V45" s="254">
        <v>27841.983609999999</v>
      </c>
      <c r="W45" s="254">
        <v>28948.234970000001</v>
      </c>
      <c r="X45" s="240"/>
      <c r="Y45" s="231"/>
    </row>
    <row r="46" spans="1:25" ht="15.75" thickTop="1">
      <c r="A46" s="330"/>
      <c r="B46" s="527">
        <v>8</v>
      </c>
      <c r="C46" s="353" t="s">
        <v>371</v>
      </c>
      <c r="D46" s="353"/>
      <c r="E46" s="353"/>
      <c r="F46" s="353"/>
      <c r="G46" s="353"/>
      <c r="H46" s="446">
        <v>12164.460699998001</v>
      </c>
      <c r="I46" s="446">
        <v>12487.45</v>
      </c>
      <c r="J46" s="165" t="s">
        <v>224</v>
      </c>
      <c r="K46" s="30"/>
      <c r="L46" s="353" t="s">
        <v>374</v>
      </c>
      <c r="M46" s="330"/>
      <c r="N46" s="256">
        <v>9757.2180800000024</v>
      </c>
      <c r="O46" s="256">
        <v>10520.190179999998</v>
      </c>
      <c r="P46" s="4"/>
      <c r="Q46" s="242"/>
      <c r="R46" s="4"/>
      <c r="S46" s="330"/>
      <c r="T46" s="330"/>
      <c r="U46" s="330"/>
      <c r="V46" s="4"/>
      <c r="W46" s="4"/>
      <c r="X46" s="240"/>
      <c r="Y46" s="231"/>
    </row>
    <row r="47" spans="1:25" ht="15">
      <c r="A47" s="330"/>
      <c r="B47" s="527">
        <v>9</v>
      </c>
      <c r="C47" s="353" t="s">
        <v>453</v>
      </c>
      <c r="D47" s="353"/>
      <c r="E47" s="353"/>
      <c r="F47" s="353"/>
      <c r="G47" s="353"/>
      <c r="H47" s="446">
        <v>12037.28499</v>
      </c>
      <c r="I47" s="446">
        <v>12425.89</v>
      </c>
      <c r="J47" s="165" t="s">
        <v>227</v>
      </c>
      <c r="K47" s="30"/>
      <c r="L47" s="353" t="s">
        <v>377</v>
      </c>
      <c r="M47" s="330"/>
      <c r="N47" s="256">
        <v>9467.3456399999995</v>
      </c>
      <c r="O47" s="256">
        <v>9375.2288200000003</v>
      </c>
      <c r="P47" s="4"/>
      <c r="Q47" s="242"/>
      <c r="R47" s="4"/>
      <c r="S47" s="330"/>
      <c r="T47" s="330"/>
      <c r="U47" s="330"/>
      <c r="V47" s="4"/>
      <c r="W47" s="4"/>
      <c r="X47" s="240"/>
      <c r="Y47" s="231"/>
    </row>
    <row r="48" spans="1:25" ht="15">
      <c r="A48" s="330"/>
      <c r="B48" s="527">
        <v>10</v>
      </c>
      <c r="C48" s="353" t="s">
        <v>437</v>
      </c>
      <c r="D48" s="353"/>
      <c r="E48" s="353"/>
      <c r="F48" s="353"/>
      <c r="G48" s="353"/>
      <c r="H48" s="446">
        <v>11711.6842</v>
      </c>
      <c r="I48" s="446">
        <v>12173.94</v>
      </c>
      <c r="J48" s="165" t="s">
        <v>231</v>
      </c>
      <c r="K48" s="30"/>
      <c r="L48" s="353" t="s">
        <v>380</v>
      </c>
      <c r="M48" s="330"/>
      <c r="N48" s="256">
        <v>8035.5777500000004</v>
      </c>
      <c r="O48" s="256">
        <v>7662</v>
      </c>
      <c r="P48" s="4"/>
      <c r="Q48" s="242"/>
      <c r="R48" s="4"/>
      <c r="S48" s="533" t="s">
        <v>382</v>
      </c>
      <c r="T48" s="526"/>
      <c r="U48" s="526"/>
      <c r="V48" s="4"/>
      <c r="W48" s="4"/>
      <c r="X48" s="246"/>
      <c r="Y48" s="231"/>
    </row>
    <row r="49" spans="1:25" ht="15">
      <c r="A49" s="330"/>
      <c r="B49" s="527">
        <v>11</v>
      </c>
      <c r="C49" s="353" t="s">
        <v>454</v>
      </c>
      <c r="D49" s="353"/>
      <c r="E49" s="353"/>
      <c r="F49" s="353"/>
      <c r="G49" s="353"/>
      <c r="H49" s="446">
        <v>11621.545999999998</v>
      </c>
      <c r="I49" s="446">
        <v>12876</v>
      </c>
      <c r="J49" s="165" t="s">
        <v>228</v>
      </c>
      <c r="K49" s="30"/>
      <c r="L49" s="353" t="s">
        <v>375</v>
      </c>
      <c r="M49" s="330"/>
      <c r="N49" s="256">
        <v>7580.30782</v>
      </c>
      <c r="O49" s="256">
        <v>7737.3027599999996</v>
      </c>
      <c r="P49" s="4"/>
      <c r="Q49" s="242"/>
      <c r="R49" s="4"/>
      <c r="S49" s="330"/>
      <c r="T49" s="330"/>
      <c r="U49" s="330"/>
      <c r="V49" s="4"/>
      <c r="W49" s="4"/>
      <c r="X49" s="240"/>
      <c r="Y49" s="231"/>
    </row>
    <row r="50" spans="1:25" ht="15">
      <c r="A50" s="330"/>
      <c r="B50" s="527">
        <v>12</v>
      </c>
      <c r="C50" s="353" t="s">
        <v>385</v>
      </c>
      <c r="D50" s="353"/>
      <c r="E50" s="353"/>
      <c r="F50" s="353"/>
      <c r="G50" s="353"/>
      <c r="H50" s="446">
        <v>11463.228009999</v>
      </c>
      <c r="I50" s="446">
        <v>11359.72</v>
      </c>
      <c r="J50" s="30" t="s">
        <v>293</v>
      </c>
      <c r="K50" s="30"/>
      <c r="L50" s="353" t="s">
        <v>438</v>
      </c>
      <c r="M50" s="330"/>
      <c r="N50" s="256">
        <v>5716.9</v>
      </c>
      <c r="O50" s="256">
        <v>5773.5956999999999</v>
      </c>
      <c r="P50" s="4"/>
      <c r="Q50" s="242"/>
      <c r="R50" s="12"/>
      <c r="S50" s="535" t="s">
        <v>222</v>
      </c>
      <c r="T50" s="330"/>
      <c r="U50" s="330"/>
      <c r="V50" s="252">
        <v>0</v>
      </c>
      <c r="W50" s="252">
        <v>0</v>
      </c>
      <c r="X50" s="240"/>
      <c r="Y50" s="231"/>
    </row>
    <row r="51" spans="1:25" ht="15">
      <c r="A51" s="330"/>
      <c r="B51" s="527">
        <v>13</v>
      </c>
      <c r="C51" s="330" t="s">
        <v>435</v>
      </c>
      <c r="D51" s="330"/>
      <c r="E51" s="330"/>
      <c r="F51" s="330"/>
      <c r="G51" s="330"/>
      <c r="H51" s="446">
        <v>11395.921419998998</v>
      </c>
      <c r="I51" s="446">
        <v>12027.62</v>
      </c>
      <c r="J51" s="30" t="s">
        <v>293</v>
      </c>
      <c r="K51" s="30"/>
      <c r="L51" s="353" t="s">
        <v>436</v>
      </c>
      <c r="M51" s="330"/>
      <c r="N51" s="256">
        <v>5599.7530500000003</v>
      </c>
      <c r="O51" s="256">
        <v>5655.9444599999997</v>
      </c>
      <c r="P51" s="4"/>
      <c r="Q51" s="242"/>
      <c r="R51" s="10"/>
      <c r="S51" s="535" t="s">
        <v>226</v>
      </c>
      <c r="T51" s="330"/>
      <c r="U51" s="330"/>
      <c r="V51" s="256">
        <v>9067.5627399999994</v>
      </c>
      <c r="W51" s="256">
        <v>9081.8899099999999</v>
      </c>
      <c r="X51" s="240"/>
      <c r="Y51" s="231"/>
    </row>
    <row r="52" spans="1:25" ht="15">
      <c r="A52" s="330"/>
      <c r="B52" s="527">
        <v>14</v>
      </c>
      <c r="C52" s="353" t="s">
        <v>455</v>
      </c>
      <c r="D52" s="353"/>
      <c r="E52" s="353"/>
      <c r="F52" s="353"/>
      <c r="G52" s="353"/>
      <c r="H52" s="446">
        <v>11271.308999999999</v>
      </c>
      <c r="I52" s="446">
        <v>11387.51</v>
      </c>
      <c r="J52" s="30" t="s">
        <v>227</v>
      </c>
      <c r="K52" s="30"/>
      <c r="L52" s="353" t="s">
        <v>465</v>
      </c>
      <c r="M52" s="330"/>
      <c r="N52" s="256">
        <v>3340.4418300000002</v>
      </c>
      <c r="O52" s="256">
        <v>3597.1286100000002</v>
      </c>
      <c r="P52" s="4"/>
      <c r="Q52" s="242"/>
      <c r="R52" s="10"/>
      <c r="S52" s="535" t="s">
        <v>231</v>
      </c>
      <c r="T52" s="330"/>
      <c r="U52" s="330"/>
      <c r="V52" s="256">
        <v>69895.555189999999</v>
      </c>
      <c r="W52" s="256">
        <v>70669.77347</v>
      </c>
      <c r="X52" s="240"/>
      <c r="Y52" s="231"/>
    </row>
    <row r="53" spans="1:25" ht="15">
      <c r="A53" s="330"/>
      <c r="B53" s="527">
        <v>15</v>
      </c>
      <c r="C53" s="353" t="s">
        <v>434</v>
      </c>
      <c r="D53" s="353"/>
      <c r="E53" s="353"/>
      <c r="F53" s="353"/>
      <c r="G53" s="353"/>
      <c r="H53" s="446">
        <v>11189.69137</v>
      </c>
      <c r="I53" s="446">
        <v>11837.85</v>
      </c>
      <c r="J53" s="30" t="s">
        <v>293</v>
      </c>
      <c r="K53" s="30"/>
      <c r="L53" s="353" t="s">
        <v>466</v>
      </c>
      <c r="M53" s="330"/>
      <c r="N53" s="256">
        <v>3126.4770699999999</v>
      </c>
      <c r="O53" s="256">
        <v>3213.7584899999997</v>
      </c>
      <c r="P53" s="4"/>
      <c r="Q53" s="242"/>
      <c r="R53" s="10"/>
      <c r="S53" s="535" t="s">
        <v>228</v>
      </c>
      <c r="T53" s="330"/>
      <c r="U53" s="330"/>
      <c r="V53" s="256">
        <v>188331.75629000002</v>
      </c>
      <c r="W53" s="256">
        <v>192408.08072</v>
      </c>
      <c r="X53" s="240"/>
      <c r="Y53" s="231"/>
    </row>
    <row r="54" spans="1:25" ht="15">
      <c r="A54" s="330"/>
      <c r="B54" s="527">
        <v>16</v>
      </c>
      <c r="C54" s="330" t="s">
        <v>456</v>
      </c>
      <c r="D54" s="330"/>
      <c r="E54" s="330"/>
      <c r="F54" s="330"/>
      <c r="G54" s="330"/>
      <c r="H54" s="446">
        <v>10394.89869</v>
      </c>
      <c r="I54" s="446">
        <v>10452.14</v>
      </c>
      <c r="J54" s="185" t="s">
        <v>227</v>
      </c>
      <c r="K54" s="30"/>
      <c r="L54" s="353" t="s">
        <v>383</v>
      </c>
      <c r="M54" s="330"/>
      <c r="N54" s="256">
        <v>15944.868380000002</v>
      </c>
      <c r="O54" s="256">
        <v>16495.452619999996</v>
      </c>
      <c r="P54" s="4"/>
      <c r="Q54" s="242"/>
      <c r="R54" s="10"/>
      <c r="S54" s="535" t="s">
        <v>256</v>
      </c>
      <c r="T54" s="330"/>
      <c r="U54" s="330"/>
      <c r="V54" s="256">
        <v>1884.3993700000001</v>
      </c>
      <c r="W54" s="256">
        <v>2121.7881299999999</v>
      </c>
      <c r="X54" s="240"/>
      <c r="Y54" s="231"/>
    </row>
    <row r="55" spans="1:25" ht="15">
      <c r="A55" s="330"/>
      <c r="B55" s="527">
        <v>17</v>
      </c>
      <c r="C55" s="330" t="s">
        <v>405</v>
      </c>
      <c r="D55" s="330"/>
      <c r="E55" s="330"/>
      <c r="F55" s="330"/>
      <c r="G55" s="330"/>
      <c r="H55" s="446">
        <v>10352.284549999002</v>
      </c>
      <c r="I55" s="446">
        <v>10620.26</v>
      </c>
      <c r="J55" s="30" t="s">
        <v>227</v>
      </c>
      <c r="K55" s="30"/>
      <c r="L55" s="534" t="s">
        <v>384</v>
      </c>
      <c r="M55" s="330"/>
      <c r="N55" s="256">
        <v>13077.941480000096</v>
      </c>
      <c r="O55" s="256">
        <v>13538.83619000006</v>
      </c>
      <c r="P55" s="4"/>
      <c r="Q55" s="242"/>
      <c r="R55" s="10"/>
      <c r="S55" s="535" t="s">
        <v>257</v>
      </c>
      <c r="T55" s="330"/>
      <c r="U55" s="330"/>
      <c r="V55" s="256">
        <v>0</v>
      </c>
      <c r="W55" s="256">
        <v>0</v>
      </c>
      <c r="X55" s="240"/>
      <c r="Y55" s="231"/>
    </row>
    <row r="56" spans="1:25" ht="15.75" thickBot="1">
      <c r="A56" s="330"/>
      <c r="B56" s="527">
        <v>18</v>
      </c>
      <c r="C56" s="353" t="s">
        <v>457</v>
      </c>
      <c r="D56" s="353"/>
      <c r="E56" s="353"/>
      <c r="F56" s="353"/>
      <c r="G56" s="353"/>
      <c r="H56" s="446">
        <v>10215.730000000001</v>
      </c>
      <c r="I56" s="446">
        <v>9956.11</v>
      </c>
      <c r="J56" s="30" t="s">
        <v>228</v>
      </c>
      <c r="K56" s="30"/>
      <c r="L56" s="369"/>
      <c r="M56" s="369" t="s">
        <v>158</v>
      </c>
      <c r="N56" s="254">
        <v>297021.25788000011</v>
      </c>
      <c r="O56" s="254">
        <v>303229.76745000004</v>
      </c>
      <c r="P56" s="4"/>
      <c r="Q56" s="242"/>
      <c r="R56" s="12"/>
      <c r="S56" s="330"/>
      <c r="T56" s="369" t="s">
        <v>158</v>
      </c>
      <c r="U56" s="330"/>
      <c r="V56" s="254">
        <v>269179.27359</v>
      </c>
      <c r="W56" s="254">
        <v>274281.53223000001</v>
      </c>
      <c r="X56" s="240"/>
      <c r="Y56" s="231"/>
    </row>
    <row r="57" spans="1:25" ht="15.75" thickTop="1">
      <c r="A57" s="330"/>
      <c r="B57" s="527">
        <v>19</v>
      </c>
      <c r="C57" s="353" t="s">
        <v>458</v>
      </c>
      <c r="D57" s="353"/>
      <c r="E57" s="353"/>
      <c r="F57" s="353"/>
      <c r="G57" s="353"/>
      <c r="H57" s="446">
        <v>9889.2649999999994</v>
      </c>
      <c r="I57" s="446">
        <v>9964.9</v>
      </c>
      <c r="J57" s="30" t="s">
        <v>230</v>
      </c>
      <c r="K57" s="30"/>
      <c r="L57" s="4"/>
      <c r="M57" s="4"/>
      <c r="N57" s="243"/>
      <c r="O57" s="243"/>
      <c r="P57" s="4"/>
      <c r="Q57" s="242"/>
      <c r="R57" s="4"/>
      <c r="S57" s="330"/>
      <c r="T57" s="330"/>
      <c r="U57" s="330"/>
      <c r="V57" s="10"/>
      <c r="W57" s="10"/>
      <c r="X57" s="240"/>
      <c r="Y57" s="231"/>
    </row>
    <row r="58" spans="1:25" ht="15">
      <c r="A58" s="330"/>
      <c r="B58" s="527">
        <v>20</v>
      </c>
      <c r="C58" s="353" t="s">
        <v>459</v>
      </c>
      <c r="D58" s="330"/>
      <c r="E58" s="330"/>
      <c r="F58" s="330"/>
      <c r="G58" s="330"/>
      <c r="H58" s="515">
        <v>9888.9120000000003</v>
      </c>
      <c r="I58" s="515">
        <v>10049.790000000001</v>
      </c>
      <c r="J58" s="30" t="s">
        <v>290</v>
      </c>
      <c r="K58" s="30"/>
      <c r="L58" s="4"/>
      <c r="M58" s="4"/>
      <c r="N58" s="4"/>
      <c r="O58" s="4"/>
      <c r="P58" s="4"/>
      <c r="Q58" s="242"/>
      <c r="R58" s="4"/>
      <c r="S58" s="4"/>
      <c r="T58" s="4"/>
      <c r="U58" s="244"/>
      <c r="V58" s="244"/>
      <c r="W58" s="244"/>
      <c r="X58" s="240"/>
      <c r="Y58" s="231"/>
    </row>
    <row r="59" spans="1:25" ht="15">
      <c r="A59" s="330"/>
      <c r="B59" s="527">
        <v>21</v>
      </c>
      <c r="C59" s="353" t="s">
        <v>460</v>
      </c>
      <c r="D59" s="353"/>
      <c r="E59" s="353"/>
      <c r="F59" s="353"/>
      <c r="G59" s="353"/>
      <c r="H59" s="446">
        <v>9873.8976799989996</v>
      </c>
      <c r="I59" s="446">
        <v>10027.77</v>
      </c>
      <c r="J59" s="185" t="s">
        <v>228</v>
      </c>
      <c r="K59" s="30"/>
      <c r="L59" s="4"/>
      <c r="M59" s="4"/>
      <c r="N59" s="4"/>
      <c r="O59" s="4"/>
      <c r="P59" s="4"/>
      <c r="Q59" s="242"/>
      <c r="R59" s="4"/>
      <c r="S59" s="4"/>
      <c r="T59" s="4"/>
      <c r="U59" s="244"/>
      <c r="V59" s="244"/>
      <c r="W59" s="244"/>
      <c r="X59" s="240"/>
      <c r="Y59" s="231"/>
    </row>
    <row r="60" spans="1:25" ht="15">
      <c r="A60" s="330"/>
      <c r="B60" s="527">
        <v>22</v>
      </c>
      <c r="C60" s="353" t="s">
        <v>404</v>
      </c>
      <c r="D60" s="353"/>
      <c r="E60" s="353"/>
      <c r="F60" s="353"/>
      <c r="G60" s="353"/>
      <c r="H60" s="446">
        <v>9795.2210899990005</v>
      </c>
      <c r="I60" s="446">
        <v>10492.67</v>
      </c>
      <c r="J60" s="30" t="s">
        <v>224</v>
      </c>
      <c r="K60" s="30"/>
      <c r="L60" s="241"/>
      <c r="M60" s="4"/>
      <c r="N60" s="10"/>
      <c r="O60" s="10"/>
      <c r="P60" s="4"/>
      <c r="Q60" s="242"/>
      <c r="R60" s="4"/>
      <c r="S60" s="4"/>
      <c r="T60" s="4"/>
      <c r="U60" s="4"/>
      <c r="V60" s="4"/>
      <c r="W60" s="4"/>
      <c r="X60" s="240"/>
      <c r="Y60" s="231"/>
    </row>
    <row r="61" spans="1:25" ht="15">
      <c r="A61" s="330"/>
      <c r="B61" s="527">
        <v>23</v>
      </c>
      <c r="C61" s="353" t="s">
        <v>461</v>
      </c>
      <c r="D61" s="353"/>
      <c r="E61" s="353"/>
      <c r="F61" s="353"/>
      <c r="G61" s="353"/>
      <c r="H61" s="446">
        <v>9757.4179999999997</v>
      </c>
      <c r="I61" s="446">
        <v>10009.59</v>
      </c>
      <c r="J61" s="30" t="s">
        <v>227</v>
      </c>
      <c r="K61" s="30"/>
      <c r="L61" s="4"/>
      <c r="M61" s="4"/>
      <c r="N61" s="4"/>
      <c r="O61" s="4"/>
      <c r="P61" s="4"/>
      <c r="Q61" s="242"/>
      <c r="R61" s="4"/>
      <c r="S61" s="4"/>
      <c r="T61" s="4"/>
      <c r="U61" s="4"/>
      <c r="V61" s="4"/>
      <c r="W61" s="4"/>
      <c r="X61" s="240"/>
      <c r="Y61" s="231"/>
    </row>
    <row r="62" spans="1:25" ht="15">
      <c r="A62" s="330"/>
      <c r="B62" s="527">
        <v>24</v>
      </c>
      <c r="C62" s="353" t="s">
        <v>462</v>
      </c>
      <c r="D62" s="353"/>
      <c r="E62" s="353"/>
      <c r="F62" s="353"/>
      <c r="G62" s="353"/>
      <c r="H62" s="446">
        <v>9754.5416000000005</v>
      </c>
      <c r="I62" s="446">
        <v>9773.09</v>
      </c>
      <c r="J62" s="30" t="s">
        <v>293</v>
      </c>
      <c r="K62" s="30"/>
      <c r="L62" s="4"/>
      <c r="M62" s="4"/>
      <c r="N62" s="4"/>
      <c r="O62" s="4"/>
      <c r="P62" s="4"/>
      <c r="Q62" s="242"/>
      <c r="R62" s="4"/>
      <c r="S62" s="4"/>
      <c r="T62" s="4"/>
      <c r="U62" s="58"/>
      <c r="V62" s="59"/>
      <c r="W62" s="59"/>
      <c r="X62" s="240"/>
      <c r="Y62" s="231"/>
    </row>
    <row r="63" spans="1:25" ht="15">
      <c r="A63" s="330"/>
      <c r="B63" s="527">
        <v>25</v>
      </c>
      <c r="C63" s="353" t="s">
        <v>463</v>
      </c>
      <c r="D63" s="353"/>
      <c r="E63" s="353"/>
      <c r="F63" s="353"/>
      <c r="G63" s="353"/>
      <c r="H63" s="446">
        <v>9732.4239999999991</v>
      </c>
      <c r="I63" s="446">
        <v>9982.48</v>
      </c>
      <c r="J63" s="30" t="s">
        <v>231</v>
      </c>
      <c r="K63" s="30"/>
      <c r="L63" s="241"/>
      <c r="M63" s="4"/>
      <c r="N63" s="10"/>
      <c r="O63" s="10"/>
      <c r="P63" s="4"/>
      <c r="Q63" s="242"/>
      <c r="R63" s="4"/>
      <c r="S63" s="4"/>
      <c r="T63" s="4"/>
      <c r="U63" s="4"/>
      <c r="V63" s="4"/>
      <c r="W63" s="4"/>
      <c r="X63" s="240"/>
      <c r="Y63" s="231"/>
    </row>
    <row r="64" spans="1:25" ht="15.75" thickBot="1">
      <c r="A64" s="330"/>
      <c r="B64" s="527"/>
      <c r="C64" s="353"/>
      <c r="D64" s="353"/>
      <c r="E64" s="353"/>
      <c r="F64" s="353"/>
      <c r="G64" s="353" t="s">
        <v>158</v>
      </c>
      <c r="H64" s="508">
        <v>287279.70537999098</v>
      </c>
      <c r="I64" s="508">
        <v>294835.74</v>
      </c>
      <c r="J64" s="30"/>
      <c r="K64" s="30"/>
      <c r="L64" s="4"/>
      <c r="M64" s="4"/>
      <c r="N64" s="4"/>
      <c r="O64" s="4"/>
      <c r="P64" s="4"/>
      <c r="Q64" s="4"/>
      <c r="R64" s="4"/>
      <c r="S64" s="4"/>
      <c r="T64" s="4"/>
      <c r="U64" s="4"/>
      <c r="V64" s="10"/>
      <c r="W64" s="10"/>
      <c r="X64" s="240"/>
      <c r="Y64" s="231"/>
    </row>
    <row r="65" spans="1:25" ht="15.75" thickTop="1">
      <c r="A65" s="330"/>
      <c r="B65" s="384"/>
      <c r="C65" s="330"/>
      <c r="D65" s="330"/>
      <c r="E65" s="330"/>
      <c r="F65" s="330"/>
      <c r="G65" s="330"/>
      <c r="H65" s="4"/>
      <c r="I65" s="4"/>
      <c r="J65" s="30"/>
      <c r="K65" s="30"/>
      <c r="L65" s="4"/>
      <c r="M65" s="4"/>
      <c r="N65" s="4"/>
      <c r="O65" s="4"/>
      <c r="P65" s="4"/>
      <c r="Q65" s="4"/>
      <c r="R65" s="4"/>
      <c r="S65" s="4"/>
      <c r="T65" s="4"/>
      <c r="U65" s="244"/>
      <c r="V65" s="244"/>
      <c r="W65" s="244"/>
      <c r="X65" s="240"/>
      <c r="Y65" s="231"/>
    </row>
    <row r="66" spans="1:25" ht="15">
      <c r="A66" s="330"/>
      <c r="B66" s="330"/>
      <c r="C66" s="330"/>
      <c r="D66" s="330"/>
      <c r="E66" s="330"/>
      <c r="F66" s="330"/>
      <c r="G66" s="330" t="s">
        <v>386</v>
      </c>
      <c r="H66" s="461">
        <v>6.9223756301346376E-2</v>
      </c>
      <c r="I66" s="461">
        <v>6.8507564342898716E-2</v>
      </c>
      <c r="J66" s="4"/>
      <c r="K66" s="4"/>
      <c r="L66" s="4"/>
      <c r="M66" s="4"/>
      <c r="N66" s="4"/>
      <c r="O66" s="4"/>
      <c r="P66" s="4"/>
      <c r="Q66" s="4"/>
      <c r="R66" s="4"/>
      <c r="S66" s="4"/>
      <c r="T66" s="4"/>
      <c r="U66" s="4"/>
      <c r="V66" s="10"/>
      <c r="W66" s="10"/>
      <c r="X66" s="230"/>
      <c r="Y66" s="231"/>
    </row>
    <row r="67" spans="1:25" ht="15">
      <c r="A67" s="479"/>
      <c r="B67" s="479"/>
      <c r="C67" s="479"/>
      <c r="D67" s="479"/>
      <c r="E67" s="479"/>
      <c r="F67" s="479"/>
      <c r="G67" s="479"/>
      <c r="H67" s="230"/>
      <c r="I67" s="230"/>
      <c r="J67" s="230"/>
      <c r="K67" s="230"/>
      <c r="L67" s="230"/>
      <c r="M67" s="230"/>
      <c r="N67" s="230"/>
      <c r="O67" s="230"/>
      <c r="P67" s="230"/>
      <c r="Q67" s="230"/>
      <c r="R67" s="230"/>
      <c r="S67" s="230"/>
      <c r="T67" s="230"/>
      <c r="U67" s="230"/>
      <c r="V67" s="230"/>
      <c r="W67" s="230"/>
      <c r="X67" s="230"/>
      <c r="Y67" s="231"/>
    </row>
    <row r="68" spans="1:25" ht="15">
      <c r="A68" s="528"/>
      <c r="B68" s="528"/>
      <c r="C68" s="528"/>
      <c r="D68" s="528"/>
      <c r="E68" s="528"/>
      <c r="F68" s="528"/>
      <c r="G68" s="528"/>
      <c r="H68" s="245"/>
      <c r="I68" s="245"/>
      <c r="J68" s="245"/>
      <c r="K68" s="245"/>
      <c r="L68" s="245"/>
      <c r="M68" s="245"/>
      <c r="N68" s="245"/>
      <c r="O68" s="245"/>
      <c r="P68" s="245"/>
      <c r="Q68" s="245"/>
      <c r="R68" s="245"/>
      <c r="S68" s="245"/>
      <c r="T68" s="245"/>
      <c r="U68" s="245"/>
      <c r="V68" s="245"/>
      <c r="W68" s="245"/>
      <c r="X68" s="245"/>
      <c r="Y68" s="231"/>
    </row>
    <row r="69" spans="1:25" ht="15">
      <c r="Y69"/>
    </row>
    <row r="70" spans="1:25">
      <c r="A70" s="329" t="s">
        <v>40</v>
      </c>
      <c r="B70" s="749" t="s">
        <v>357</v>
      </c>
      <c r="C70" s="749"/>
      <c r="D70" s="749"/>
      <c r="E70" s="749"/>
      <c r="F70" s="749"/>
      <c r="G70" s="749"/>
      <c r="H70" s="749"/>
      <c r="I70" s="749"/>
      <c r="J70" s="749"/>
      <c r="K70" s="749"/>
      <c r="L70" s="749"/>
      <c r="M70" s="749"/>
      <c r="N70" s="749"/>
      <c r="O70" s="749"/>
      <c r="P70" s="749"/>
      <c r="Q70" s="749"/>
      <c r="R70" s="749"/>
      <c r="S70" s="749"/>
      <c r="T70" s="749"/>
      <c r="U70" s="749"/>
      <c r="V70" s="749"/>
      <c r="W70" s="749"/>
      <c r="X70" s="749"/>
    </row>
    <row r="71" spans="1:25">
      <c r="A71" s="329" t="s">
        <v>42</v>
      </c>
      <c r="B71" s="749" t="s">
        <v>358</v>
      </c>
      <c r="C71" s="749"/>
      <c r="D71" s="749"/>
      <c r="E71" s="749"/>
      <c r="F71" s="749"/>
      <c r="G71" s="749"/>
      <c r="H71" s="749"/>
      <c r="I71" s="749"/>
      <c r="J71" s="749"/>
      <c r="K71" s="749"/>
      <c r="L71" s="749"/>
      <c r="M71" s="749"/>
      <c r="N71" s="749"/>
      <c r="O71" s="749"/>
      <c r="P71" s="749"/>
      <c r="Q71" s="749"/>
      <c r="R71" s="749"/>
      <c r="S71" s="749"/>
      <c r="T71" s="749"/>
      <c r="U71" s="749"/>
      <c r="V71" s="749"/>
      <c r="W71" s="749"/>
      <c r="X71" s="749"/>
    </row>
    <row r="72" spans="1:25">
      <c r="E72" s="329" t="s">
        <v>220</v>
      </c>
    </row>
  </sheetData>
  <sheetProtection formatCells="0"/>
  <mergeCells count="11">
    <mergeCell ref="B1:S1"/>
    <mergeCell ref="T1:X1"/>
    <mergeCell ref="B70:X70"/>
    <mergeCell ref="B71:X71"/>
    <mergeCell ref="R3:S3"/>
    <mergeCell ref="A4:G4"/>
    <mergeCell ref="A5:G5"/>
    <mergeCell ref="A22:G22"/>
    <mergeCell ref="H35:J35"/>
    <mergeCell ref="N35:O35"/>
    <mergeCell ref="V35:W35"/>
  </mergeCells>
  <pageMargins left="0.15" right="0.15" top="0.15" bottom="0.15" header="0" footer="0.15"/>
  <pageSetup scale="52" orientation="landscape" cellComments="asDisplayed" r:id="rId1"/>
  <headerFooter differentFirst="1" alignWithMargins="0">
    <oddFooter>Page &amp;P of &amp;N</oddFooter>
  </headerFooter>
  <customProperties>
    <customPr name="isReportSheetChanged" r:id="rId2"/>
  </customPropertie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94AEDC-4749-4D77-AF07-A5A4F221A8BC}">
  <sheetPr>
    <pageSetUpPr fitToPage="1"/>
  </sheetPr>
  <dimension ref="A1:V42"/>
  <sheetViews>
    <sheetView zoomScale="90" zoomScaleNormal="90" workbookViewId="0"/>
  </sheetViews>
  <sheetFormatPr defaultColWidth="9.140625" defaultRowHeight="14.25"/>
  <cols>
    <col min="1" max="6" width="4.140625" style="329" customWidth="1"/>
    <col min="7" max="7" width="32.85546875" style="329" customWidth="1"/>
    <col min="8" max="17" width="11.7109375" style="3" customWidth="1"/>
    <col min="18" max="20" width="11.7109375" style="122" customWidth="1"/>
    <col min="21" max="21" width="4.140625" style="3" customWidth="1"/>
    <col min="22" max="16384" width="9.140625" style="3"/>
  </cols>
  <sheetData>
    <row r="1" spans="1:22" s="339" customFormat="1" ht="39.950000000000003" customHeight="1" thickBot="1">
      <c r="A1" s="328"/>
      <c r="B1" s="719" t="s">
        <v>319</v>
      </c>
      <c r="C1" s="719"/>
      <c r="D1" s="719"/>
      <c r="E1" s="719"/>
      <c r="F1" s="719"/>
      <c r="G1" s="719"/>
      <c r="H1" s="719"/>
      <c r="I1" s="719"/>
      <c r="J1" s="719"/>
      <c r="K1" s="719"/>
      <c r="L1" s="719"/>
      <c r="M1" s="719"/>
      <c r="N1" s="719"/>
      <c r="O1" s="719"/>
      <c r="P1" s="719"/>
      <c r="Q1" s="719"/>
      <c r="R1" s="708" t="s">
        <v>338</v>
      </c>
      <c r="S1" s="708"/>
      <c r="T1" s="708"/>
      <c r="U1" s="335"/>
    </row>
    <row r="2" spans="1:22" s="329" customFormat="1" ht="15">
      <c r="R2" s="353"/>
      <c r="S2" s="353"/>
      <c r="T2" s="353"/>
      <c r="U2" s="335"/>
    </row>
    <row r="3" spans="1:22" s="329" customFormat="1" ht="30">
      <c r="A3" s="750" t="s">
        <v>296</v>
      </c>
      <c r="B3" s="750"/>
      <c r="C3" s="750"/>
      <c r="D3" s="750"/>
      <c r="E3" s="750"/>
      <c r="F3" s="750"/>
      <c r="G3" s="750"/>
      <c r="H3" s="544">
        <v>2021</v>
      </c>
      <c r="I3" s="544">
        <v>2022</v>
      </c>
      <c r="J3" s="544">
        <v>2023</v>
      </c>
      <c r="K3" s="544">
        <v>2024</v>
      </c>
      <c r="L3" s="544">
        <v>2025</v>
      </c>
      <c r="M3" s="337" t="s">
        <v>474</v>
      </c>
      <c r="N3" s="336" t="s">
        <v>476</v>
      </c>
      <c r="O3" s="336" t="s">
        <v>477</v>
      </c>
      <c r="P3" s="336" t="s">
        <v>478</v>
      </c>
      <c r="Q3" s="337" t="s">
        <v>475</v>
      </c>
      <c r="R3" s="336" t="s">
        <v>479</v>
      </c>
      <c r="S3" s="336" t="s">
        <v>480</v>
      </c>
      <c r="T3" s="336" t="s">
        <v>481</v>
      </c>
      <c r="U3" s="335"/>
    </row>
    <row r="4" spans="1:22" ht="15" customHeight="1">
      <c r="A4" s="330"/>
      <c r="B4" s="330"/>
      <c r="C4" s="330"/>
      <c r="D4" s="330"/>
      <c r="E4" s="330"/>
      <c r="F4" s="330"/>
      <c r="G4" s="330"/>
      <c r="H4" s="5"/>
      <c r="I4" s="5"/>
      <c r="J4" s="5"/>
      <c r="K4" s="5"/>
      <c r="L4" s="5"/>
      <c r="M4" s="6"/>
      <c r="N4" s="7"/>
      <c r="O4" s="7"/>
      <c r="P4" s="7"/>
      <c r="Q4" s="6"/>
      <c r="R4" s="7"/>
      <c r="S4" s="7"/>
      <c r="T4" s="7"/>
      <c r="U4"/>
    </row>
    <row r="5" spans="1:22" ht="15">
      <c r="A5" s="330"/>
      <c r="B5" s="330"/>
      <c r="C5" s="330"/>
      <c r="D5" s="330"/>
      <c r="E5" s="330"/>
      <c r="F5" s="330"/>
      <c r="G5" s="330"/>
      <c r="H5" s="8"/>
      <c r="I5" s="8"/>
      <c r="J5" s="8"/>
      <c r="K5" s="8"/>
      <c r="L5" s="8"/>
      <c r="M5" s="9"/>
      <c r="N5" s="8"/>
      <c r="O5" s="8"/>
      <c r="P5" s="8"/>
      <c r="Q5" s="9"/>
      <c r="R5" s="8"/>
      <c r="S5" s="8"/>
      <c r="T5" s="8"/>
      <c r="U5"/>
    </row>
    <row r="6" spans="1:22" s="312" customFormat="1" ht="15">
      <c r="A6" s="755" t="s">
        <v>291</v>
      </c>
      <c r="B6" s="755"/>
      <c r="C6" s="755"/>
      <c r="D6" s="755"/>
      <c r="E6" s="755"/>
      <c r="F6" s="755"/>
      <c r="G6" s="755"/>
      <c r="H6" s="256">
        <v>349374</v>
      </c>
      <c r="I6" s="256">
        <v>359735</v>
      </c>
      <c r="J6" s="256">
        <v>361925</v>
      </c>
      <c r="K6" s="256">
        <v>445425</v>
      </c>
      <c r="L6" s="256">
        <v>358316</v>
      </c>
      <c r="M6" s="257">
        <v>100867</v>
      </c>
      <c r="N6" s="256">
        <v>80924</v>
      </c>
      <c r="O6" s="256">
        <v>101156</v>
      </c>
      <c r="P6" s="256">
        <v>75369</v>
      </c>
      <c r="Q6" s="257">
        <v>84217</v>
      </c>
      <c r="R6" s="256"/>
      <c r="S6" s="256"/>
      <c r="T6" s="256"/>
      <c r="U6" s="311"/>
      <c r="V6" s="653"/>
    </row>
    <row r="7" spans="1:22" s="312" customFormat="1" ht="15" customHeight="1">
      <c r="A7" s="330"/>
      <c r="B7" s="330"/>
      <c r="C7" s="330"/>
      <c r="D7" s="330"/>
      <c r="E7" s="330"/>
      <c r="F7" s="330"/>
      <c r="G7" s="330"/>
      <c r="H7" s="256"/>
      <c r="I7" s="256"/>
      <c r="J7" s="256"/>
      <c r="K7" s="256"/>
      <c r="L7" s="256"/>
      <c r="M7" s="257"/>
      <c r="N7" s="536"/>
      <c r="O7" s="536"/>
      <c r="P7" s="536"/>
      <c r="Q7" s="537"/>
      <c r="R7" s="536"/>
      <c r="S7" s="536"/>
      <c r="T7" s="536"/>
      <c r="U7" s="311"/>
    </row>
    <row r="8" spans="1:22" s="312" customFormat="1" ht="15">
      <c r="A8" s="330"/>
      <c r="B8" s="330"/>
      <c r="C8" s="330"/>
      <c r="D8" s="330"/>
      <c r="E8" s="330"/>
      <c r="F8" s="330"/>
      <c r="G8" s="330"/>
      <c r="H8" s="256"/>
      <c r="I8" s="256"/>
      <c r="J8" s="256"/>
      <c r="K8" s="256"/>
      <c r="L8" s="256"/>
      <c r="M8" s="257"/>
      <c r="N8" s="256"/>
      <c r="O8" s="256"/>
      <c r="P8" s="256"/>
      <c r="Q8" s="257"/>
      <c r="R8" s="256"/>
      <c r="S8" s="256"/>
      <c r="T8" s="256"/>
      <c r="U8" s="311"/>
    </row>
    <row r="9" spans="1:22" s="312" customFormat="1" ht="15">
      <c r="A9" s="755" t="s">
        <v>134</v>
      </c>
      <c r="B9" s="755"/>
      <c r="C9" s="755"/>
      <c r="D9" s="755"/>
      <c r="E9" s="755"/>
      <c r="F9" s="755"/>
      <c r="G9" s="755"/>
      <c r="H9" s="256">
        <v>134907</v>
      </c>
      <c r="I9" s="256">
        <v>129515</v>
      </c>
      <c r="J9" s="256">
        <v>135208</v>
      </c>
      <c r="K9" s="256">
        <v>141572</v>
      </c>
      <c r="L9" s="256">
        <v>151611</v>
      </c>
      <c r="M9" s="257">
        <v>151611</v>
      </c>
      <c r="N9" s="256">
        <v>152167</v>
      </c>
      <c r="O9" s="256">
        <v>152592</v>
      </c>
      <c r="P9" s="256">
        <v>152200</v>
      </c>
      <c r="Q9" s="257">
        <v>151524</v>
      </c>
      <c r="R9" s="256"/>
      <c r="S9" s="256"/>
      <c r="T9" s="256"/>
      <c r="U9" s="311"/>
    </row>
    <row r="10" spans="1:22" s="312" customFormat="1" ht="15" customHeight="1">
      <c r="A10" s="330"/>
      <c r="B10" s="755" t="s">
        <v>135</v>
      </c>
      <c r="C10" s="755"/>
      <c r="D10" s="755"/>
      <c r="E10" s="755"/>
      <c r="F10" s="755"/>
      <c r="G10" s="755"/>
      <c r="H10" s="256">
        <v>39622</v>
      </c>
      <c r="I10" s="256">
        <v>45147</v>
      </c>
      <c r="J10" s="256">
        <v>49096</v>
      </c>
      <c r="K10" s="256">
        <v>56320</v>
      </c>
      <c r="L10" s="256">
        <v>48722</v>
      </c>
      <c r="M10" s="257">
        <v>12339</v>
      </c>
      <c r="N10" s="256">
        <v>12903</v>
      </c>
      <c r="O10" s="256">
        <v>12482</v>
      </c>
      <c r="P10" s="256">
        <v>10998</v>
      </c>
      <c r="Q10" s="257">
        <v>10569</v>
      </c>
      <c r="R10" s="256"/>
      <c r="S10" s="256"/>
      <c r="T10" s="256"/>
      <c r="U10" s="311"/>
      <c r="V10" s="653"/>
    </row>
    <row r="11" spans="1:22" s="312" customFormat="1" ht="15" customHeight="1">
      <c r="A11" s="330"/>
      <c r="B11" s="755" t="s">
        <v>136</v>
      </c>
      <c r="C11" s="755"/>
      <c r="D11" s="755"/>
      <c r="E11" s="755"/>
      <c r="F11" s="755"/>
      <c r="G11" s="755"/>
      <c r="H11" s="256">
        <v>-45014</v>
      </c>
      <c r="I11" s="256">
        <v>-39454</v>
      </c>
      <c r="J11" s="256">
        <v>-42732</v>
      </c>
      <c r="K11" s="256">
        <v>-46281</v>
      </c>
      <c r="L11" s="256">
        <v>-48809</v>
      </c>
      <c r="M11" s="257">
        <v>-11783</v>
      </c>
      <c r="N11" s="256">
        <v>-12478</v>
      </c>
      <c r="O11" s="256">
        <v>-12874</v>
      </c>
      <c r="P11" s="256">
        <v>-11674</v>
      </c>
      <c r="Q11" s="257">
        <v>-12361</v>
      </c>
      <c r="R11" s="256"/>
      <c r="S11" s="256"/>
      <c r="T11" s="256"/>
      <c r="U11" s="311"/>
    </row>
    <row r="12" spans="1:22" s="312" customFormat="1" ht="15.75" customHeight="1" thickBot="1">
      <c r="A12" s="755" t="s">
        <v>137</v>
      </c>
      <c r="B12" s="755"/>
      <c r="C12" s="755"/>
      <c r="D12" s="755"/>
      <c r="E12" s="755"/>
      <c r="F12" s="755"/>
      <c r="G12" s="755"/>
      <c r="H12" s="538">
        <v>129515</v>
      </c>
      <c r="I12" s="538">
        <v>135208</v>
      </c>
      <c r="J12" s="538">
        <v>141572</v>
      </c>
      <c r="K12" s="538">
        <v>151611</v>
      </c>
      <c r="L12" s="538">
        <v>151524</v>
      </c>
      <c r="M12" s="539">
        <v>152167</v>
      </c>
      <c r="N12" s="538">
        <v>152592</v>
      </c>
      <c r="O12" s="538">
        <v>152200</v>
      </c>
      <c r="P12" s="538">
        <v>151524</v>
      </c>
      <c r="Q12" s="539">
        <v>149732</v>
      </c>
      <c r="R12" s="538"/>
      <c r="S12" s="538"/>
      <c r="T12" s="538"/>
      <c r="U12" s="311"/>
      <c r="V12" s="653"/>
    </row>
    <row r="13" spans="1:22" s="312" customFormat="1" ht="15.75" customHeight="1" thickTop="1">
      <c r="A13" s="330"/>
      <c r="B13" s="330"/>
      <c r="C13" s="330"/>
      <c r="D13" s="330"/>
      <c r="E13" s="330"/>
      <c r="F13" s="330"/>
      <c r="G13" s="330"/>
      <c r="H13" s="256"/>
      <c r="I13" s="256"/>
      <c r="J13" s="256"/>
      <c r="K13" s="256"/>
      <c r="L13" s="256"/>
      <c r="M13" s="257"/>
      <c r="N13" s="256"/>
      <c r="O13" s="256"/>
      <c r="P13" s="256"/>
      <c r="Q13" s="257"/>
      <c r="R13" s="256"/>
      <c r="S13" s="256"/>
      <c r="T13" s="256"/>
      <c r="U13" s="311"/>
    </row>
    <row r="14" spans="1:22" s="312" customFormat="1" ht="15">
      <c r="A14" s="330"/>
      <c r="B14" s="330"/>
      <c r="C14" s="330"/>
      <c r="D14" s="330"/>
      <c r="E14" s="330"/>
      <c r="F14" s="330"/>
      <c r="G14" s="330"/>
      <c r="H14" s="256"/>
      <c r="I14" s="256"/>
      <c r="J14" s="256"/>
      <c r="K14" s="256"/>
      <c r="L14" s="256"/>
      <c r="M14" s="257"/>
      <c r="N14" s="256"/>
      <c r="O14" s="256"/>
      <c r="P14" s="256"/>
      <c r="Q14" s="257"/>
      <c r="R14" s="256"/>
      <c r="S14" s="256"/>
      <c r="T14" s="256"/>
      <c r="U14" s="311"/>
    </row>
    <row r="15" spans="1:22" s="312" customFormat="1" ht="15">
      <c r="A15" s="755" t="s">
        <v>142</v>
      </c>
      <c r="B15" s="755"/>
      <c r="C15" s="755"/>
      <c r="D15" s="755"/>
      <c r="E15" s="755"/>
      <c r="F15" s="755"/>
      <c r="G15" s="755"/>
      <c r="H15" s="256">
        <v>323855</v>
      </c>
      <c r="I15" s="256">
        <v>291918</v>
      </c>
      <c r="J15" s="256">
        <v>358860</v>
      </c>
      <c r="K15" s="256">
        <v>370396</v>
      </c>
      <c r="L15" s="256">
        <v>331787</v>
      </c>
      <c r="M15" s="257">
        <v>86415</v>
      </c>
      <c r="N15" s="256">
        <v>89850</v>
      </c>
      <c r="O15" s="256">
        <v>79379</v>
      </c>
      <c r="P15" s="256">
        <v>76143</v>
      </c>
      <c r="Q15" s="257">
        <v>74054</v>
      </c>
      <c r="R15" s="256"/>
      <c r="S15" s="256"/>
      <c r="T15" s="256"/>
      <c r="U15" s="311"/>
    </row>
    <row r="16" spans="1:22" ht="15" customHeight="1">
      <c r="A16" s="330"/>
      <c r="B16" s="330"/>
      <c r="C16" s="330"/>
      <c r="D16" s="330"/>
      <c r="E16" s="330"/>
      <c r="F16" s="330"/>
      <c r="G16" s="330"/>
      <c r="H16" s="10"/>
      <c r="I16" s="10"/>
      <c r="J16" s="10"/>
      <c r="K16" s="10"/>
      <c r="L16" s="10"/>
      <c r="M16" s="11"/>
      <c r="N16" s="10"/>
      <c r="O16" s="10"/>
      <c r="P16" s="10"/>
      <c r="Q16" s="11"/>
      <c r="R16" s="10"/>
      <c r="S16" s="10"/>
      <c r="T16" s="10"/>
      <c r="U16"/>
    </row>
    <row r="17" spans="1:21" ht="15">
      <c r="A17" s="330"/>
      <c r="B17" s="330"/>
      <c r="C17" s="330"/>
      <c r="D17" s="330"/>
      <c r="E17" s="330"/>
      <c r="F17" s="330"/>
      <c r="G17" s="330"/>
      <c r="H17" s="10"/>
      <c r="I17" s="10"/>
      <c r="J17" s="10"/>
      <c r="K17" s="10"/>
      <c r="L17" s="10"/>
      <c r="M17" s="11"/>
      <c r="N17" s="10"/>
      <c r="O17" s="10"/>
      <c r="P17" s="10"/>
      <c r="Q17" s="11"/>
      <c r="R17" s="10"/>
      <c r="S17" s="10"/>
      <c r="T17" s="10"/>
      <c r="U17"/>
    </row>
    <row r="18" spans="1:21" s="290" customFormat="1" ht="15">
      <c r="A18" s="755" t="s">
        <v>297</v>
      </c>
      <c r="B18" s="755"/>
      <c r="C18" s="755"/>
      <c r="D18" s="755"/>
      <c r="E18" s="755"/>
      <c r="F18" s="755"/>
      <c r="G18" s="755"/>
      <c r="H18" s="252">
        <v>108521.12700000001</v>
      </c>
      <c r="I18" s="252">
        <v>103821.823</v>
      </c>
      <c r="J18" s="252">
        <v>119101.66199999998</v>
      </c>
      <c r="K18" s="252">
        <v>122233.022</v>
      </c>
      <c r="L18" s="252">
        <v>111881.73300000001</v>
      </c>
      <c r="M18" s="253">
        <v>28454.562999999998</v>
      </c>
      <c r="N18" s="252">
        <v>30292.181</v>
      </c>
      <c r="O18" s="252">
        <v>27066.787</v>
      </c>
      <c r="P18" s="252">
        <v>26068.202000000001</v>
      </c>
      <c r="Q18" s="253">
        <v>25677.741999999998</v>
      </c>
      <c r="R18" s="252"/>
      <c r="S18" s="252"/>
      <c r="T18" s="252"/>
      <c r="U18" s="289"/>
    </row>
    <row r="19" spans="1:21" ht="15" customHeight="1">
      <c r="A19" s="374"/>
      <c r="B19" s="330"/>
      <c r="C19" s="330"/>
      <c r="D19" s="330"/>
      <c r="E19" s="330"/>
      <c r="F19" s="330"/>
      <c r="G19" s="330"/>
      <c r="H19" s="12"/>
      <c r="I19" s="12"/>
      <c r="J19" s="12"/>
      <c r="K19" s="12"/>
      <c r="L19" s="12"/>
      <c r="M19" s="13"/>
      <c r="N19" s="12"/>
      <c r="O19" s="12"/>
      <c r="P19" s="12"/>
      <c r="Q19" s="13"/>
      <c r="R19" s="12"/>
      <c r="S19" s="12"/>
      <c r="T19" s="12"/>
      <c r="U19"/>
    </row>
    <row r="20" spans="1:21" ht="15">
      <c r="A20" s="374"/>
      <c r="B20" s="330"/>
      <c r="C20" s="330"/>
      <c r="D20" s="330"/>
      <c r="E20" s="330"/>
      <c r="F20" s="330"/>
      <c r="G20" s="330"/>
      <c r="H20" s="12"/>
      <c r="I20" s="12"/>
      <c r="J20" s="12"/>
      <c r="K20" s="12"/>
      <c r="L20" s="12"/>
      <c r="M20" s="13"/>
      <c r="N20" s="12"/>
      <c r="O20" s="12"/>
      <c r="P20" s="12"/>
      <c r="Q20" s="13"/>
      <c r="R20" s="12"/>
      <c r="S20" s="12"/>
      <c r="T20" s="12"/>
      <c r="U20"/>
    </row>
    <row r="21" spans="1:21" s="290" customFormat="1" ht="15">
      <c r="A21" s="755" t="s">
        <v>430</v>
      </c>
      <c r="B21" s="755"/>
      <c r="C21" s="755"/>
      <c r="D21" s="755"/>
      <c r="E21" s="755"/>
      <c r="F21" s="755"/>
      <c r="G21" s="755"/>
      <c r="H21" s="252">
        <v>858818.32872787968</v>
      </c>
      <c r="I21" s="252">
        <v>903403.8757278797</v>
      </c>
      <c r="J21" s="252">
        <v>916807.8957278796</v>
      </c>
      <c r="K21" s="252">
        <v>944609.4377278795</v>
      </c>
      <c r="L21" s="252">
        <v>953583.10072787956</v>
      </c>
      <c r="M21" s="253">
        <v>953583.10072787956</v>
      </c>
      <c r="N21" s="252">
        <v>956981.32372787944</v>
      </c>
      <c r="O21" s="252">
        <v>968311.79672787944</v>
      </c>
      <c r="P21" s="252">
        <v>967023.53872787941</v>
      </c>
      <c r="Q21" s="253">
        <v>967612.22472787951</v>
      </c>
      <c r="R21" s="252"/>
      <c r="S21" s="252"/>
      <c r="T21" s="252"/>
      <c r="U21" s="289"/>
    </row>
    <row r="22" spans="1:21" s="312" customFormat="1" ht="15" customHeight="1">
      <c r="A22" s="374"/>
      <c r="B22" s="755" t="s">
        <v>297</v>
      </c>
      <c r="C22" s="755"/>
      <c r="D22" s="755"/>
      <c r="E22" s="755"/>
      <c r="F22" s="755"/>
      <c r="G22" s="755"/>
      <c r="H22" s="256">
        <v>108521.12700000001</v>
      </c>
      <c r="I22" s="256">
        <v>103821.823</v>
      </c>
      <c r="J22" s="256">
        <v>119101.66199999998</v>
      </c>
      <c r="K22" s="256">
        <v>122233.022</v>
      </c>
      <c r="L22" s="256">
        <v>111881.73300000001</v>
      </c>
      <c r="M22" s="257">
        <v>28454.562999999998</v>
      </c>
      <c r="N22" s="256">
        <v>30292.181</v>
      </c>
      <c r="O22" s="256">
        <v>27066.787</v>
      </c>
      <c r="P22" s="256">
        <v>26068.202000000001</v>
      </c>
      <c r="Q22" s="257">
        <v>25677.741999999998</v>
      </c>
      <c r="R22" s="256"/>
      <c r="S22" s="256"/>
      <c r="T22" s="256"/>
      <c r="U22" s="311"/>
    </row>
    <row r="23" spans="1:21" s="312" customFormat="1" ht="15" customHeight="1">
      <c r="A23" s="374"/>
      <c r="B23" s="755" t="s">
        <v>145</v>
      </c>
      <c r="C23" s="755"/>
      <c r="D23" s="755"/>
      <c r="E23" s="755"/>
      <c r="F23" s="755"/>
      <c r="G23" s="755"/>
      <c r="H23" s="256">
        <v>-64797.861000000004</v>
      </c>
      <c r="I23" s="256">
        <v>-82893.635999999999</v>
      </c>
      <c r="J23" s="256">
        <v>-94229.572</v>
      </c>
      <c r="K23" s="256">
        <v>-103872.048</v>
      </c>
      <c r="L23" s="256">
        <v>-103103.454</v>
      </c>
      <c r="M23" s="257">
        <v>-24979.402999999998</v>
      </c>
      <c r="N23" s="256">
        <v>-24795.365000000002</v>
      </c>
      <c r="O23" s="256">
        <v>-26159.046999999999</v>
      </c>
      <c r="P23" s="256">
        <v>-27169.638999999999</v>
      </c>
      <c r="Q23" s="257">
        <v>-25577.544999999998</v>
      </c>
      <c r="R23" s="256"/>
      <c r="S23" s="256"/>
      <c r="T23" s="256"/>
      <c r="U23" s="311"/>
    </row>
    <row r="24" spans="1:21" s="312" customFormat="1" ht="15" customHeight="1">
      <c r="A24" s="374"/>
      <c r="B24" s="755" t="s">
        <v>146</v>
      </c>
      <c r="C24" s="755"/>
      <c r="D24" s="755"/>
      <c r="E24" s="755"/>
      <c r="F24" s="755"/>
      <c r="G24" s="755"/>
      <c r="H24" s="256">
        <v>862.28100000000006</v>
      </c>
      <c r="I24" s="256">
        <v>-7524.1670000000013</v>
      </c>
      <c r="J24" s="256">
        <v>2929.4519999999998</v>
      </c>
      <c r="K24" s="256">
        <v>-9387.3109999999997</v>
      </c>
      <c r="L24" s="256">
        <v>5250.8450000000003</v>
      </c>
      <c r="M24" s="257">
        <v>-76.936999999999998</v>
      </c>
      <c r="N24" s="256">
        <v>5833.6570000000002</v>
      </c>
      <c r="O24" s="256">
        <v>-2195.998</v>
      </c>
      <c r="P24" s="256">
        <v>1690.123</v>
      </c>
      <c r="Q24" s="257">
        <v>-2041.0540000000001</v>
      </c>
      <c r="R24" s="256"/>
      <c r="S24" s="256"/>
      <c r="T24" s="256"/>
      <c r="U24" s="311"/>
    </row>
    <row r="25" spans="1:21" s="290" customFormat="1" ht="15.75" customHeight="1" thickBot="1">
      <c r="A25" s="755" t="s">
        <v>298</v>
      </c>
      <c r="B25" s="755"/>
      <c r="C25" s="755"/>
      <c r="D25" s="755"/>
      <c r="E25" s="755"/>
      <c r="F25" s="755"/>
      <c r="G25" s="755"/>
      <c r="H25" s="254">
        <v>903403.87572787958</v>
      </c>
      <c r="I25" s="254">
        <v>916807.89572787972</v>
      </c>
      <c r="J25" s="254">
        <v>944609.43772787962</v>
      </c>
      <c r="K25" s="254">
        <v>953583.10072787968</v>
      </c>
      <c r="L25" s="254">
        <v>967612.22472787939</v>
      </c>
      <c r="M25" s="255">
        <v>956981.32372787944</v>
      </c>
      <c r="N25" s="254">
        <v>968311.79672787944</v>
      </c>
      <c r="O25" s="254">
        <v>967023.53872787941</v>
      </c>
      <c r="P25" s="254">
        <v>967612.22472787951</v>
      </c>
      <c r="Q25" s="255">
        <v>965671.36772787943</v>
      </c>
      <c r="R25" s="254"/>
      <c r="S25" s="254"/>
      <c r="T25" s="254"/>
      <c r="U25" s="289"/>
    </row>
    <row r="26" spans="1:21" ht="15.75" customHeight="1" thickTop="1">
      <c r="A26" s="330"/>
      <c r="B26" s="330"/>
      <c r="C26" s="330"/>
      <c r="D26" s="330"/>
      <c r="E26" s="330"/>
      <c r="F26" s="330"/>
      <c r="G26" s="330"/>
      <c r="H26" s="10"/>
      <c r="I26" s="10"/>
      <c r="J26" s="10"/>
      <c r="K26" s="10"/>
      <c r="L26" s="10"/>
      <c r="M26" s="11"/>
      <c r="N26" s="10"/>
      <c r="O26" s="10"/>
      <c r="P26" s="10"/>
      <c r="Q26" s="11"/>
      <c r="R26" s="10"/>
      <c r="S26" s="10"/>
      <c r="T26" s="10"/>
      <c r="U26"/>
    </row>
    <row r="27" spans="1:21" ht="15">
      <c r="A27" s="330"/>
      <c r="B27" s="330"/>
      <c r="C27" s="330"/>
      <c r="D27" s="330"/>
      <c r="E27" s="330"/>
      <c r="F27" s="330"/>
      <c r="G27" s="330"/>
      <c r="H27" s="10"/>
      <c r="I27" s="10"/>
      <c r="J27" s="10"/>
      <c r="K27" s="10"/>
      <c r="L27" s="10"/>
      <c r="M27" s="11"/>
      <c r="N27" s="10"/>
      <c r="O27" s="10"/>
      <c r="P27" s="10"/>
      <c r="Q27" s="11"/>
      <c r="R27" s="10"/>
      <c r="S27" s="10"/>
      <c r="T27" s="10"/>
      <c r="U27"/>
    </row>
    <row r="28" spans="1:21" ht="15">
      <c r="A28" s="755" t="s">
        <v>299</v>
      </c>
      <c r="B28" s="755"/>
      <c r="C28" s="755"/>
      <c r="D28" s="755"/>
      <c r="E28" s="755"/>
      <c r="F28" s="755"/>
      <c r="G28" s="755"/>
      <c r="H28" s="12"/>
      <c r="I28" s="12"/>
      <c r="J28" s="12"/>
      <c r="K28" s="12"/>
      <c r="L28" s="12"/>
      <c r="M28" s="13"/>
      <c r="N28" s="12"/>
      <c r="O28" s="12"/>
      <c r="P28" s="12"/>
      <c r="Q28" s="13"/>
      <c r="R28" s="12"/>
      <c r="S28" s="12"/>
      <c r="T28" s="12"/>
      <c r="U28"/>
    </row>
    <row r="29" spans="1:21" s="411" customFormat="1" ht="15" customHeight="1">
      <c r="A29" s="374"/>
      <c r="B29" s="755" t="s">
        <v>139</v>
      </c>
      <c r="C29" s="755"/>
      <c r="D29" s="755"/>
      <c r="E29" s="755"/>
      <c r="F29" s="755"/>
      <c r="G29" s="755"/>
      <c r="H29" s="540">
        <v>297.23400000000004</v>
      </c>
      <c r="I29" s="540">
        <v>271.87900000000002</v>
      </c>
      <c r="J29" s="540">
        <v>302.35599999999999</v>
      </c>
      <c r="K29" s="540">
        <v>317.97499999999997</v>
      </c>
      <c r="L29" s="540">
        <v>289.863</v>
      </c>
      <c r="M29" s="541">
        <v>74.435000000000002</v>
      </c>
      <c r="N29" s="540">
        <v>78.501999999999995</v>
      </c>
      <c r="O29" s="540">
        <v>69.802999999999997</v>
      </c>
      <c r="P29" s="540">
        <v>67.123000000000005</v>
      </c>
      <c r="Q29" s="541">
        <v>64.875</v>
      </c>
      <c r="R29" s="540"/>
      <c r="S29" s="540"/>
      <c r="T29" s="540"/>
      <c r="U29" s="410"/>
    </row>
    <row r="30" spans="1:21" s="411" customFormat="1" ht="15" customHeight="1">
      <c r="A30" s="374"/>
      <c r="B30" s="755" t="s">
        <v>140</v>
      </c>
      <c r="C30" s="755"/>
      <c r="D30" s="755"/>
      <c r="E30" s="755"/>
      <c r="F30" s="755"/>
      <c r="G30" s="755"/>
      <c r="H30" s="646">
        <v>76.99199999999999</v>
      </c>
      <c r="I30" s="646">
        <v>76.649999999999991</v>
      </c>
      <c r="J30" s="646">
        <v>74.260999999999996</v>
      </c>
      <c r="K30" s="646">
        <v>74.688000000000002</v>
      </c>
      <c r="L30" s="646">
        <v>75.55</v>
      </c>
      <c r="M30" s="647">
        <v>18.527999999999992</v>
      </c>
      <c r="N30" s="646">
        <v>20.167000000000002</v>
      </c>
      <c r="O30" s="646">
        <v>18.972000000000008</v>
      </c>
      <c r="P30" s="646">
        <v>17.882999999999996</v>
      </c>
      <c r="Q30" s="647">
        <v>18.400000000000006</v>
      </c>
      <c r="R30" s="646"/>
      <c r="S30" s="646"/>
      <c r="T30" s="646"/>
      <c r="U30" s="410"/>
    </row>
    <row r="31" spans="1:21" s="411" customFormat="1" ht="15.75" customHeight="1" thickBot="1">
      <c r="A31" s="330"/>
      <c r="B31" s="374"/>
      <c r="C31" s="756" t="s">
        <v>141</v>
      </c>
      <c r="D31" s="756"/>
      <c r="E31" s="756"/>
      <c r="F31" s="756"/>
      <c r="G31" s="756"/>
      <c r="H31" s="542">
        <v>374.226</v>
      </c>
      <c r="I31" s="542">
        <v>348.529</v>
      </c>
      <c r="J31" s="542">
        <v>376.61699999999996</v>
      </c>
      <c r="K31" s="542">
        <v>392.66299999999995</v>
      </c>
      <c r="L31" s="542">
        <v>365.41300000000001</v>
      </c>
      <c r="M31" s="543">
        <v>92.962999999999994</v>
      </c>
      <c r="N31" s="542">
        <v>98.668999999999997</v>
      </c>
      <c r="O31" s="542">
        <v>88.775000000000006</v>
      </c>
      <c r="P31" s="542">
        <v>85.006</v>
      </c>
      <c r="Q31" s="543">
        <v>83.275000000000006</v>
      </c>
      <c r="R31" s="542"/>
      <c r="S31" s="542"/>
      <c r="T31" s="542"/>
      <c r="U31" s="410"/>
    </row>
    <row r="32" spans="1:21" ht="15.75" customHeight="1" thickTop="1">
      <c r="A32" s="330"/>
      <c r="B32" s="374"/>
      <c r="C32" s="374"/>
      <c r="D32" s="374"/>
      <c r="E32" s="330"/>
      <c r="F32" s="330"/>
      <c r="G32" s="330"/>
      <c r="H32" s="14"/>
      <c r="I32" s="14"/>
      <c r="J32" s="14"/>
      <c r="K32" s="14"/>
      <c r="L32" s="14"/>
      <c r="M32" s="15"/>
      <c r="N32" s="14"/>
      <c r="O32" s="14"/>
      <c r="P32" s="14"/>
      <c r="Q32" s="15"/>
      <c r="R32" s="14"/>
      <c r="S32" s="14"/>
      <c r="T32" s="14"/>
      <c r="U32"/>
    </row>
    <row r="33" spans="1:21" ht="15">
      <c r="A33" s="330"/>
      <c r="B33" s="330"/>
      <c r="C33" s="330"/>
      <c r="D33" s="330"/>
      <c r="E33" s="330"/>
      <c r="F33" s="330"/>
      <c r="G33" s="330"/>
      <c r="H33" s="10"/>
      <c r="I33" s="10"/>
      <c r="J33" s="10"/>
      <c r="K33" s="10"/>
      <c r="L33" s="10"/>
      <c r="M33" s="11"/>
      <c r="N33" s="10"/>
      <c r="O33" s="10"/>
      <c r="P33" s="10"/>
      <c r="Q33" s="11"/>
      <c r="R33" s="10"/>
      <c r="S33" s="10"/>
      <c r="T33" s="10"/>
      <c r="U33"/>
    </row>
    <row r="34" spans="1:21" s="411" customFormat="1" ht="15">
      <c r="A34" s="755" t="s">
        <v>300</v>
      </c>
      <c r="B34" s="755"/>
      <c r="C34" s="755"/>
      <c r="D34" s="755"/>
      <c r="E34" s="755"/>
      <c r="F34" s="755"/>
      <c r="G34" s="755"/>
      <c r="H34" s="540">
        <v>11703.158799999999</v>
      </c>
      <c r="I34" s="540">
        <v>10008.968999999999</v>
      </c>
      <c r="J34" s="540">
        <v>9211.7139999999999</v>
      </c>
      <c r="K34" s="540">
        <v>12078.943000000001</v>
      </c>
      <c r="L34" s="540">
        <v>14930.183999999999</v>
      </c>
      <c r="M34" s="541">
        <v>3559.3489999999997</v>
      </c>
      <c r="N34" s="540">
        <v>3548.3720000000003</v>
      </c>
      <c r="O34" s="540">
        <v>3711.9100000000003</v>
      </c>
      <c r="P34" s="540">
        <v>4110.5529999999999</v>
      </c>
      <c r="Q34" s="541">
        <v>4331.7629999999999</v>
      </c>
      <c r="R34" s="540"/>
      <c r="S34" s="540"/>
      <c r="T34" s="540"/>
      <c r="U34" s="410"/>
    </row>
    <row r="35" spans="1:21" ht="15" customHeight="1">
      <c r="A35" s="330"/>
      <c r="B35" s="330"/>
      <c r="C35" s="330"/>
      <c r="D35" s="330"/>
      <c r="E35" s="330"/>
      <c r="F35" s="330"/>
      <c r="G35" s="330"/>
      <c r="H35" s="14"/>
      <c r="I35" s="14"/>
      <c r="J35" s="14"/>
      <c r="K35" s="14"/>
      <c r="L35" s="14"/>
      <c r="M35" s="15"/>
      <c r="N35" s="14"/>
      <c r="O35" s="14"/>
      <c r="P35" s="14"/>
      <c r="Q35" s="15"/>
      <c r="R35" s="14"/>
      <c r="S35" s="14"/>
      <c r="T35" s="14"/>
      <c r="U35"/>
    </row>
    <row r="36" spans="1:21" s="290" customFormat="1" ht="15">
      <c r="A36" s="755" t="s">
        <v>301</v>
      </c>
      <c r="B36" s="755"/>
      <c r="C36" s="755"/>
      <c r="D36" s="755"/>
      <c r="E36" s="755"/>
      <c r="F36" s="755"/>
      <c r="G36" s="755"/>
      <c r="H36" s="252">
        <v>89992.544750000015</v>
      </c>
      <c r="I36" s="252">
        <v>87193.099249999999</v>
      </c>
      <c r="J36" s="252">
        <v>89473.638749999998</v>
      </c>
      <c r="K36" s="252">
        <v>105742.45849999999</v>
      </c>
      <c r="L36" s="252">
        <v>119571.23025000001</v>
      </c>
      <c r="M36" s="253">
        <v>113017.531</v>
      </c>
      <c r="N36" s="252">
        <v>113975.30899999999</v>
      </c>
      <c r="O36" s="252">
        <v>123116.872</v>
      </c>
      <c r="P36" s="252">
        <v>128175.20900000002</v>
      </c>
      <c r="Q36" s="253">
        <v>129875.145</v>
      </c>
      <c r="R36" s="252"/>
      <c r="S36" s="252"/>
      <c r="T36" s="252"/>
      <c r="U36" s="289"/>
    </row>
    <row r="37" spans="1:21" ht="15" customHeight="1">
      <c r="A37" s="330"/>
      <c r="B37" s="330"/>
      <c r="C37" s="330"/>
      <c r="D37" s="330"/>
      <c r="E37" s="330"/>
      <c r="F37" s="330"/>
      <c r="G37" s="330"/>
      <c r="H37" s="4"/>
      <c r="I37" s="4"/>
      <c r="J37" s="4"/>
      <c r="K37" s="4"/>
      <c r="L37" s="4"/>
      <c r="M37" s="16"/>
      <c r="N37" s="4"/>
      <c r="O37" s="4"/>
      <c r="P37" s="4"/>
      <c r="Q37" s="16"/>
      <c r="U37"/>
    </row>
    <row r="38" spans="1:21" s="411" customFormat="1" ht="15">
      <c r="A38" s="755" t="s">
        <v>302</v>
      </c>
      <c r="B38" s="755"/>
      <c r="C38" s="755"/>
      <c r="D38" s="755"/>
      <c r="E38" s="755"/>
      <c r="F38" s="755"/>
      <c r="G38" s="755"/>
      <c r="H38" s="540">
        <v>1229.1619999999998</v>
      </c>
      <c r="I38" s="540">
        <v>567.23500000000001</v>
      </c>
      <c r="J38" s="540">
        <v>293.38900000000001</v>
      </c>
      <c r="K38" s="540">
        <v>397.36899999999997</v>
      </c>
      <c r="L38" s="540">
        <v>500.68400000000008</v>
      </c>
      <c r="M38" s="541">
        <v>93.54</v>
      </c>
      <c r="N38" s="540">
        <v>132.78800000000001</v>
      </c>
      <c r="O38" s="540">
        <v>143.429</v>
      </c>
      <c r="P38" s="540">
        <v>130.92699999999999</v>
      </c>
      <c r="Q38" s="541">
        <v>113.077</v>
      </c>
      <c r="R38" s="540"/>
      <c r="S38" s="540"/>
      <c r="T38" s="540"/>
      <c r="U38" s="410"/>
    </row>
    <row r="39" spans="1:21" ht="15">
      <c r="A39" s="639"/>
      <c r="B39" s="639"/>
      <c r="C39" s="639"/>
      <c r="D39" s="639"/>
      <c r="E39" s="639"/>
      <c r="F39" s="639"/>
      <c r="G39" s="639"/>
      <c r="U39"/>
    </row>
    <row r="40" spans="1:21" ht="15">
      <c r="U40"/>
    </row>
    <row r="41" spans="1:21" ht="15">
      <c r="A41" s="352"/>
      <c r="B41" s="352"/>
      <c r="C41" s="352"/>
      <c r="D41" s="352"/>
      <c r="E41" s="352"/>
      <c r="F41" s="352"/>
      <c r="G41" s="352"/>
      <c r="H41" s="17"/>
      <c r="I41" s="17"/>
      <c r="J41" s="17"/>
      <c r="K41" s="17"/>
      <c r="L41" s="17"/>
      <c r="M41" s="17"/>
      <c r="N41" s="17"/>
      <c r="O41" s="17"/>
      <c r="P41" s="17"/>
      <c r="Q41" s="17"/>
      <c r="R41" s="227"/>
      <c r="S41" s="227"/>
      <c r="T41" s="227"/>
      <c r="U41"/>
    </row>
    <row r="42" spans="1:21" ht="15">
      <c r="U42"/>
    </row>
  </sheetData>
  <sheetProtection formatCells="0"/>
  <mergeCells count="22">
    <mergeCell ref="A3:G3"/>
    <mergeCell ref="A6:G6"/>
    <mergeCell ref="A9:G9"/>
    <mergeCell ref="B10:G10"/>
    <mergeCell ref="A12:G12"/>
    <mergeCell ref="B11:G11"/>
    <mergeCell ref="A34:G34"/>
    <mergeCell ref="A38:G38"/>
    <mergeCell ref="B29:G29"/>
    <mergeCell ref="R1:T1"/>
    <mergeCell ref="A36:G36"/>
    <mergeCell ref="A15:G15"/>
    <mergeCell ref="A21:G21"/>
    <mergeCell ref="B22:G22"/>
    <mergeCell ref="A25:G25"/>
    <mergeCell ref="A28:G28"/>
    <mergeCell ref="B1:Q1"/>
    <mergeCell ref="B24:G24"/>
    <mergeCell ref="B30:G30"/>
    <mergeCell ref="C31:G31"/>
    <mergeCell ref="A18:G18"/>
    <mergeCell ref="B23:G23"/>
  </mergeCells>
  <pageMargins left="0.15" right="0.15" top="0.15" bottom="0.15" header="0" footer="0.15"/>
  <pageSetup scale="64" orientation="landscape" cellComments="asDisplayed" r:id="rId1"/>
  <headerFooter differentFirst="1" alignWithMargins="0">
    <oddFooter>Page &amp;P of &amp;N</oddFooter>
  </headerFooter>
  <customProperties>
    <customPr name="isReportSheetChanged"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AdaptiveCompressedXml id="08d2f5e9331c467da01be169add927e7">H4sIAAAAAAAEAO2dzW4cuRGA7wHyDoKAnJKK+P9jyA6CTQ4LBEEQ7ymXAX+K1iCjmcl0a3edIE+WQx4prxD2WJYt9fS4tXbLvaMCFvBq2N1VTbL4VZEs9v/+89/L3/14vTr7HnfNcrN+ec5/y87PcJ02ebl+8/L8pi3gzn/36pe/uHx9hdiefZtfnjOXRdHoQUqeQBmbITAeAbnxIWcvLNrzsz+Ha3x5/u3rv5zx83r/2dll0z3hD1iW62VbhTX7X+vvO9xudu3r+6W3hbV4G3Ztc/fn3fV/qT/v1SloreAyVCVSBJU5gvMuA1doRXBJKenPP7q/PuFPmxTuCbn9fZnP2rfbqrY5P7t4WJhwtfp9zjtsmrPd5odaD+dnabO6ue6qTR244e/49pW8vOj+uSf94qD4y7RbtrhbhoePwRVe47p9XWs/5LCt13RvLc8fXNepv27asE7YK/morKqc6wturpsX7+qxtvMihzYsrmvBCiTw/qt0Sg8+/L2CzSGxO1zVV/0evwkrXOew++O7a882pTTYvjyHWnH5Zrevju9q1e8btHlRGvhHu+u/4ruKun3Wt/lg+f0rOGPs8uITt3z6gnav25C8rrRaTbts33637z/uUB2+kzT4pMuLgco60BgDVX5XUDvLgz53oHd1At9b0hH7kqJYUUK1quwYKEQHHpmD4JxnJSiTtJzcvvSAfSmyr+P2Jcm+7ormaV8CndWZeWDae1A2K4jJImDOWrEoRVBscvs6dENnWJrs67h9CbKvu6J52lcpiSnLHSSrdeWXxmpfqoA2jitRXIqMT25fdsC+DNnXcfviZF93RfO0L+W4D9omsAKrfTGnwGlvQWM03lamocHJ7etAhe7ty5J9HbUvRuZ1VzRP8woiZ+a0AxGkBVU0A684gpC5YJQlRe8mNy8/YF6OzOuoeRG9PhTN07wceq9ltSerhAHlo4NgeAAhYmIpJxXi5N6hYAPm5cm8jpoXBV8fiuZpXqFkZaVjIGL1EJXLCRwGB1h89JajVWgnN68DfXJvXpyRfR21L5o8/FA0T/tiKegKrQwxSgFKRQPRZQkyZG+SDchFmtw7HDIvPt68ViHi6uFDWvyxffUv9u/aLt3/PSjd3/JhwfBW+arXPTs8W3a1dMAch5u612HU+e2f3SPz8vpF3Gz+vljmw6Z48MGXFw/UfVArD99/7NwWk9zxIsFIU2PvXIODIF0GkZPXvHhmvZl8eB1qfvGFmv/sX/yrd4EDAdBPbOvHqc2/ZNcN7Qx6rLTVFYgI6HT1t5mIEH0MELwPRfHsEgtT91g51GMfsVo/6wHrQIU8dTtna1kooo5MOUpQqQ5KjkUB2jJrfcrM4+SzgkObMvgjVo1n3c4DzuCT2rOPKQefgCtRCRRTNeXUeSHFdRO/XjssU7fz0OYA/ojVy2nb+YsO450Hkm6adnO92OzehPXyn/v3WbADJH7q7uCkc9XqIxTEbjE71eFdaQ2OC9Q1Fqxe6eRmP7SWzR+x2PYz6w7NtsYki/oi+Gaze/v1u0H0jHGWEaQUNSxhUUEwmoNwMVhkRSQ5Tdhv5Id+MDSrxp/7otBt2b4r3jR5IJLv9boDbtM7LXAgFH4gKqT2JqyaseIOutyPEFebf9m8e1S7u8GxYvtD7aZpF6n+hrvP1ChdLba75SJt1s1mtazti6Pr/qBH96i6/0nvfzhieITcrnvmsMu/eRPCdtFu2rBa7PB7XN/g6I5wsO8/QocuWn+xl9/gm71R/OS+cCTwf4RC293VYtlsqzb3Ab7Dgjus5tyJ+MnddbRncEzjp53FwpxZdN5DktV/VAarw5ATh1h9h5Ajl8bFaXDBRuDiEYucs44WDs57Pq1fYLKIPNU29jzX6L+2dPUM93v1eUCuq1sw0XyVsSMa+rkvt5FfcETshH7B14IzgfHxYOy7dB+7c4ttGd2Wn+vS9UWPbr4vLnq1fLLX3jbLJxO1ezJR9/3kJqywWcTQ1Lq99ZYnc5af1tNLEqUrJkGQPoOKVkIUXIBDxrLMqTgzzXqlcZ92AMRz3w9ADsARseQAkAPQ1/ghClNYV7snbHzhbS5Bu2SVgsyyqNjQBVxhEVBnbZxlsohplhX8iLhRPPckb8LGEbGEDcJGX2OKG586bhxGJf64xXVzKqj0NqTMvQVvsdt4kwvEmLszUaSrqBRa8zwNKsdEWM/9vAZC5RGxhEpCZV/juUZYp4WNkmRGKyIUVdmhuhwCn7wBHY2NTJfA+TQTc5zxEdx47ueQEDeOiCVuEDf6GlOI9XVDrNA02J4kK50xmrviQJWsKiutg5Adh8K5zFIKx8Q0J+Lxzig+ycrnfqYQsfKIWGIlsbKv8ZxirNPlBjphdA6q0sIEUMgteMEzOOEVMp+tDGISbjg1AhuUFUHYGBRLWRFErFkR6z4zIq6xLNtmUX98D43p8kuelhpcSsu4lhBCETXksAI8dwEQhfUly1yMmoQaVo+gxnM/AY6ocUQsBRs0dPc1pok52jM/QdiY0uZm3Z7k9kdtdMnWRojOSVCCaXAmZIg2SEQjWSzTfOLGmhEuAKXNkQswKJZcAHIB+hrPar7xhMHBE2deFgdFd+lWWRYIoiJESOtztEZlM83h4dZ/GhyS0q0IHINiCRwEjr7G94fuTXuFu0VeNu1uGW+603knH7/7IHuyyesnTrkqlRSi1EhDJAUKE4KPskIkeSZNKlHYafaRuxFnsshHHC1M6CB0EDoIHYfQsVynzTXB4rbgM74BxmSu/3XfsOwO8OLdAbBGcXDJOamRY+DTnOtkR2yIk7RGRbAYFEuwIFj0NZ7VBNVHG+JOa3qq8OCdYgKUDQ5UTgyCTQ64LknIrGLK08QYdkTOkaQNcYSNQbGEDcJGX2Pa2kBbG8gBOBvtAHjTfQDQaPApFlCm+xBQ5gJsRieLDinFabKO3YjDKiQlUpEDMCiWHAByAPoaf8VkhiM74tMqLK9PZT+8UcaFLvs2CNMtR5UCUbgC0vnIfEhSl2m+2OzHBI20GY6YMSiWmEHM6Gs8G2aE6254uH2tTamjxOhONXNmCCxWYpRQkPPKjITgksyAySCLQsdoJmLGiMxbRfvgiBmDYokZxIy+xrNhRrX4m11n8r9Om+vrZdPU1zuVSENYIbVSASR3EVRWoos5CvCQmbRBJlmmOa+BsxGpt4r2wBE2BsUSNggbfY1ng4202dUBospf/EqY2814290m36T2xA79yZrpwmWAIrs9DsEL8DJbYKo4n6RkZqKtcZyNWONQgiBCEBkSSxAhiPQ1ng1E1tjW+KP2RWzaE6EFd44rJTiYok0NOQKHaKUCn2MM2gsR40QhBx+xuqHo8w1Ei0GxRAuiRV/j2dDiDa5xF1Z3x8Pt8RFWq80Pp8IOmxIqo4CFUtlRgQE+JQ9BKxEs9yUaPRE7RmT7K/qEA7FjUCyxg9jR1/hByua2jt97I70dwhfw8dZYyuJ8V/A5Kf/CGesZmKgjKGErO3KRoIurwYeRLAs7EUDGrHfQdlwCyKBYAggBpK/xbIKPzWZ7audSF2asYlyB6bbgqhg4uFgsuJyskkxlp6fZU8X5iFMpFWVvEi0GxRItiBZ9jWdDi5vmwamUJ4YO54WJogJDC2FBGYXgBNdQuAkmieC1idOgQ4w4L0bReTGEjkGxhA5CR1/j2aCj3Ky7JPHVPhF/6p1UDzVJjDO9aKrQ7sScFt9sdm8/p6nuP2neTIsouBSYwasiQVXCQZDKQbYShYzFGD3RR0GlHME0ykskpg2KJaYR0/oaz4Zpp3xCPysmaOYDGM8dqKS677ylCMH5qAVyL/M0J6BwOSI1UVNqImFjUCxhg7DR13g+2DjZY7MyBqt98mBC9z0wpwQ4nSM4howZXyHiJ8opkSMW6jUlJhI0BsUSNAgafY1nA42v8EmZJz4+C0XB5DhkZN0mL2/Aca/AqSxF4DxrPc0nwbgcsWyvKR+R2DEolthB7OhrPBt2NGGFzUkGHOjQZmkTCOwWN1ThEF0WkGLm2lhMCtk00FAjFuy1JGgQNIbEEjQIGn2NZwONj2epTuvkExuiikxxwGgrNKTQ4II2wEWS2Qchs5xog7AasSKuKZedoDEolqBB0OhrPBtoPJ/js1SFh3aRgfHJgYrOQ1SVKdmIEAIW7fg0nwjjasz6OCW1E0QGxRJECCJ9jWcDkY+nq04LGlgSOq8LWOUsqGQiOCkCiJSL4pElF3AaaOgRH6/XlMhO0BgUOyE0vuLIQ7z62fLqPjS2O1y04cdF2VVBtSfVoeKmGy02259ncuLlxbb++eHBl1eh+eYqrN9g86rU0QIvLz765e6qZfPNrYA/rkNcYX5/cb/g7p5VaNq/Yqm0uPpueY2vBBMGmAIhvuPqhdAvtPot99Zrrv92efHw6rvHNFebH76pFV9f+9tuUGgwdQ19p+5g+bsnvK+F11eI7R+wLNfLO+x0N9/7tbvp8mJ/6av/A83MxvIt+gAA</AdaptiveCompressedXml>
</file>

<file path=customXml/item2.xml><?xml version="1.0" encoding="utf-8"?>
<AdaptiveCompressedXml id="b5cbb9b22f0e48af81e6eaa8aa4593cc">H4sIAAAAAAAEAO2d227kyJGG7xfYdxAEzNU4rDxEnhrqNoyxDQxgLIztufJNIQ+REu1SlbZI9fTY2CfzhR/Jr7BJSaPupoo11HgocUsJNFoSk2QEM/Pnl5En/usf/zz/zcer9ckH2rXNdvP2lP+anZ7QJm5Ts7l4e3rTZbCnv3n3n/9x/v6SqDv5Nr09DSqG4IIAkRkBWl/O4aSBvLfeo3IyxtOT//JX9Pb02/en5eKTk/O2v/x3lJtN0xVL7e3RcnxH19td9/7L1PvEknztd1378OfD+X8qh299yRgpa8eLca6KLzKCy55AuqCFtokZIU8/u77c4Y/b6L8wcn+8SSfdD9fFZ316cjZMjLRe/zalHbXtyW77/dvTkk1xu7656vMM91zwV/rhnTw/6398Yf1sr/nzuGs62jV+eBta0xVtuvcl633y1+Wc/qkHj3Tn/qbt/CbSo5TP0orLqTzg9qp9c5ePpZBXyXd+dVUS1iCBP36U3unRm//oYLvP7I7W5VE/0Dd+TZvkd7+/O/dkm3NL3dtTKBmXbna32fFdyfrbAm3f5Bb+p9s9fsS7jLq/17dpb/qXZ3DG2PnZT1zy0yd0t76N2etTi2S6pvvhu9v6Y/fl4Z2l0Tudn41k1p7CGMnyh4RSWQZ1bk/t6g3+qKQD+oo+yiKvDM6wDKiL1n0vN2uRdHTkvOKz60uN6Aurvg7rS1Z9PSQtU1/CZ6Y9WtAKi76siOBN5BCQuKNgOcM4u772XdALS1V9HdaXqPp6SFqovjTTkqECY3xpHzpM4JkqELMUPSMrZdaz68uM6EtXfR3WF6/6ekhapr5iNIhKSnCCSUDjHTgWHJASwUeLKJKbXV97MvRWX6bq66C+WJXXQ9Iy5SVzyNmZgi8pXcGXcmBdRFBROi5ctmjn795wI/KyVV4H5VXp9SlpmfJCJmO0IYPwpshLxgxOFXpZxZk2OZmIs7cOBRuRl6vyOiivGnx9SlqovLRzQlOGaAuzMGkB1gosbUWdglNMCzO/vPbUyVt5cVb1dVBftfPwU9JC9cWFZokxcBhiaR2SBB/IgPRMJy6FdWz+zvkxeYnp8loXr9fDm3T0sXv3d/a/pVz63wapt5d8GjC8d7749YUOT5rUH3xcTONF/ajC4On9n/0tU3P1Jmy3f101ab8U9974/Gzg7iBXhs8/NfYOjtusIjBjOKAmBd7bDKG0XUhHhZRx9tfrWPE/YezzYPGf/J2/eBXYEwD9zLJ+mtv8l6y6vnv5GhuUYgqNBMejALSE4COTYFPkPgURBOa5a6wcq7FPGE1c9AtrT4Y8+5vJeu5yIGCx73WXgYMXJcIqxSyD91IwL+Yu57FJGfwJo1qLLueRxuBzljOJUEoaBYR+zBJRcwgKE5jAKPRpVs1ezmOTA8QTuqfmLedf9DXet0DiTdttr1bb3YXfNH+7fZ4V20Pi564O3pugbM4gWMqlPRpKxfAyAOOZyk9iNFN10PipPox1p3D+yuO9+7TbKnnTppEQ7lHt28PLOy9oJAYamPKxu/Hrdqq5vW2tJ5grxd+0d7fqdjc01exjjW3bbhXLMdotxaPJqn+Cc/Fydb1rVnG7abfrplQ+mlwx9rYznmC6j6PeXHh//fVlU55s15RI/+s1XZT/P9BlE9c/P6sOhGhPcLAXWYn10696J1ep2VHsSm7RVXNzNdW1vQp+knp+Vibsb+wfsvvcPRcyWp49OMl4P67FIEjmIbLAPCemNbFZSKHMBFI8YV7GoluIe/u6nrdJ4IxlhBzBZW5LJNAHe1SaiQqD46WkQ9JpniYBm1DQr32CQG0SHDBbmwS1STB08NlwfLAp0m07v17t6ANtbmiyjJ7cFHneJgETJioVEhgtFCAFCw5VBiaEcQ6T8k7NQ4opTYLXPtelkuKA2UqKSoqhg8sgRaREafaY9ZlBobgJDiWQZRoQZYLgWB9SRG29xMxjmAUUZkpI8dpnbVVQHDBbQVFBMXRwGaDYUPd1s/lAbdefUH6N26vJObNwYGQtUiKuQDGdAQNmCGgjCIaC6yQJcZ5pUkb+NDDEa5+GWIFxwGwFRgXG0MFlAKP1a2pXwbclvrjviToSXGjNyEjvIRKz/ZLhADaiAa0scqeyEzhPR5TRE3BRZzFUXIyarbiouBg6uAxc+Lal7ihxkUkwyRyCiL7HhY9gGSnIiWnLdSGHmGdOs3ETcPGEVRgVFxUXFRc/4WDFxfPgIsbtzeY4gWGj9wETQRKUAUkYcLHwQ1lpQrQhYppnlrQVE4Dx2vesrMA4YLYCowJj6OAygLHtLmm3SiWLdk246ZdqHxk1smWBK5sg5UwlzIgITjEONguTsouM0UzUUBOo8dp3Yq3UOGC2UqNSY+jgMqjxacR7deGL8r8Sf1hv2/Zo5tSSQR5ztGCkDYBCePDOZdDClDijMETneVZfWDsBGq99e+EKjQNmKzQqNIYOLgMad6HGUc2Q0ppFScjAxcQBfUjgPGogzhRFyRPZeXahd1OGvF/7NtmVEwfMVk5UTgwdXAYnAm0oN127KgdXce2bq2MJK1Lw2stCiqxSAizkAEfCggwCY+ZWxTjPxnOcTRnCqKu6Ky9GzVZeVF4MHVwGL/xV/2a4L+9tLi+IyW4tnBfoHKGTESTLEpCSgyA0QcYUpDYktPDzhBdTcFFX7FVcjJqtuKi4GDq4DFx8EV7Qx2vaHM+4BWfEsw9YMJEIkFsPIblCDQxZ5qjJOpopwJgw2i3rkr1KjFGzlRiVGEMHl0GMIvabXa/2r+P26qpp+y++HwsxtEPrhM8gE3nA/mtpIXkGyQfGDFdc8nnWeHM2Yahb1lV7lRijZmckxgu+lJfxzrsoreSdXz80kPuNLlZ+vd5+P9uLb+DP9e5y1a1buviStzvKtKMipJ4uiwL5A01XxelbRT83PZ95NMOR4YwpoMTd/SdsoyMIWRgmFVlBdiZ0TFjBJ+sKvoqOUbMVHceNjlXcbBv6WNEx1aFnjjqIvDFGl6jDWMDQf3zNowGryUmtDHd+poFwPmFkQ9a1fBUdo2ZrP1Xtpxo6uAzwfr611D18j6SXyicto1QRTBQaUEgN1soM0WilpNbJRDkTL6aMa9RVfJUXo2YrLyovhg4ugxef7y11XLzgJiiDQYLA/psYqBx4TAJydDHnjDJpMxMvpoxq1AV8lRejZisvKi+GDi6DF3G7K++GUjCrr4S+X853vdumm9gdGT/IOaLgIjBmGKDKGlzyASQGi0x6H8U8n8rggk/gR13YV/kxarbyo/Jj6OAy+NGPAzV9NaS2OxJQcFKYjLaQhBKA2Tiw5A1wItICDWN8pkBDTPh0u6xf36ugGDVbQVFBMXRwGaB4gRkEz4uNIBmXWhpgKhtAyzwEwR2UyEIiyejtTPtLcTGhfwrrrNuKjVGzFRsVG0MHl4GNu62lVp3/uCoFXgqqvCZu+jfF9vpYlmuIKHjCfqZUZhKQpT7eCBaMlTkFi8ENi+KXAgdOGAjHOnGqgmPUbAVHBcfQwZcCRymQK+qzYxUvm3X6FTItBT8SSCRmpLDZFSoglugCPfikCJwi7j1Dinmm2bVqwugF1tlSFRKjZiskKiSGDi4xutjE5khoIaIL1lACU4ILwIwSnAkRPLMenbScp5mW8akJazGwzpWqtBg1+1pp8VJvxJem1Paadv5WcD795ebuCxTPvlTuICXu8fBvObp0YPQLLhLLoLwpwBD95CgtGRjjFOcuxIQzLcbAKeFFnRxVgTFqtq77nq+BfL27ax3nXeHdM/W+P+rWuVzFr4Te1m1DFosPZq0TWgnwQkRArxN4oyNIJzUlp5ySM+1RiGwCPuom6BUfo2YrPo4eH017XeGxWHhkljB7JPAYFaDOBkKIGdDGYIhQOpXngYecsOcU1i3RKzxGzVZ4HD086n6FC2aHMMI7w3yJNPpF4R4TWG0ZkHNBeacCy2wmdkzot1J1c/TKjlGzr3Wg46UHHOqw+GO7L0/e5+WGImvRKgsyoQXEnME6k8CXiKP8U5T8TOMdesKcW1UXa1RujJqt3KjcGDq4DG68gsUagSXFtSNISXBATgFcRASjs5XZJMfjTDOr9ITPg6u6QXoFx6jZCo4KjqGDywDH8QccnhEnGzx4KyOgzQy8cRECM5kp74xW8+w+5SaMcai6xq9iY9RsxUbFxtDBZWBjVxJ8e7O7TV9d+GbzlfjDetseCzQUo2SM6b/1amK/MjyDNVZDCEwoCjn5uUbGccKWIqou+qvUGDVbqVGpMXRwOSvDS3ubHQkkIukcuEgQbPSAqGM/kUqDl9lwm5zlJQSYBRJyylBGXbpRITFqtkKiQmLo4DJCi7t9bfvhjP+XmDg/uy5/frrx+aVvv7n0mwtq3+XyXqDzs8+OPJzVtN/cG/j9xoc1pR9PfpzwcM3at91/Uy5cuPyuYPadYEIDQxDiO45vhHqD5tdWGWOV/vP52fDsh9u0l9vvv9kW4W+6b3v5txR7rT24O5p+d4cfc+H9JVH3O8rNpnkATH/xF0f7i87Pbk9993+utRzJ9/sAAA==</AdaptiveCompressedXml>
</file>

<file path=customXml/item3.xml><?xml version="1.0" encoding="utf-8"?>
<AdaptiveCompressedXml id="4ce08b896ee641c08662006044e7b122">H4sIAAAAAAAEAO2dS2/cyBGA7wHyHwYD5OStVb8fwtiLwNkABoIgiH3KZdCPaonYeSgk5UcW+WU55CflL6Q5kqXVaDgaeU2ZO2odJJFNdjW7qvpjsavJ//3nv7MfPi4Xk/dYN9V69XJKvyfTCa7COlars5fTyzaBmf7w6ve/m709R2wnb+LLqQhIjDcWFKICQQMBoxQDQhQRArWnjE0nf3VLfDl9h/VyQqe5gslk1nRV/AlTtaraLK3Z7M37a7xY1+3bu6XXhbn4wtVtc7N5c/zf8u5NexyhxHFJQGiWQBAqwVuZW4baJK2kEVFNf3F+ruEv6+DuCLneX8VJ++kit1tNJyfbhQEXiz/GWGPTTOr1h5fT3FVhvbhcdv224/if8NMrOjvp/twRfrJT+mzhPC6262jxY/vqZ/Lv2cnmv63SzSm3XXbd9twsF91Fi3XXO3w6qWK3c+vkrvJ8+Jt4b/91STaDtmo/vdvUKabXm12VsVqe+vX6p3kV7192d4E7K56dbDV3q1e2r392cqvnPdpPXmkVnQaOJOtcYgAvPYLzihHBNEnUDq191qN99pW0P/mZfnMLsF9N1Y9rNv2aluvab2+w0QjruJZggnYgeB6zDKEBolWSKeK95npog+U9BsuPZLja0R9PrWbqYojKKZA+IginGfigCVhneBAhJkfi0GoWPWoWR6LmHdR9ajUrShMqQQFNyN5sgwRrEwJqyyRGaoRwQ6tZ9qhZjkXNX3UM7+4+wmXTrpfzdX3mVtW/NtczJzso/NTWoAVGnSQDSpUFoSSCd5oCkU5Hl4f3SOTgt6J9Xk/V4fYQ6iqrsHLb9eACl1kVb3MocEfN9/u9WjWtWwXcpeDPZbnNMV/hetmcXnVkDjrm0bVuvswFC+DQ4+G9lX9uYLNLbI2LfKnv8bVb4Cq6+serYyfrlBpsX04h91y8rDfd8W5jNfn2sjlNDfyzre9f4lVHXde105K3j6CEkNnJA6c8fECv59yU3vEes6sPryT1++BJT2ftUEZPl98UZGPZsrkd1nWggxFMTlGrIFmZHSzqCC4DFghjTkSZg1EMgztY33hLdXGw/Q7Gi4PdFI3TwTwLCSNSsCryHJ3ke1fTuZpFqVViGrlmgzvYrhM2DmaKg+13MFYc7KZopA6WHPfUZN/Kf7unlTkktMqBDg4jk4oyRgZ3MN3nYLY42H4Ho8XBborG6WBJGEOcZ5BE90CY5xjMMMch6vxDZFA8iMEdbEeHXj0RJsXB9joYKf51UzRO/8rhF2XKRMi3hQFE4gq84wS09oiGWi8pHdy/dsxGXPnXIybcnqV/FX7dFo3TvzR6JpSVYLjSIKzs5odCvkskyjDNrTZ6cH7lW9Ae/3rElOaz9K8SgN0WjdO/LJPa2RyABe2zf2kjunQRC4QEp5yWKOTgE3OsL1+EPWIG9ln6V3mCeFs0Tv8yUVqupAcdXY6/SHd/GK3untgnz7ij1A2TkKPMrYP18utYpr53WszTTnY6xokWFCFY6UAgSvCSW5BRGoY+USPNIIrW9ABFP2Ly+ygH0uuyja1dNrFnbLxnVzsyg65agT2Dy5YoF9pLt2gOFbczq+wR4rL6q+aqqra+xEPF3k8oWDftPOR9WP/KFoXz+UVdzcN61awXVdYvHtz3O7OWHtX3X3T9u5PiHiG3M8+Mn/jdmXMX83bdusW8xve4usSDDWGn7T+iDRf1+bxdNHh2NymkxoQ1ZufpclW/2DgOzjZ5RIO7BNrTTYflRm+8+IvbtycXd1+DnvixUdTCYNDAUBAQ0juwVkiwSRJBXTSY/DC0kAfQ4rmnxhRa7BFbaPE1aVFG6keP1Ht5G6saQ5vNCJfV5XIw3j4tLVAk71iXQ0m8BKGjBUMcBU49FzpQogbKnjaHxBbPPc+r0GKP2EKLQovx0iJgxHhksBBBEtpl3SedfwmScmjhkgYiVfLaBI5umBkzc0ho8dxzFgss9ogtsCiwGC8sVti+qFbvsWm7A/K/Yb082LRHDg2MXhjDFJgYEmSEMDDaInDNKLFOao04DDQOmaZ67nm4BRp7xBZoFGiMFxqZEcuq6V4n8yLvfpEQjwsckaH0yXkQTKsMDnRgkpJ5M3jmE3U8pEHAYQ94NMWfe355AccesQUcBRzjBce6Pcd6flSs8MQaTiIDdB0wuKDgtKEgicVECNIMkmEmvQ8IMvhzz+UurNgjtrDia7JidEPvFbzwzIVPvxV8ZZtZ5jEouHk4rxbxO0Eo3V5q1t/GkZMCY5LMcA/E0xxVOCPB2aS7x1GRah50HChr2h4wh8Gf+6qEQoo9YgspSlQxJrTdjSo8rjBVbTPPO+f48QJXzYBZyU/9NizDqKMBMIMQhJEUDI0SNPWKOBG4MsPMYVh7ADQesdSmQKNAo0CjQONL2jc4NMLCVctjQYbR3JvgPFArIwjqKThvEKyk3IdoGJfDvKGUkkMCjbJqrzCjV2xhRmHGeJnhlt3ocH2x65QHiYMVO3JmpKRFlJaB9Ei7d4IqMDYjBKkKClEmFodZukfJIdMYZe1eYUav2MKMwozxMiM7/GXdefyL26ypY4k0JPMiUILgCeUgVLLgozDgiDSJWycxDZMn1U0KPUyNsoavUKNXbKFGocZ4qXGGK6zd4mY2o1unMXeLxfrDkaBDSwxKWQ8ycNvNa0RwNibgKociliILdqCHVN3Hcx5ER1nRV9DRK7ago6BjvOhIFS7iEQYbKJjUwTjgERMIZrppjUAgsqBFZoczcphEW9p9S+NBYpTlfIUYvWILMQoxxkuMLraoOlPEpj0SWBhtPFqWQDKmupdLEbBBJLCoBGchGqEGms9g5GFYiOf+CYsCiz1iCywKLMYLi6N8FyHVyRMbA3QZtSAoBvA2CkiERxF5ZokY5oNHlB0QW4iyiq/goldswcVRr+L7JqPvToaOeyXhU+dLOcuURVChey+I5gRcUAHQY7QsSm/1MB8pp+yA6QtRFvMVYPSKLcAowHigab8eGPN2hR8KLK5eXutl0NZ7YNoayFsRfPI5xMjwMBiFkWwgWHQ98yAsyiK+AotesQUW5WHUeOmWqYauuaw35fMzV63+wP68WDfHMucdLHXCcwWamNC9MsSDMcqAUR45MVY5OtA0Bj9kGqMs5Svk6BVbyFHIMV5y5IBo3rqP81TnK8+GlEeKy26wWF/8NtkxO7nIm7cVz85d8/rcrc6weZXyYIGzk1/suTmqal5fC/hx5fwC4+eD7xfcnLNwTft3TBkW5++qJb5ihCkgAhh7R8Upk6dCf2+k1kaqf3Rfnr179E01zfn6w+vc8fmy33RjQpPj1C5d7XMLesuvavjcC2/PEdut7952J9/Z2500O9kc+ur/jO9AsBKfAAA=</AdaptiveCompressedXml>
</file>

<file path=customXml/item4.xml><?xml version="1.0" encoding="utf-8"?>
<AdaptiveCompressedXml id="9f85375866f94898bee24f32824b5a5c">H4sIAAAAAAAEAO2dX4/buBHA3wv0Oyz8ep1b/hXJhXcPRS5ADy2KoslTXwz+GWaF09o+S5tLGtwn60M/Ur9CKa/j9XqtrJxEG5/Nl2QtSpwRh/MbihxR//vPf8c/vLupzt7ioi5n08sR/Z6MznDqZ6Gcvrkc3TYR9OiHqz/+YfzqGrE5+ylcjkzUkiupoSiiAaGNBofIQETONBNOWulHZ3+3N3g5evGXly/+OkrXn52N67aGHzGW07JJwurl0XR8gfPZonn1sHRVmIrndtHU65/r8/+RDi/VUZpK6pwBHR0BYXwBVlEO0RfKBqEDL/ho4/pUw99m3j4QsjpehrPm/TypXYzOzrcLPVbVn0NYYF2fLWa/Xo706MzPqtub1Gxkx/k/4/srOj5v/3sg/Hyn9LFflA0uSrtdDVZ4g9PmVWp8G+w8ndPe9NYd3Wk/rRs79fioZKMsaRzS/c1u6ou7ZkxmngTb2MlNKqiAA318K63SnZV/VLDeJXZVdlYmlW/r8Fjp5Vltm6dO15TN+9fL5ue7dGi1WNX3lCjrm1tb1X3FmS8Ul6xf1ndVNYtb7CtWjFY/W4OG8ubCz+pm4tMxXHyhRv56Ml+UE5+8bFaVyb7Yu+13dP29RLvZ7OeLN9bOv7su62a2KL2tvqvwTfr3LV6Xvvr89mmrnpThizvHZylgmy+U2/pPsIvwp7ZxJs2ssdVkgW9xeou9e+pO5/yUDuuSbfdcFySwbPFpB4nG5/fQ/QSKtZO6kJGCRxtAFEKCo16CFDwGYYxijgyC4qIHill/FlfWYbVdSYPvmqsP5Lfx+fKvrdLlJffha6V8UuYBtFe4eGym9vSfwi7TPuoDejegd9YwPt/Sa+v2t2+0p52pZ9FSlMAUKkjGpWC9FmAkMRiJiEb6QexsetiZ55ibY26X2Bxz92yfY4q5ZXquucFJY99NZtPWUMkTb1tnnM2PJQITawjXAoGF9AgkuPBgONVALHFEc5SyoIOQmZIeaBYZzRnNXWIzmvdsn2NC83xxx+W4mN0cJ5mlihJpQSGyYEEQZcFqQyDqQJygnkYZhyEz7UFmmcmcydwlNpN5z/Y5JjJPsVkNnI8ExCJ4bqV1gN4SEIFpMCQSMMJ4Zhz1QplhQNxnlqrIIM4g7hKbQbxn+2QQHzCIKY3e8igSiA0DQVUA5xKSlWCOSic11WEYEPdZudUZxBnEXWIziPdsn+ME8aSZtcY6Eh4riSGQEEFYEkDIgKCFEOCVo0ERKxgvBuEx6zN3bDKPM4+7xB4nj78V7pZxIJbTSX07n98d/8bgP4HcGbSisNYriAYdCMcdOJ7GxZGgJ1Kij2SYlTvWY36YkUzfTN8usZm+R5azcHjx4LmniGnhGOXAdBBpOCw8OMpCGglHL6kx1Lph1uoY68HinFSeWdwpNrP4uJIUTh3FMVLOuDSgUHsQlGiwzrt2WBwFGqrjQJPEjPdAcZ4kzijuFJtR/LteDDt18gpKJUPHAJVXIAoSwAVLwRAVBcOYjqphyCt7kDdPB2fydorN5M3k/R2TN0HXaI8ctFE2kVdLsLoowDspjKeRW82GIW+PDDWep4IzeTvFZvIOSN7VBPBiVlVtFy/bRsW6Nwwzh+8P9uMwQWa5pGCDMCASdcHIECFoIqkMnBE7zM4iTPXgcJ4GzhzuFJs5fAz5X6cOYO6VsJxRUKRgIJgToAuhIbHXaIvScDvMfiKsx0YTfI8NRTKAM4CPAcAPQWjrGptnW/pC9w2z4Q4qK/qZR8FeKKqjA64MBWGUACu8heikVUESE8Mw88C8R1owz7v9ZAh3ij1OCGcQdii4K0sYf7lNco4lR1h6y4hTQBwrQGgtwLHgIA2TJVOOG2dwGBT3yBHmeXefjOJOsRnFJ4/iqrSurMqmPJp3NryOEoXUQAqnQXjmoF2fA2KDYtEYqc1AQ+MeecI87+mTedwpNvP4hHl8rG8wF67dS8150IxaEIgEbExQdtE5qQLTjLlBeEx7JAvzvLVP5nGn2OPk8WEs2B3AexvzxfWkqWpMQhdv7LT899LpJwuMuMDkSS3hP7un3KaQc/OwYsK+VkSbJKWXLn3cs9wqEqGp8iC5lSC4CtBGC+COu4KlMb6wepjQIXqEDpVDRw4dXWJz6Dj60FHW8xw7DjZ2eBUEWb4fTnSKHVRHcNIKcJpSG3TkhR9oI7s+eYL5HcUcOzrFHmfsOPjpmMMIbhvTQMe7777Q3DCvCBTY5hByocF5UoAPiukYPCOFGATOG9kr7Rh/J5xPfcl0gVW61bf4wlbYdsyXq746i7HG5nIEqeHC7WLZHG1va28t1hexhl+aRUcH9au6dn5ObfsMSghJvevTlzx9QvO+4/Nt69IHLrPzE253kjprarv7zsb61v4VuHScWUCfXEtIKcAIy0Ea4iMx1EUyzEsSm/4lO/zr1JfAnvQvnv1rXXSY/kWM0EowhMACtmvMEQxVEiTh0SlqCm2Hj1+7Lmgd69SXNJ70L5b9a110mP7FCaOOOg+Fo8m/FBWghY2ARngdGEoh7OD+pTr869TnfZ/0L5r9a110mP4lpIgFUgXSm/aLlJGAFQrBFoUjhXWqGGgDr03/2tGgS/869bmxp/yLZPdaFx2me0kV0BTRgmckgnApkLnCIDjNJEFqojbDh68dk5dL9zr1TZqecq8cve6LDtO9vOCCa1TglAwgCLNghCyAWxe106mQD/Ol+w33Yp3fxDj1rXie8q/89HVfdJj+lTxIOB1UevAKMoWvIoJRLnUTq4k0jKAzcnD/2tEn7/zr1LdYecq/8uzhfdFh+leQhnIuTDu7Ids3Bh2YAj1Qr4mzREQSh0lr2xwedrgX22MDjco6rLYrafBdc/WB/Jbs0v61Vbq85EeM5bRs61spn/R64IerxfPHZuo29RctEnf0ofH5lrpbrbJ9/30/sRhMu+zpIT1pGxBGpOGLS30AOWOFCcZKP8xOgpt47TL/Hq/uf9L8Zx/oN+8CO9M3PsvW+6lNv2bX3Z1e8Lw9VgThMWCRhgGRpgF38KAD4WBQEWs5C14O8xG6jR67I/XnrsfusVx/0MDamV/zvHaOpCDMhAKEVG1aRjKxLWKyMyGG8xCkdoM/WHVlZbA9lo0P2s4dg8HntLPjVBOktE0PaJdXnAXHCoTk3cYSL01Qw7yStWHnruwAtsfy5bB2/qoY3y+vd8juMD6fp5/3A93xta1fXNvpG6yvoq1qHJ9vHFmfVdYvVgPel1PrKgwfT35csL6msnXzT4zJ/tevyxu8YoQVQAQw9pqKCyYvhPpeS6W0LP7Vav/w7HU19fXs1xezaZNa86c2B7JG3978Wt3O8rsaPrbCq2vEZqvt2osfHG0vGp8vT736P39rR8iKmQAA</AdaptiveCompressedXml>
</file>

<file path=customXml/item5.xml><?xml version="1.0" encoding="utf-8"?>
<AdaptiveCompressedXml id="09ecf24cf37d4601a07235a8b7d5950a">H4sIAAAAAAAEAIVUS27bMBDdF+gdBO5ZUbbkH2gFhZuFgaIoaq+6CWhyGAuVSJekk+ZsXfRIvUJHsqL6IyGAIEHz3vweOfP39x9+96sqoydwvrBmSZIPjERgpFWFeVySY9B0Ru7y9+/4Zg8QorVaEjYHqUeppHo8VTSdsIQKNh3RcSZmu6nK5hkTJPoiKliSlXUHgu5RxH0d4BPowhQBc/nGinYHB+vC5hJtQYQPwgXf/Xb8r2huqpmAzkajMaNKypSmegJ0nkw0ZRlk6U6paQaanPljhM9Wioskrb1QUXg5YNUTEsXXoISy/KiUA+8jZ59RBhJJWx6rWrW0x+EHvOQJj+vPRfa4Nz2XrgjgCnEdBkqowIQNii+UOCCn7npMrnh1+cYHYSTcIGcYlqywQVv5xUlHPOYHJYJ4qBAo6Zgmt63URQ8Gfy3Q96V1UGKrT7ASJRgl3P2JG1mtPYRGQ3V0jRpbVL7uTPuF9vRncLcdnnRqQ61VL37JSBhjPH7D5W1CaGobylejODOhCC/b5vrM+iQ8ZRqMxOMBrXrOYkDxDsC7cnXlei5XnfB1kP5PW3w5bnwv/GovzCP4PLgj8PjM0JEKv2rj3xuxK0HlWpQeybdA51MKH76BxnHab4sKcjyohDbPlmULxvD5zuNrVufu9/Z5ZU3Abtf4dh7kaam0mQfxdunEw1undr7ZVDxuqPk/K6cLzTIFAAA=</AdaptiveCompressedXml>
</file>

<file path=customXml/item6.xml><?xml version="1.0" encoding="utf-8"?>
<AdaptiveCompressedXml id="2ed8bda2342d4e80a28d006a2720df36">H4sIAAAAAAAEAO2dS2/cyBGA7wHyHwQBe9qtVb8fhuxF4N0ABoJNEPuUy6Af1dLAM8MJSfmRRX5ZDvlJ+QtpjuTRShqOqV1zNJ5pHyyJTbKa3VX9dXVVk//7z3/Pf/gwn528w7qZVovnp/R7cnqCi1DF6eLi+elVm8Cc/vDij384f32J2J68is9PGUbjo2PABYsg0BBwzEQgRDmmGYmJq9OTn90cn5++/Pmvp/nqk5Pzprv+R0zTxbTNoprV0Xy8xmVVt6/vlt4U5uKlq9tm/ef6/L/lw6vKOEKJ45KA0CyBIFSCt1LlammTtJJGRHX6q+vzHf5SBXdHyM3xaTxpPy5zpXPtz+4XBpzN/hRjjU1zUlfvn5/mdgrV7GreNdqG89/ixxf0/Kz7cUf42Ubp5zPncXb/Hi1+aF/8Qv59frb67V7p6pLbJrupe66Wi27ZYt21Dj89mcbu4L2Lu5vn01/FB8dvSrIOtNP245vVPcXpzZ/dLeN0/sxX1dvJND587O4BN974/Oxede+1yv3nPz+77ectvZ+80io6DRxJ7nOJAbz0CM4rRgTTJFE7du+znt5nX6j3T36hT64B9ot19eOqTb+k5rr26RU2GmEd1xJM0A4Ez2OWITRAtEoyRbzXXI+tsLxHYfmBDFcb2mPX3UxdDFE5BdJHBOE0Ax80AesMDyLE5Egcu5tFTzeLA+nmDdTddTcrShMqQQFNyNZsgwRrEwJqyyRGaoRwY3ez7OlmuS/d/EXH8G72Ea6atppPqvrCLab/Wj3PhGyg8K61QQuMOkkGlCoLQkkE7zQFIp2OLg/vkcjRp6J9Vm+Gq0Oop7kHp+7+bXCG89wTr7MbcKeXHzb7dNG0bhFwU/9+KstVjvkBq3nz7Lods8Mxia51k3kumAGHHgPvvfmnCjabxNY4y4/6Dl+6GS6iq3+6PvekSqnB9vkp5IaLV/WqOd6slCbPLptnqYF/tvXDR7xuqJt7bVTk+2dQQsj52Wcu+fwJvYazLr1jPGZTG15L6jfBs57G2tAZPU2+LsjKck/nNmjXQPsimJyiVkGyMttX1BFc5isQxpyIUtCAYXT76htubbGv7fbFi32ti/bTvjwLCSNSsCry7JvkmavpLM2i1CoxjVyz0e1r0wWrtRRSDGy7gbFiYOuiPTWw5LinJttW/tmtVWaH0CoHOjiMTCrKGBndwHSfgT1itfI4DYwWA1sX7aeBJWEMcZ5BEt1yMM8emGGOQ9T5H5FB8SBGN7ANDXptYI9YED5KAyPFvtZF+2lf2fuiTJkIeVoYQCSuwDtOQGuPaKj1ktLR7WtDLOLavh6xfn2U9lX4dVu0n/al0TOhrATDlQZhZRcdCnmWSJRhmltt9Oj8ylPQHvt6RODgKO2rOGC3RftpX5ZJ7Wx2wIL22b60EV2yiAVCglNOSxRy9LAc680WeUTE5ijtq6wg3hbtp30p4kXCbFXEGpv9rzxTdM5yUMIKJpAnT/3Y9tW3gCgOJb3hQTy0WWYVmOTnwIuq/vj0cVATpeVKetDRZS+cdF5CtLoL2yTPuKPUjZOUJeytGvTOYtSBqMHGcWO3He0YJ1pQhGClA4EowUtuQUZpGPpEjTSjdLRkAzpaHzlOb8pWunbVxB5CPtCrDdlh17XAHsTcE+VCe+VmzVBxGzMLHyEud/+0ub5VW1/hULEPk0qqpp2EfAzr31mjcDlZ1tNJqBZNNZvm/sXBbb8xc+0Rojs1yZOB+N2Fc8tJW7VuNqnxHS6ucHCHbNTBR9Shyw1+tpLf4MVKOX9zn2xJM35EhZb15SR8w1SV63M3aajGhDVmw+qE/GbFGZyN9Cgj+k312Zzhuk3ujueHUQuDQQNDQUBI78BaIcEmSQR10WAaZ34oh8wMjj1FqgBji9jDBMbeDdZ3CRanNYY2tw7Op1fzXRGsAGNvgEG0Z8RHB8hll5IUCJjoJRDFlBdCRo/jpNRq+nlg8GNfsCvA2CJ2RGDs3ai9s9FnKy2q9hLrzIymraf+qlsd/eT87I4ck1nlFv7t14KN5Xw2G9x3j55s7JYVIkhCu+0XSef/BEnZuXBJA5EqeW0CRzdO8FSTz7OCHXv6amHFFrHFuSiY2i2m3FVbXc73FlO7JQdGL4xhKvsWIUHmCAOjLQLXjBLrpNaIo5BDyQHkOPa87EKOLWILOUoMoafO+0G7BbbfThfvsGm7E/KvoZqPB7rdciMylD45D4JplbmBDkxSMv8ZPPOJOh7SOB7HEG4c+3aDwo0tYgs3niCccT3zH3kILOQaLnfH2z+JNZxEBug6ZnBBwWlDQRKLiRCkmSXjuBkD0qXYse+eKbjYIvYwcfFUM+S9w9TXCIm7aA0YMY6eKLDrZakkmeEeiKfZvXBGgrNJd8tSkWoedBwpj9qoAbw49t1ghRdbxB4mL/Zu3L47BnpcYJq2zSQfnOCHJS6a3aX9fo0IOVA/g6Bh1NEASCkFYSQFQ6METb0iTgSuzDjhDDsgaYqVpKnCjV6xhRtPzY0wc9N5ocaWOh8oNYzm3gTngVoZQVBPwXmDYCXlPkTDuBwn1dbqAdR4xK7NQo1CjUKN0anh5p3S3wyqVcq6P3hcLNQYXJ99p0ZKWkRpGUiPtHtnrAJjM0SQqqAQZWJxnB19lAzJui17wAs2esUWbDwBNrIeX9WdIn8bqvl82nSfHduZu/FUAZ+vAli7BYdkXgRKEDyhHIRKFnwUBhyRJnHrJKZxcqco4QPAUfaCF3D0ii3gOOjtGst6EhbVFD/s7VC9lbAXuMDazdYRoC4Fd+Jms+r9gcTFtcSglPUgA7ddfCOCszEBV9kbsRRZsOOsVFEyJDB+7F+CKejYIragoyQ09dR5P/ZrhKrOQ0RWnkluvpuM5WVdxavQfiLKgWAEBZM6GAc8YgLBTBfwCAQiC1pkoDgjx0nHpWTA26h42TBeMNIrtmDkCZauunn0tGthbNoS6uiv84GGOqzkMkZGgVnCQLhowBBlIWVoMEoZiTjO5/HUEFyUAHnBRa/YgouDXrDaw/eLLJczvJjtLbF27GlwFxzhBLzXFITI7oZ1yUCUkRF0DIkb5z3pmUqfR4conkZBR6/Ygo4jQscThA6+Rn9nt/RQGpWxIkKQPtODsAQuUYTohQgyhWTdOClWygzwO0q0o8CjV2yBR4l29NR5P4D3BL7SbuFBpbNSr76zgSvXQ4DRNGR4RM+tD5amcb54SOmAbR2ivNuw0KNXbKHHQbseXyO1stLM8yAU3CRcTmfxO0WZlRs+5Le5jnvOCi680t5rsLELcHB04DnzYDmR3fc3LOPjfN2d0gGehijvMyys6BVbWFFYsWesuLdd8n3+9c6myV0tqTWBSMsmd78S/Hta6/PfG94fpqVAlbJMQXTdu1C6bSYucgqKGVRIEsGR3oVihkReyju0CtJ6xRaklcWznjrvx+LZ7WvdJxcuDwDfsD/PqmbMd47t2B/ymlnCEyDt3terZJfw5RQ4h0oyJumDVx58qTeiiAHsKAlfhR29Ygs7Cjt66rwf7KhzgWuualzj44YeB8IOIn3EEDxoF7r3ongNvgu+cKqtcF56Skb6NMiALYqi7G4v7OgVW9hR2NFT56db/rsbdhHEanUoYRdpjUKFDBSlNqMicfCGC0hMMK1TUlyO9N3aAftKRMnvKqjoFVtQUVDRU+eCit+NivOzZf7z9sbnl655eekWF9i8SHlwwPOzXx1ZnzVtXt4I+Gnh/Azjp5MfFqyvmbmm/TumzIbLN7n9XjDCFBABjL2h4hmTz6T4nlptJZX/OD+7f/b6Ns1l9f5lla1/0b7qxoAGQ6dN6+r2ll/f4VMrvL5EbH/ENF1M15TpLr5ztLvo/Gx16ov/A/Qqpl/IugAA</AdaptiveCompressedXml>
</file>

<file path=customXml/item7.xml><?xml version="1.0" encoding="utf-8"?>
<document Id="28d2e7a0-aedf-4565-a38c-7f4e8c3af23f">
  <version>1</version>
  <createdBy>a7441</createdBy>
  <modifiedBy>D3401</modifiedBy>
  <createdDate>2026-04-22T14:51:45.1092977Z</createdDate>
  <modifiedDate>2026-04-22T19:59:20.9764999Z</modifiedDate>
  <sheets>
    <sheet Id="63695380-2a17-4229-9e58-739660490635" Name="BS"/>
    <sheet Id="b5cbb9b2-2f0e-48af-81e6-eaa8aa4593cc" Name="IS"/>
    <sheet Id="4ce08b89-6ee6-41c0-8662-006044e7b122" Name="Term 1"/>
    <sheet Id="08d2f5e9-331c-467d-a01b-e169add927e7" Name="ISP 1"/>
    <sheet Id="2ed8bda2-342d-4e80-a28d-006a2720df36" Name="CNO"/>
    <sheet Id="9f853758-66f9-4898-bee2-4f32824b5a5c" Name="CHECK"/>
    <sheet Id="09ecf24c-f37d-4601-a072-35a8b7d5950a" Name="Corp"/>
  </sheets>
  <documentDefinitions>
    <reportDocumentDefinition>
      <properties version="27" revision="1" isCriteriaEnabled="false" suppressions="10"/>
      <reportDate>2026-03-31T00:00:00</reportDate>
      <lastRefreshTime>2026-04-22T14:25:47.9456829Z</lastRefreshTime>
      <options areDatesRelativeByDefault="true" autoFitColumnsOnRefresh="false" rounding="3" displayZeroForBlank="true" clearDataOnSave="false" highlightEditableCells="true" refreshOnExpand="true" updateExpandedElementsOnRefresh="true" updateReportGroupsOnRefresh="true" enableUnknownFilters="false"/>
      <areLocationsHidden>false</areLocationsHidden>
      <adapterReportOptions>
        <option adapterId="3">
          <reportSettings UseLevelCurrency="true"/>
        </option>
      </adapterReportOptions>
      <instance adapterId="3">
        <instance code="oms:reporting_data_model-3-1">
          <propertyValue id="5865c367f69e1000093951ccc3820000">
            <propertyType id="0"/>
          </propertyValue>
        </instance>
      </instance>
    </reportDocumentDefinition>
  </documentDefinitions>
</document>
</file>

<file path=customXml/item8.xml><?xml version="1.0" encoding="utf-8"?>
<AdaptiveCompressedXml id="636953802a1742299e58739660490635">H4sIAAAAAAAEAO2dS28jSXKA7wb8HwQBPsmxyvejoe6FPbuHARbGwj0nX4h8RLbKw4emiuyd3oV/mQ/+SfsXnEWp1dMSi1OamRK5ZFy6KWaxIiszI7+KzIjIv//v/938/sfF/OIjtl2zWr695L9jlxe4TKvcLD+8vdysC7jL37/753+6eX+LuL74Nr+9NNJ4LR0DEbgFJYQHj9qBld4YpjwzUl9e/EdY4NvLf39/WX98cXHT9T//A5Zm2ayrpG77bf2+xbtVu37/delDYS2+C+26e/zz8fo/16+3dXHMIeM8gLHW1bo4BRGzgiBFiFpaNCguf/L7eoc/rVL4SsjD902+WH+6q3U2lxfXTwsTzuf/lnOLXXfRrv7y9rI2U1rNN4u+zfSOH3yPn96Jm+v+v6+kX+8Uf5PaZo1tE57eBue4wOX6fW36kMNdvaZ/ann55Lq++stuHZYJn5X8pKxWOdcHXC26N/ftWDt5lsM6zBa1YA4S+PNH6Ss9ePPPFex2iW1xXh/1I34T5rjMof3j/bUXq1I6XL+9BHV5kTfttjm+q03fP1rp3pQOfli3zx/xvqEe7vVt3ln+9RWcMXZz/TM/+fkL1tu6DcnrS6vKrJv1p++248ftasN7SYN3urkeaKwdnTHQ5I8FdbA8GXM7Rlcv8LMm7dEvH7MQsQgosVRdTzKB40aDi1mVYnkxXE2uX7t+0CuWJP3ar1+S9Oux6Dj1K2JyVnEEq4wE5XOEoLSAFGXRXDuWbZ5cv+yAfinSr/36JUi/HouOU7+KZxyTdGBc4aCY4BCTzOCj0IUFmaPGyfVrR4Nu9UuTfu3XL0769Vh0nPqVkuNFcgNVywQonlO1v7SFnHIpoRSetJtcv/yAfhnSr736xUi9HouOU72ck07zICuvjAMVeIKQbALULGpdosGYplYvwQbUy5J67VUvoteXouNUr6hTFFY7wKQUKOclROsdVMUSzCvFUE++uiF2jMmtejlSr73qRcbXl6LjVC9dRMncWTDZe1CFM3BKK3AiBR19zppNTy8xoF6e1GuvetHa4Zei41Sv4HkSwWsIITJQkpn6yQbQmufopU4+y8ltrwHt4i9Ym5+HiPOnN1njj+t3f2P/U/ul//SkdPuTL/uFD5Wv9fpKDy+a3H/5vJuGu/rZgFGXD3/2t8zN4k1crb6fNXm3Ku688c31k+o+aZWnzz+y+y1Dn52q/c081tm134bN1fROpr7RJGt8mn7pWA51/wuWjo+6+3c0yGv3c8GCQusMznIJCl3qKRohxMrPgsnFzKfuZzXUzy9Ywjzqfh5A62v2s6gvSzmrauHLFKutHzmEkjhYy3jAUGQxk/fz0MsSf4ExsrefL/7GD97XO5YLf2Ffv6za/LdEUVgffsSqyIvDOk6FNAJUdAghGwtC1zcS7ZwwbHrngKGpyZD3zc/srmh6w38sOs43fC4q7REROMu9glXq9+/8UIwpJqmcWbFTK9iQc5vhx4L+33Re7V/x06ZbrxazVfshLJu/bp9nxnag8bXn25ytUyZ4kLEfDq4fDpYFkEUZ6YRA78okw8H4L+NhaDeAs2MZD79yOOycQF63o1FmxN7hzrisQfEerDIz8LGEkJXPwrJJOtqaER39AsU/SbA+lG3H2qbLA6h8Nq522Mr3tcAB1jwRFdJ6E+bdWHE733JfIK52f9Pd32rdbnCs2OeT6apbz1L9DttjqdHo6f0FlesHUn1vyP/6IYS7WbP8iN0a8yx09V2rm9WyWQrd7dg67xyvL6hNup3dtc0srZbdat5UVcDRw3TniscLRGP8RR2z2555gdx+Xe5N3/hXt03t37ap75VXc/xQ//2It02a//IBs2fJb18FX9lTWwqZQzGQrMj1XZFZiNoWUIoVjik4N5GntmMjmHHuxhgxY49YYkbPjFuc59l6NVuE9aaqwKdZh6n/0GAniBvEjcnWGHiSISiQPnBQhieIsjDgTkRvg2I5TrPG4OQIbpy7CydxY49Y4kbPjbzBWWmrkBbrGNu02I7uN8LFi+WeOy4wK2+d1pAZ06BQF/BcSEgCXSg+o0kTmRljlqbO3amLcLFHLOFiiwss2LaYZ3d1yk6fZiH9sGm67eL1rG8QYgexYyJ2KNZ721sHPFcrQ2UVIKrEIMbEhY6OlTSNP7AbsX8laFuD2DEo9lzZccBZ+mtshZRq4+SHnZX+ovoxrRaj2+vX8oqg8azkdaCBismMGliOApQICLEwA4hZMxTcZz5NBL8fsa8haF+DoDEolqBxYGg82jrr8OP9VjzR4rRpYRPqEoWHiMKB0g7B6WyBoXPGGCbNVLTgI2hx7gnLiBZ7xBItDkyLZln//NDEOT64bREsThsWSZU+pUo1KJyVoKpZAcFW00JKFoKV3BWcJuLKixGwOPfsewSLPWIJFoeHBbZptbgLy0+zFhM2H0MlBzHjxJmBQqvoUwEhcwZlkwKfEgPmuLFcF3QTJRz3I9ylxLlnlCRm7BFLzDgwM1Z32IfbVg2YY+jIyjgPYnDvhbLRAkofKzGsh2jqJ52iLi6khGWaFKlejSAGOdgSMQbFEjEOTYz1LbaPQYTzObHitFmBNsbMLQPue+sipQhBGA3GiKCTl4qJabxrvR7BinNP+Eus2COWWHFgVty1uGg2i22s+T03aFnqbMAhJPqUjISUsgelVYaglYaQCmPOYjRpmmSQ3o0Ax7mnsiZw7BFL4DgwODq8C20V3/vYrjbLNa1LnQUyMgucGy+ByaQrMjKHOrN6yMla4QuiVtMkmeJsxPa3pHAMYsagWGLGgZmxXq3DfDZvQmzm2xQlRIvTpoURudxnp9Z9dmrXGxgWA5TKEF5MCgqncay1Y2DxgtyTBAuCBcHiZyr4G8fukT1xBoSQnLvipQRjrADlJQNfuAUbcxAKmXNiGm9azkakBpEUqUeIGBRLiDgwIspmvWnxc06SiEssDSHj1JFhbOY8RANZsYqMFDR4FzxYw23iVkchp0loz9mIjCCSwvUIGYNiCRlH4Rv1QIzb1TzXv8pmObo2BI1/TGjInF3G7KFk7M89tBa8ZxwseueLYa7oaRLWcj4iI4iksD2CxqBYgsahnaTucVErsm7rkJmleWgWRIzTJgYT6AXPGnJUlRgYLDg0EixnxkoXuFVTEWNEVhBJQXtEjEGxRIwDE2OzxNAu+6Oc8sd+bH/2s6XFqROnhnRaK+f7/QyMoJhiEGRJkGS0RRonrJQTUWNE4J6kYAyixqBYosahF6eehHqTp9TZcEOIpGV/WmsMvIDi3oC30vYetl5qZU2Q02QI4XxEEJ+kWAzixqBY4sahudFvalwRLc6GFlhKv3thAXUy1cqoyHAiBjA25RBLH4QxkdcUH+M1RQcqES0GxRItDr2bET5to7v7Y2NDKRUZtS6EjBNHhhaiWOY1CJYFKOcC+KAlZMSI0SZUfCKvKTFiA1xR4B4hY1AsIePAyFiuKiE+g4NIcdqkEMZJnfoUtb2TreLcQ9D9Ad8lS+dtTLlMFOItRmSrVRSSQaQYFEukODgpltBiWm3aDreOtb0yrOK8+bB9UmLHabNDS6Z5MQ5ESRZUiBYi36Y8DzLKYLnBadLWcjFiYUpRbAaxY1AsseNYFqYqNrCddZg27XY7YzbHLUiIHqdNj4xofHYMIuuPVtLVBnGJGTDeaFayc2qiRLZcjIjsUxSkQfQYFEv0OLaEhLQffjbgqGxQTMncn8mnQBXvIBgbQfBQDBMpBz+R160cs2RFsRoEjkGx5wqOQ82VRwOs+2yI+MOm3v+1AHXuoBDSBsejBWlkAJWdhsgZA4Ualcm88DAVKMZYGHSuEoFiUOy5guJ4JmxcVBUI7adZfcr0/X32EDItTpsY3nmBARNkbSwoGbGaFiZCtSk4E8EyO1XCczUih62igD4ixqBYIsaBiZFWi0V9oC0uCBQnDgorQyiqQHKmGhRc8X41SoB1KQYrTColTQSKERF8iiL4CBSDYgkUh052nnPTP1KYz+5Ck2fNcpbCXbMOdHjriWMjpiJDqfYFyqhAZVOxwXQGH10Uwels2EQrUmrEIXyKQvkIG4NiCRsHxkaL69D0aab6bFNVEWij++RpwaM12UKQOVVa8AAuagbJGOmVTtLKiVaj9IiNbk0nKhEtBsUSLQ4dm4Hrq82yxTBv/or56kNFR3f1L8JczVddR05Sp86O5GVMQiAomVh/bkas7LAZtI5KOBaUFRNFgJsRsRmaIsCJHYNiz5UdX0/gufnYZFzmV5uqj2/KfDZ6D8OSCvTJGP7KVHBoTWIIOjld0eAZOOMkKOGdy8ooZSZKPGhG7G9rivYmKgyKPVcqHI1FcddiwbbFTFvc52BBZBYw9KdhZBcSqNjnCOm9ZzUvCiV3DM1EW9x6jAVB0d3EikGxxIqDb3H/d32+vpAwceKYSCyYEArE0hsSntVPTBXAwpyPXOqAZiJMjAiy0BTGTZgYFEuYOLTL7G1YfsCrZnmVNtWyWK6vctNtA7qv+uhuYsdps4NZ5kpEBczLCMpGByFqAQ4VS0FpLixOww47ZoObAvSIHYNiiR2vzo7jmy73w+3ep7fffp99wCW2fQD4j3e4fMXt91fbMnldcNhoFWNFgpTWg6qmBnhpNXgudLBcGOn0ROAYszZFcXoEjkGxBA4Cx9MKfg2OqnSbdnuQbB9S2HRdbf9ulh92XwgdvwodgttUpJKgpVagZFEQkCNwZbG47LjiEyWttWPWqyhyj9AxKJbQQeh4WsEn+y6LXkMf2n1VqqKOnsWJF/dfP93fEFlyLB4cd6x3lKqfCosQIpocg7caJ3Kk1SOOUtIUske8GBR7rrw4w2yD/2Ccmt65+XUp4YRGyXwGG00A5aUAb1yAkFi0LgSV7ESOtWqEVWEoVI8oMSj2XClxwNmaNpwHKvgshnHWLNNqgf3xtS8IwzhyWsSKCyZYgcKDBpWrdRFln3XQZBGdSUyqqU70tiNoQT5TRItBsUSLA/tMfZ4Qw4+Ph168WkZx4tazkgmAcXN9V//8cuOb29B9s/WU696VOkPgzfVPvnm8qum+eRDwx2V/tFb+fPHzgsffzEO3/k8slRC33zULfCeYMMAUCPEdV2+EfqPV77i3XnP9XzfXT69+vE13u/rLN6s6BSzX3/YTQYep17rH6g6W39/hcyu8v0Vc/wFLs2weUdP/+Ktv+x/dXG8vfff/ktOcvp4qAQA=</AdaptiveCompressedXml>
</file>

<file path=customXml/item9.xml><?xml version="1.0" encoding="utf-8"?>
<AdaptiveCompressedXml>H4sIAAAAAAAEAO2dW2/cuBWA3wv0PxgG9ik9a94vwSSLIrtFFyiKoslTXwa8HNrCzsUrybl00f9eanxb26OJnLUmypgviUekeCjyHH6keI44++HjcnH0HuumWq9eHdPvyfEPr//8p9nbM8T26Of46jjYaLh2CM4EBoKgBWdRgkCFLgUVtSfHR/90S3x1/Pbvx/nmo6NZ093+I6ZqVbW54GZzNV+v8Xxdt2/vpl4l5uRzV7fNzc+b/P/Klzd14UYgcSlBdDSBME6DpdQCT8mpwJkgBI9/d38u4R/r4O4IubpexaP203muszo+OrmfGHCx+GuMNTbNUb3+8Oo4P2FYLy6WXRNtyf8LfnpNZyfdf3eEn2yVPls4j4v7ZbT4sX39G/nf7GTz173UzS23TXZV91wtF915i/WmdY6PqthdvHdzV3jO/nN8cP0q5QhXbdV+ercpUxxf/eyKjNXypV+vf5lX8eFjdw+4teDZyb3q3muV+88/O7nt5x29b71wWjMOQjkHIqIBowzNyhClJI4zT+PYvc96ep89Ue8f/Ua/ugbYJ+vqx1WbPqXmuvbrK6xxUiNyAVrEAEIrCZ4RkrWWUE0S4VS5sRWW9ygsP5Dhakt77LubqUNicxcDiyZTKSMKnLR5mCJJ0agjceNTSfR0sziQbt5C3X13M1FUUo55IiTyPyJRBcZlu1YuGWIYI8bTsbtZ9nSznEo3P+kY3s0+wkXTrpfzdX3qVtV/N88zJ1sovG9t8FZrQSMHhspnU/cJvNYcIgaWkzQKL8bWhm35OzVQU5qMPLlGNOe4ivP8MHi6rj99pbnKUz9Uje9xdYFP/1hfrOCRSqQ+WLAoBAhmIjgqHVCjqdTWWFRp9LVWH9boI1Q81FXuu8rdLwcXuMyd8Davc+/078N2r1ZN61YBt3XtdVquc8xPuF42Ly8bslqdzqNr3XyZExbAoQdhvYVfV7DZJrbGRX7U9/jGLbI1uPqny7xH65QabF8dQ265eFFvmuPdRmteHafmZWrg17Z++IiXDXVV1lYdvp+DEkJmJ5+55fMZem3mJvWO3ZhtbXgpqd/6Tnoaa0tn9DT5TUJWlns6t0W7hhNEBW8TBKJjnk+QCJ64PJ/wliUvBAmEj25gfRMKqouB7TYwXgzsJmmaBmYoYVEjA5VMnrArdOCjoXnCrlVkPnmJ4xtY3xyNmmJguw2MFQO7SZqmgTmpkFMvwSC1eQ2kFXiuNfhMrsAUNR7J6Aam+wzMFgPbbWC0GNhN0jQNTBoteFQaiEs8TxHzX0b7AEkxIj33hKcwuoFtadDLLQ9SDGyngZFiXzdJ07Qvrwl1SRKgivhsXzKBjSkBscQnnRFm9zBD3LLddmlfj9hRfpb2Vfh1mzRN+5JcCca1AMe1A+GpBG8ihUAIS8iNt0mPvmNP+uzrEXv2z9K+ygLsNmma9sWU59xYD8nwlPmVTcvIZAG5iklSTaORo9tXn0MUe4SLwbO0r/IG8TZpmvZlUUWNgkGkrNsD4wq8NQ6UkzKIgBLtOHtgmt4aWC+/DsW3Y6vG7HezUzDrKPcWoqC5o/NMBXyIGjzTXiepHfFqnI4WAzr6Ed4dBzmQXqVtdO2iiT1j4wO92uL6dlkL7Blc7olyob1wi2aouK1uk48Ql7u/ai6LausLHCr2ocfMumnnIV/D+g/WKJzNz+tqHtarZr2ocv/i4Lbf6pb3qLb/ouff7vX5CLmdemb8xL+cOnc+b9etW8yvfDMGK8JW3X9EHTqH65cb+Q2ebozii3Vhh+/2Iyp0Xp/Nm7NcmbtuWDUmrDFbcyfhi7V1sH/XrgrveVrAnAmJU5DBI4ioJDhvBWBMCSVRKJIfhxZmAC2eu2tMocUOsSPS4msN2ZMbLr8iNqc/Uu/kbVgvl1XThaK9yJdfJMQX1SpfHKzej0bvnj1SGBFBawJadpECTGpwxgiwwTimBceAdhRwmCHryefu8lXAsUNsAUcBx3TBsW7PsJ4fFCs4Tylwa0EaJ0Fwi2A5D4CJWC8jt06OEzxohrySeu7ei4UVO8QWVhRWTJcV1eo9Nm2XOD912fq/Y39brJtmxPd7+wWHZsmQwBES75wGjXNglQ0gvYuGMB88mnHAoQeA47l75RZw7BBbwFHAMV1wrLB9cQuPw3ozhVwLx2UCbTBDA5MBL3hedyTBpEUWpRsnlMOSz0ODP3dP8wKNHWILNAo0pguN8xqX1cXysN5NRRGV0hRBhO6bgJIk8IoIUJEpZwXRQo6zxLAD3k3x5x43UWixQ2xxlzpoUH3jtPC4wlS1zTxfnOPHc1wdznspaki0ihAQOlkQwhFwVDhAyzDphNSEcYKBKBmyxnju0UCFGjvEljVGWWNMlxpu2Y0OV2WvUx4kBuvUxJmRWLAaCQdjogRhhQQThQdKLHWGMC7VWMzgA5jx3CPcCjN2iC3MKMyYLjPurDTCwlXLQ1ln6KBYcEGBwcRAILNggzNAvSQeGUESxvmoByVqADMeEbVZmFGYUZhRmDEVZqQKF/HFbZDGoRDDJxGklQL85ogjJjTY6HVeb0RJk4uKsbGIYQcQo4R/F2L0ii3EKMSYLjFO1+v4oVos5tXy3FV1l+tAmGFCdJ7HACxQCoIwzPSgFoxkljGhZKLjHPpDKRvAjBIEXpjRK7YwozBjuszIBn9RdxZ/gCsNjtoowzMmgiIgpHLgUFpgkQZDXOTJjPNBMdqd9PFZapQI8EKNXrGFGoUa06VGF8I3z8Xix26MuKiasy7jZjcc/cEsOhgxnEUEwnTIiw6Z8UFRgdYUmbVGk5H8bikd8OUpXoLCCz56xRZ8FHxMFx8rbPPCI6siNocCC5J8kl4JSKp7QyWD605nUiC8YI5KTYgbaa3BBnxtipdA8AKLXrEFFgcPCxd+zbP06ooSi078t4mOU1xh7RY34RoblrjFYv3hQEDiqKXRWw5edk641AUwinCInFEaHQbGxvkSFWUDwv1ECQ4vIOkVW0By8CD5hlcdB4+OkHxkIjFIRtPuADAGlkgFSqqkIqfS6nE+K0L5gJg/UWL+Cjp6xRZ0HDg6qmU26ODm4axaxL8oyqzccpLRdul/9IyP6YNrv6BQ0hDipAWpOAPBY4LcGwSst8J7DJyHcU6yo3xAoJ8ogX4FFL1iCyjGB8X0x8vpkO3ezkaouo9Qte7jgawpqDJOiuCBO2dAJEPAMZ2AJmqlkVaiH+l1FB8Q3ydKfF9BRa/YgoqDXlP0f5YDrk+oaN1p5Rf7O0xw+uDc82aGlBbRRdBGxC7Cj4FHiaDQJ8MMCU6PcwQT5QNi/USJ9Sv06BVb6HHQ9Jj+UL0Td2Fd5/EhN9j8O6auTmQ6r9fxIrTXR+juC3p1oEReC53nwRNP1/WnP9J+98uaNuS89iYxziAkLUFo4sEkLoCTmAzHKFIcKThRDNixlyU4sUCuV2yBXIHclCD3cJ+ISjXePtGe9+cN7+IOu6MFLc+rIZPAyECBKGKk14Gmsb6VJQZsu8jyLq2AoldsAUUBxbRBwdSIDgV7DibxUUuVEjDNCAhCLJhoCGAywYSgg7EjRR6KAZ87kcWRq4CiV2wBRQHFtEFBzTcKitnJef55W/DszDVvztzqFJvXKY8MODv53ZWbXFXz5krATyvnFxivMz9MuLln4Zr235gyGc7e5fZ7zQgTQAwQ9o6Rl1K8pPR73X19S7L/zE7u574ppjlbf3izzqa/an/uBoAGQ9erN9XtTb8s4boV3p4htj9iqlbVDWK6m+9c7W6anWyyvv4/TiY17Gm7AAA=</AdaptiveCompressedXml>
</file>

<file path=customXml/itemProps1.xml><?xml version="1.0" encoding="utf-8"?>
<ds:datastoreItem xmlns:ds="http://schemas.openxmlformats.org/officeDocument/2006/customXml" ds:itemID="{722F724D-5178-46AB-B582-58EC863B25CB}">
  <ds:schemaRefs/>
</ds:datastoreItem>
</file>

<file path=customXml/itemProps2.xml><?xml version="1.0" encoding="utf-8"?>
<ds:datastoreItem xmlns:ds="http://schemas.openxmlformats.org/officeDocument/2006/customXml" ds:itemID="{A4A2AA7B-48BE-438C-9DAF-185ADA1A2CE0}">
  <ds:schemaRefs/>
</ds:datastoreItem>
</file>

<file path=customXml/itemProps3.xml><?xml version="1.0" encoding="utf-8"?>
<ds:datastoreItem xmlns:ds="http://schemas.openxmlformats.org/officeDocument/2006/customXml" ds:itemID="{3A39DDEA-2F91-4D1F-AF13-4ECBE29829F0}">
  <ds:schemaRefs/>
</ds:datastoreItem>
</file>

<file path=customXml/itemProps4.xml><?xml version="1.0" encoding="utf-8"?>
<ds:datastoreItem xmlns:ds="http://schemas.openxmlformats.org/officeDocument/2006/customXml" ds:itemID="{FABFB991-E0BD-42F3-87B3-900B2A40E80C}">
  <ds:schemaRefs/>
</ds:datastoreItem>
</file>

<file path=customXml/itemProps5.xml><?xml version="1.0" encoding="utf-8"?>
<ds:datastoreItem xmlns:ds="http://schemas.openxmlformats.org/officeDocument/2006/customXml" ds:itemID="{4111E3CC-8102-4ADF-A368-34C6207D6055}">
  <ds:schemaRefs/>
</ds:datastoreItem>
</file>

<file path=customXml/itemProps6.xml><?xml version="1.0" encoding="utf-8"?>
<ds:datastoreItem xmlns:ds="http://schemas.openxmlformats.org/officeDocument/2006/customXml" ds:itemID="{3E4C37C6-B21B-4FCD-8820-D85E5591CD9B}">
  <ds:schemaRefs/>
</ds:datastoreItem>
</file>

<file path=customXml/itemProps7.xml><?xml version="1.0" encoding="utf-8"?>
<ds:datastoreItem xmlns:ds="http://schemas.openxmlformats.org/officeDocument/2006/customXml" ds:itemID="{7F13B0C8-0FFF-4A83-93F3-09A1A6A2390D}">
  <ds:schemaRefs/>
</ds:datastoreItem>
</file>

<file path=customXml/itemProps8.xml><?xml version="1.0" encoding="utf-8"?>
<ds:datastoreItem xmlns:ds="http://schemas.openxmlformats.org/officeDocument/2006/customXml" ds:itemID="{F4D92D7F-9D27-48F1-B180-DD7F71AF59EA}">
  <ds:schemaRefs/>
</ds:datastoreItem>
</file>

<file path=customXml/itemProps9.xml><?xml version="1.0" encoding="utf-8"?>
<ds:datastoreItem xmlns:ds="http://schemas.openxmlformats.org/officeDocument/2006/customXml" ds:itemID="{F1BF0A1A-1907-4114-9F5F-740902FC2F70}">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16</vt:i4>
      </vt:variant>
    </vt:vector>
  </HeadingPairs>
  <TitlesOfParts>
    <vt:vector size="32" baseType="lpstr">
      <vt:lpstr>1</vt:lpstr>
      <vt:lpstr>2</vt:lpstr>
      <vt:lpstr>3</vt:lpstr>
      <vt:lpstr>4</vt:lpstr>
      <vt:lpstr>5</vt:lpstr>
      <vt:lpstr>6</vt:lpstr>
      <vt:lpstr>7</vt:lpstr>
      <vt:lpstr>8</vt:lpstr>
      <vt:lpstr>9</vt:lpstr>
      <vt:lpstr>10</vt:lpstr>
      <vt:lpstr>11</vt:lpstr>
      <vt:lpstr>12</vt:lpstr>
      <vt:lpstr>13</vt:lpstr>
      <vt:lpstr>14</vt:lpstr>
      <vt:lpstr>15</vt:lpstr>
      <vt:lpstr>16</vt:lpstr>
      <vt:lpstr>'1'!Print_Area</vt:lpstr>
      <vt:lpstr>'10'!Print_Area</vt:lpstr>
      <vt:lpstr>'11'!Print_Area</vt:lpstr>
      <vt:lpstr>'12'!Print_Area</vt:lpstr>
      <vt:lpstr>'13'!Print_Area</vt:lpstr>
      <vt:lpstr>'14'!Print_Area</vt:lpstr>
      <vt:lpstr>'15'!Print_Area</vt:lpstr>
      <vt:lpstr>'16'!Print_Area</vt:lpstr>
      <vt:lpstr>'2'!Print_Area</vt:lpstr>
      <vt:lpstr>'3'!Print_Area</vt:lpstr>
      <vt:lpstr>'4'!Print_Area</vt:lpstr>
      <vt:lpstr>'5'!Print_Area</vt:lpstr>
      <vt:lpstr>'6'!Print_Area</vt:lpstr>
      <vt:lpstr>'7'!Print_Area</vt:lpstr>
      <vt:lpstr>'8'!Print_Area</vt:lpstr>
      <vt:lpstr>'9'!Print_Area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Sewell, Benjamin [PRI-1PP]</dc:creator>
  <cp:lastModifiedBy>Wilson, Noah [PRI-1PP]</cp:lastModifiedBy>
  <cp:lastPrinted>2026-04-22T14:52:54Z</cp:lastPrinted>
  <dcterms:created xsi:type="dcterms:W3CDTF">2023-03-21T14:54:17Z</dcterms:created>
  <dcterms:modified xsi:type="dcterms:W3CDTF">2026-05-04T20:25:23Z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daptiveDocumentId">
    <vt:lpwstr>28d2e7a0-aedf-4565-a38c-7f4e8c3af23f</vt:lpwstr>
  </property>
  <property fmtid="{D5CDD505-2E9C-101B-9397-08002B2CF9AE}" pid="3" name="AdaptiveReportingVersion">
    <vt:lpwstr>5</vt:lpwstr>
  </property>
  <property fmtid="{D5CDD505-2E9C-101B-9397-08002B2CF9AE}" pid="4" name="AdaptiveReportingRevision">
    <vt:lpwstr>0</vt:lpwstr>
  </property>
  <property fmtid="{D5CDD505-2E9C-101B-9397-08002B2CF9AE}" pid="5" name="AdaptiveCustomXmlPartId">
    <vt:lpwstr>7f13b0c8-0fff-4a83-93f3-09a1a6a2390d</vt:lpwstr>
  </property>
  <property fmtid="{D5CDD505-2E9C-101B-9397-08002B2CF9AE}" pid="6" name="{A44787D4-0540-4523-9961-78E4036D8C6D}">
    <vt:lpwstr>{59B951AF-3C1B-476F-A203-84CC42F02B5D}</vt:lpwstr>
  </property>
</Properties>
</file>